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66.jpg" ContentType="image/gif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  <p:sldMasterId id="2147483705" r:id="rId4"/>
  </p:sldMasterIdLst>
  <p:notesMasterIdLst>
    <p:notesMasterId r:id="rId91"/>
  </p:notesMasterIdLst>
  <p:sldIdLst>
    <p:sldId id="348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34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35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351" r:id="rId39"/>
    <p:sldId id="293" r:id="rId40"/>
    <p:sldId id="294" r:id="rId41"/>
    <p:sldId id="295" r:id="rId42"/>
    <p:sldId id="296" r:id="rId43"/>
    <p:sldId id="297" r:id="rId44"/>
    <p:sldId id="298" r:id="rId45"/>
    <p:sldId id="352" r:id="rId46"/>
    <p:sldId id="300" r:id="rId47"/>
    <p:sldId id="301" r:id="rId48"/>
    <p:sldId id="302" r:id="rId49"/>
    <p:sldId id="303" r:id="rId50"/>
    <p:sldId id="353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54" r:id="rId59"/>
    <p:sldId id="313" r:id="rId60"/>
    <p:sldId id="314" r:id="rId61"/>
    <p:sldId id="315" r:id="rId62"/>
    <p:sldId id="355" r:id="rId63"/>
    <p:sldId id="318" r:id="rId64"/>
    <p:sldId id="319" r:id="rId65"/>
    <p:sldId id="320" r:id="rId66"/>
    <p:sldId id="321" r:id="rId67"/>
    <p:sldId id="356" r:id="rId68"/>
    <p:sldId id="324" r:id="rId69"/>
    <p:sldId id="325" r:id="rId70"/>
    <p:sldId id="326" r:id="rId71"/>
    <p:sldId id="357" r:id="rId72"/>
    <p:sldId id="329" r:id="rId73"/>
    <p:sldId id="330" r:id="rId74"/>
    <p:sldId id="331" r:id="rId75"/>
    <p:sldId id="332" r:id="rId76"/>
    <p:sldId id="358" r:id="rId77"/>
    <p:sldId id="335" r:id="rId78"/>
    <p:sldId id="336" r:id="rId79"/>
    <p:sldId id="337" r:id="rId80"/>
    <p:sldId id="338" r:id="rId81"/>
    <p:sldId id="339" r:id="rId82"/>
    <p:sldId id="340" r:id="rId83"/>
    <p:sldId id="359" r:id="rId84"/>
    <p:sldId id="343" r:id="rId85"/>
    <p:sldId id="344" r:id="rId86"/>
    <p:sldId id="345" r:id="rId87"/>
    <p:sldId id="346" r:id="rId88"/>
    <p:sldId id="347" r:id="rId89"/>
    <p:sldId id="360" r:id="rId9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23" autoAdjust="0"/>
    <p:restoredTop sz="94660"/>
  </p:normalViewPr>
  <p:slideViewPr>
    <p:cSldViewPr>
      <p:cViewPr varScale="1">
        <p:scale>
          <a:sx n="143" d="100"/>
          <a:sy n="143" d="100"/>
        </p:scale>
        <p:origin x="306" y="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3A50E-07F1-4AFF-BCBD-E86857434D0B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EF395-247B-4328-BB4B-67D99CE65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3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87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41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692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99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116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45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49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23143-F507-4C73-8DEB-A278141B523F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43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0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12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76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749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76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966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116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085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3727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49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3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06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5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53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6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0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81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60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861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100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43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273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82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97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409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6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993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35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310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33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196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139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7295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8824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799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86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4373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808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767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19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915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833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289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67925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915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599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14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432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832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74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744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392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075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047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97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581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7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010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427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207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621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035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8727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084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8814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2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314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2661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200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6596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0110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5160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063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26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249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2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477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422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221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254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722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27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469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608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060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454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170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912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209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124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137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878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969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342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123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934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27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837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370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433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47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553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4071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45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25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41" Type="http://schemas.openxmlformats.org/officeDocument/2006/relationships/slideLayout" Target="../slideLayouts/slideLayout95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theme" Target="../theme/theme4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42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5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55" r:id="rId3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53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9" r:id="rId22"/>
    <p:sldLayoutId id="2147483730" r:id="rId23"/>
    <p:sldLayoutId id="2147483731" r:id="rId24"/>
    <p:sldLayoutId id="2147483732" r:id="rId25"/>
    <p:sldLayoutId id="2147483734" r:id="rId26"/>
    <p:sldLayoutId id="2147483735" r:id="rId27"/>
    <p:sldLayoutId id="2147483736" r:id="rId28"/>
    <p:sldLayoutId id="2147483738" r:id="rId29"/>
    <p:sldLayoutId id="2147483739" r:id="rId30"/>
    <p:sldLayoutId id="2147483740" r:id="rId31"/>
    <p:sldLayoutId id="2147483741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6" r:id="rId4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3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jpg"/><Relationship Id="rId4" Type="http://schemas.openxmlformats.org/officeDocument/2006/relationships/image" Target="../media/image13.jpeg"/><Relationship Id="rId9" Type="http://schemas.microsoft.com/office/2007/relationships/hdphoto" Target="../media/hdphoto2.wdp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png"/><Relationship Id="rId18" Type="http://schemas.microsoft.com/office/2007/relationships/hdphoto" Target="../media/hdphoto10.wdp"/><Relationship Id="rId26" Type="http://schemas.microsoft.com/office/2007/relationships/hdphoto" Target="../media/hdphoto13.wdp"/><Relationship Id="rId3" Type="http://schemas.openxmlformats.org/officeDocument/2006/relationships/image" Target="../media/image22.png"/><Relationship Id="rId21" Type="http://schemas.openxmlformats.org/officeDocument/2006/relationships/image" Target="../media/image33.png"/><Relationship Id="rId7" Type="http://schemas.openxmlformats.org/officeDocument/2006/relationships/image" Target="../media/image25.png"/><Relationship Id="rId12" Type="http://schemas.microsoft.com/office/2007/relationships/hdphoto" Target="../media/hdphoto7.wdp"/><Relationship Id="rId17" Type="http://schemas.openxmlformats.org/officeDocument/2006/relationships/image" Target="../media/image30.png"/><Relationship Id="rId25" Type="http://schemas.openxmlformats.org/officeDocument/2006/relationships/image" Target="../media/image35.png"/><Relationship Id="rId2" Type="http://schemas.openxmlformats.org/officeDocument/2006/relationships/image" Target="../media/image11.jpeg"/><Relationship Id="rId16" Type="http://schemas.microsoft.com/office/2007/relationships/hdphoto" Target="../media/hdphoto9.wdp"/><Relationship Id="rId20" Type="http://schemas.openxmlformats.org/officeDocument/2006/relationships/image" Target="../media/image32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11" Type="http://schemas.openxmlformats.org/officeDocument/2006/relationships/image" Target="../media/image27.png"/><Relationship Id="rId24" Type="http://schemas.microsoft.com/office/2007/relationships/hdphoto" Target="../media/hdphoto12.wdp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image" Target="../media/image34.png"/><Relationship Id="rId28" Type="http://schemas.microsoft.com/office/2007/relationships/hdphoto" Target="../media/hdphoto14.wdp"/><Relationship Id="rId10" Type="http://schemas.microsoft.com/office/2007/relationships/hdphoto" Target="../media/hdphoto6.wdp"/><Relationship Id="rId19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microsoft.com/office/2007/relationships/hdphoto" Target="../media/hdphoto8.wdp"/><Relationship Id="rId22" Type="http://schemas.microsoft.com/office/2007/relationships/hdphoto" Target="../media/hdphoto11.wdp"/><Relationship Id="rId27" Type="http://schemas.openxmlformats.org/officeDocument/2006/relationships/image" Target="../media/image36.png"/><Relationship Id="rId30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microsoft.com/office/2007/relationships/hdphoto" Target="../media/hdphoto17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4" Type="http://schemas.microsoft.com/office/2007/relationships/hdphoto" Target="../media/hdphoto19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3" Type="http://schemas.microsoft.com/office/2007/relationships/hdphoto" Target="../media/hdphoto23.wdp"/><Relationship Id="rId3" Type="http://schemas.openxmlformats.org/officeDocument/2006/relationships/image" Target="../media/image11.jpeg"/><Relationship Id="rId7" Type="http://schemas.openxmlformats.org/officeDocument/2006/relationships/image" Target="../media/image56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11" Type="http://schemas.microsoft.com/office/2007/relationships/hdphoto" Target="../media/hdphoto22.wdp"/><Relationship Id="rId5" Type="http://schemas.microsoft.com/office/2007/relationships/hdphoto" Target="../media/hdphoto20.wdp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5.png"/><Relationship Id="rId5" Type="http://schemas.openxmlformats.org/officeDocument/2006/relationships/image" Target="../media/image62.png"/><Relationship Id="rId10" Type="http://schemas.microsoft.com/office/2007/relationships/hdphoto" Target="../media/hdphoto25.wdp"/><Relationship Id="rId4" Type="http://schemas.openxmlformats.org/officeDocument/2006/relationships/image" Target="../media/image14.png"/><Relationship Id="rId9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67.gif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audio" Target="../media/audio1.wav"/><Relationship Id="rId7" Type="http://schemas.openxmlformats.org/officeDocument/2006/relationships/image" Target="../media/image70.png"/><Relationship Id="rId12" Type="http://schemas.openxmlformats.org/officeDocument/2006/relationships/image" Target="../media/image14.pn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6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69.png"/><Relationship Id="rId11" Type="http://schemas.openxmlformats.org/officeDocument/2006/relationships/image" Target="../media/image72.jpeg"/><Relationship Id="rId5" Type="http://schemas.openxmlformats.org/officeDocument/2006/relationships/image" Target="../media/image68.png"/><Relationship Id="rId15" Type="http://schemas.openxmlformats.org/officeDocument/2006/relationships/image" Target="../media/image75.png"/><Relationship Id="rId10" Type="http://schemas.openxmlformats.org/officeDocument/2006/relationships/image" Target="../media/image16.png"/><Relationship Id="rId19" Type="http://schemas.openxmlformats.org/officeDocument/2006/relationships/image" Target="../media/image79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Relationship Id="rId14" Type="http://schemas.openxmlformats.org/officeDocument/2006/relationships/image" Target="../media/image74.png"/><Relationship Id="rId22" Type="http://schemas.openxmlformats.org/officeDocument/2006/relationships/audio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57.png"/><Relationship Id="rId3" Type="http://schemas.openxmlformats.org/officeDocument/2006/relationships/image" Target="../media/image11.jpeg"/><Relationship Id="rId7" Type="http://schemas.openxmlformats.org/officeDocument/2006/relationships/image" Target="../media/image81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80.jpe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58.png"/><Relationship Id="rId10" Type="http://schemas.microsoft.com/office/2007/relationships/hdphoto" Target="../media/hdphoto26.wdp"/><Relationship Id="rId4" Type="http://schemas.openxmlformats.org/officeDocument/2006/relationships/image" Target="../media/image22.png"/><Relationship Id="rId9" Type="http://schemas.openxmlformats.org/officeDocument/2006/relationships/image" Target="../media/image83.png"/><Relationship Id="rId14" Type="http://schemas.microsoft.com/office/2007/relationships/hdphoto" Target="../media/hdphoto22.wdp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hdphoto" Target="../media/hdphoto23.wdp"/><Relationship Id="rId3" Type="http://schemas.openxmlformats.org/officeDocument/2006/relationships/image" Target="../media/image22.png"/><Relationship Id="rId7" Type="http://schemas.openxmlformats.org/officeDocument/2006/relationships/image" Target="../media/image82.jpeg"/><Relationship Id="rId12" Type="http://schemas.openxmlformats.org/officeDocument/2006/relationships/image" Target="../media/image5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81.jpeg"/><Relationship Id="rId11" Type="http://schemas.microsoft.com/office/2007/relationships/hdphoto" Target="../media/hdphoto22.wdp"/><Relationship Id="rId5" Type="http://schemas.openxmlformats.org/officeDocument/2006/relationships/image" Target="../media/image80.jpeg"/><Relationship Id="rId15" Type="http://schemas.openxmlformats.org/officeDocument/2006/relationships/image" Target="../media/image85.png"/><Relationship Id="rId10" Type="http://schemas.openxmlformats.org/officeDocument/2006/relationships/image" Target="../media/image57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Relationship Id="rId1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79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microsoft.com/office/2007/relationships/hdphoto" Target="../media/hdphoto27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jpeg"/><Relationship Id="rId7" Type="http://schemas.microsoft.com/office/2007/relationships/hdphoto" Target="../media/hdphoto28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1.jpeg"/><Relationship Id="rId7" Type="http://schemas.microsoft.com/office/2007/relationships/hdphoto" Target="../media/hdphoto30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94.png"/><Relationship Id="rId5" Type="http://schemas.microsoft.com/office/2007/relationships/hdphoto" Target="../media/hdphoto29.wdp"/><Relationship Id="rId10" Type="http://schemas.openxmlformats.org/officeDocument/2006/relationships/image" Target="../media/image23.png"/><Relationship Id="rId4" Type="http://schemas.openxmlformats.org/officeDocument/2006/relationships/image" Target="../media/image93.png"/><Relationship Id="rId9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97.png"/><Relationship Id="rId5" Type="http://schemas.microsoft.com/office/2007/relationships/hdphoto" Target="../media/hdphoto31.wdp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0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31.png"/><Relationship Id="rId5" Type="http://schemas.microsoft.com/office/2007/relationships/hdphoto" Target="../media/hdphoto32.wdp"/><Relationship Id="rId4" Type="http://schemas.openxmlformats.org/officeDocument/2006/relationships/image" Target="../media/image99.png"/><Relationship Id="rId9" Type="http://schemas.microsoft.com/office/2007/relationships/hdphoto" Target="../media/hdphoto33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34.wdp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8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8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8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9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9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2945515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Module_01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5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7" name="Group 426"/>
          <p:cNvGrpSpPr/>
          <p:nvPr/>
        </p:nvGrpSpPr>
        <p:grpSpPr>
          <a:xfrm>
            <a:off x="-988422" y="4017851"/>
            <a:ext cx="11060018" cy="1345473"/>
            <a:chOff x="-1018441" y="3943350"/>
            <a:chExt cx="11060018" cy="1345473"/>
          </a:xfrm>
        </p:grpSpPr>
        <p:sp>
          <p:nvSpPr>
            <p:cNvPr id="428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9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0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25" name="Rectangle 324"/>
          <p:cNvSpPr/>
          <p:nvPr/>
        </p:nvSpPr>
        <p:spPr>
          <a:xfrm>
            <a:off x="2321327" y="3466033"/>
            <a:ext cx="222775" cy="25883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grpSp>
        <p:nvGrpSpPr>
          <p:cNvPr id="326" name="Group 325"/>
          <p:cNvGrpSpPr/>
          <p:nvPr/>
        </p:nvGrpSpPr>
        <p:grpSpPr>
          <a:xfrm>
            <a:off x="3501249" y="4116580"/>
            <a:ext cx="1155924" cy="435464"/>
            <a:chOff x="2906253" y="4149690"/>
            <a:chExt cx="1155924" cy="435464"/>
          </a:xfrm>
        </p:grpSpPr>
        <p:sp>
          <p:nvSpPr>
            <p:cNvPr id="327" name="Freeform 326"/>
            <p:cNvSpPr/>
            <p:nvPr/>
          </p:nvSpPr>
          <p:spPr>
            <a:xfrm>
              <a:off x="2909652" y="4151767"/>
              <a:ext cx="1152525" cy="433387"/>
            </a:xfrm>
            <a:custGeom>
              <a:avLst/>
              <a:gdLst>
                <a:gd name="connsiteX0" fmla="*/ 0 w 1162050"/>
                <a:gd name="connsiteY0" fmla="*/ 395287 h 461962"/>
                <a:gd name="connsiteX1" fmla="*/ 0 w 1162050"/>
                <a:gd name="connsiteY1" fmla="*/ 461962 h 461962"/>
                <a:gd name="connsiteX2" fmla="*/ 1052512 w 1162050"/>
                <a:gd name="connsiteY2" fmla="*/ 438150 h 461962"/>
                <a:gd name="connsiteX3" fmla="*/ 1162050 w 1162050"/>
                <a:gd name="connsiteY3" fmla="*/ 30956 h 461962"/>
                <a:gd name="connsiteX4" fmla="*/ 1133475 w 1162050"/>
                <a:gd name="connsiteY4" fmla="*/ 0 h 461962"/>
                <a:gd name="connsiteX5" fmla="*/ 0 w 1162050"/>
                <a:gd name="connsiteY5" fmla="*/ 395287 h 461962"/>
                <a:gd name="connsiteX0" fmla="*/ 0 w 1162050"/>
                <a:gd name="connsiteY0" fmla="*/ 395287 h 461962"/>
                <a:gd name="connsiteX1" fmla="*/ 0 w 1162050"/>
                <a:gd name="connsiteY1" fmla="*/ 461962 h 461962"/>
                <a:gd name="connsiteX2" fmla="*/ 1023937 w 1162050"/>
                <a:gd name="connsiteY2" fmla="*/ 445293 h 461962"/>
                <a:gd name="connsiteX3" fmla="*/ 1162050 w 1162050"/>
                <a:gd name="connsiteY3" fmla="*/ 30956 h 461962"/>
                <a:gd name="connsiteX4" fmla="*/ 1133475 w 1162050"/>
                <a:gd name="connsiteY4" fmla="*/ 0 h 461962"/>
                <a:gd name="connsiteX5" fmla="*/ 0 w 1162050"/>
                <a:gd name="connsiteY5" fmla="*/ 395287 h 461962"/>
                <a:gd name="connsiteX0" fmla="*/ 0 w 1140619"/>
                <a:gd name="connsiteY0" fmla="*/ 395287 h 461962"/>
                <a:gd name="connsiteX1" fmla="*/ 0 w 1140619"/>
                <a:gd name="connsiteY1" fmla="*/ 461962 h 461962"/>
                <a:gd name="connsiteX2" fmla="*/ 1023937 w 1140619"/>
                <a:gd name="connsiteY2" fmla="*/ 445293 h 461962"/>
                <a:gd name="connsiteX3" fmla="*/ 1140619 w 1140619"/>
                <a:gd name="connsiteY3" fmla="*/ 42862 h 461962"/>
                <a:gd name="connsiteX4" fmla="*/ 1133475 w 1140619"/>
                <a:gd name="connsiteY4" fmla="*/ 0 h 461962"/>
                <a:gd name="connsiteX5" fmla="*/ 0 w 1140619"/>
                <a:gd name="connsiteY5" fmla="*/ 395287 h 461962"/>
                <a:gd name="connsiteX0" fmla="*/ 0 w 1140619"/>
                <a:gd name="connsiteY0" fmla="*/ 395287 h 445293"/>
                <a:gd name="connsiteX1" fmla="*/ 0 w 1140619"/>
                <a:gd name="connsiteY1" fmla="*/ 433387 h 445293"/>
                <a:gd name="connsiteX2" fmla="*/ 1023937 w 1140619"/>
                <a:gd name="connsiteY2" fmla="*/ 445293 h 445293"/>
                <a:gd name="connsiteX3" fmla="*/ 1140619 w 1140619"/>
                <a:gd name="connsiteY3" fmla="*/ 42862 h 445293"/>
                <a:gd name="connsiteX4" fmla="*/ 1133475 w 1140619"/>
                <a:gd name="connsiteY4" fmla="*/ 0 h 445293"/>
                <a:gd name="connsiteX5" fmla="*/ 0 w 1140619"/>
                <a:gd name="connsiteY5" fmla="*/ 395287 h 445293"/>
                <a:gd name="connsiteX0" fmla="*/ 0 w 1140619"/>
                <a:gd name="connsiteY0" fmla="*/ 395287 h 433387"/>
                <a:gd name="connsiteX1" fmla="*/ 0 w 1140619"/>
                <a:gd name="connsiteY1" fmla="*/ 433387 h 433387"/>
                <a:gd name="connsiteX2" fmla="*/ 1019175 w 1140619"/>
                <a:gd name="connsiteY2" fmla="*/ 431006 h 433387"/>
                <a:gd name="connsiteX3" fmla="*/ 1140619 w 1140619"/>
                <a:gd name="connsiteY3" fmla="*/ 42862 h 433387"/>
                <a:gd name="connsiteX4" fmla="*/ 1133475 w 1140619"/>
                <a:gd name="connsiteY4" fmla="*/ 0 h 433387"/>
                <a:gd name="connsiteX5" fmla="*/ 0 w 1140619"/>
                <a:gd name="connsiteY5" fmla="*/ 395287 h 433387"/>
                <a:gd name="connsiteX0" fmla="*/ 11906 w 1152525"/>
                <a:gd name="connsiteY0" fmla="*/ 395287 h 433387"/>
                <a:gd name="connsiteX1" fmla="*/ 0 w 1152525"/>
                <a:gd name="connsiteY1" fmla="*/ 433387 h 433387"/>
                <a:gd name="connsiteX2" fmla="*/ 1031081 w 1152525"/>
                <a:gd name="connsiteY2" fmla="*/ 431006 h 433387"/>
                <a:gd name="connsiteX3" fmla="*/ 1152525 w 1152525"/>
                <a:gd name="connsiteY3" fmla="*/ 42862 h 433387"/>
                <a:gd name="connsiteX4" fmla="*/ 1145381 w 1152525"/>
                <a:gd name="connsiteY4" fmla="*/ 0 h 433387"/>
                <a:gd name="connsiteX5" fmla="*/ 11906 w 1152525"/>
                <a:gd name="connsiteY5" fmla="*/ 395287 h 433387"/>
                <a:gd name="connsiteX0" fmla="*/ 2381 w 1152525"/>
                <a:gd name="connsiteY0" fmla="*/ 395287 h 433387"/>
                <a:gd name="connsiteX1" fmla="*/ 0 w 1152525"/>
                <a:gd name="connsiteY1" fmla="*/ 433387 h 433387"/>
                <a:gd name="connsiteX2" fmla="*/ 1031081 w 1152525"/>
                <a:gd name="connsiteY2" fmla="*/ 431006 h 433387"/>
                <a:gd name="connsiteX3" fmla="*/ 1152525 w 1152525"/>
                <a:gd name="connsiteY3" fmla="*/ 42862 h 433387"/>
                <a:gd name="connsiteX4" fmla="*/ 1145381 w 1152525"/>
                <a:gd name="connsiteY4" fmla="*/ 0 h 433387"/>
                <a:gd name="connsiteX5" fmla="*/ 2381 w 1152525"/>
                <a:gd name="connsiteY5" fmla="*/ 395287 h 43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2525" h="433387">
                  <a:moveTo>
                    <a:pt x="2381" y="395287"/>
                  </a:moveTo>
                  <a:lnTo>
                    <a:pt x="0" y="433387"/>
                  </a:lnTo>
                  <a:lnTo>
                    <a:pt x="1031081" y="431006"/>
                  </a:lnTo>
                  <a:lnTo>
                    <a:pt x="1152525" y="42862"/>
                  </a:lnTo>
                  <a:lnTo>
                    <a:pt x="1145381" y="0"/>
                  </a:lnTo>
                  <a:lnTo>
                    <a:pt x="2381" y="395287"/>
                  </a:lnTo>
                  <a:close/>
                </a:path>
              </a:pathLst>
            </a:custGeom>
            <a:solidFill>
              <a:sysClr val="windowText" lastClr="000000">
                <a:lumMod val="85000"/>
                <a:lumOff val="1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</a:endParaRPr>
            </a:p>
          </p:txBody>
        </p:sp>
        <p:sp>
          <p:nvSpPr>
            <p:cNvPr id="328" name="Rectangle 171"/>
            <p:cNvSpPr/>
            <p:nvPr/>
          </p:nvSpPr>
          <p:spPr>
            <a:xfrm flipH="1">
              <a:off x="2906253" y="4149690"/>
              <a:ext cx="1153333" cy="409574"/>
            </a:xfrm>
            <a:custGeom>
              <a:avLst/>
              <a:gdLst>
                <a:gd name="connsiteX0" fmla="*/ 0 w 1243820"/>
                <a:gd name="connsiteY0" fmla="*/ 0 h 403225"/>
                <a:gd name="connsiteX1" fmla="*/ 1243820 w 1243820"/>
                <a:gd name="connsiteY1" fmla="*/ 0 h 403225"/>
                <a:gd name="connsiteX2" fmla="*/ 1243820 w 1243820"/>
                <a:gd name="connsiteY2" fmla="*/ 403225 h 403225"/>
                <a:gd name="connsiteX3" fmla="*/ 0 w 1243820"/>
                <a:gd name="connsiteY3" fmla="*/ 403225 h 403225"/>
                <a:gd name="connsiteX4" fmla="*/ 0 w 1243820"/>
                <a:gd name="connsiteY4" fmla="*/ 0 h 403225"/>
                <a:gd name="connsiteX0" fmla="*/ 128587 w 1243820"/>
                <a:gd name="connsiteY0" fmla="*/ 0 h 407988"/>
                <a:gd name="connsiteX1" fmla="*/ 1243820 w 1243820"/>
                <a:gd name="connsiteY1" fmla="*/ 4763 h 407988"/>
                <a:gd name="connsiteX2" fmla="*/ 1243820 w 1243820"/>
                <a:gd name="connsiteY2" fmla="*/ 407988 h 407988"/>
                <a:gd name="connsiteX3" fmla="*/ 0 w 1243820"/>
                <a:gd name="connsiteY3" fmla="*/ 407988 h 407988"/>
                <a:gd name="connsiteX4" fmla="*/ 128587 w 1243820"/>
                <a:gd name="connsiteY4" fmla="*/ 0 h 407988"/>
                <a:gd name="connsiteX0" fmla="*/ 128587 w 1243820"/>
                <a:gd name="connsiteY0" fmla="*/ 0 h 407988"/>
                <a:gd name="connsiteX1" fmla="*/ 1153332 w 1243820"/>
                <a:gd name="connsiteY1" fmla="*/ 9525 h 407988"/>
                <a:gd name="connsiteX2" fmla="*/ 1243820 w 1243820"/>
                <a:gd name="connsiteY2" fmla="*/ 407988 h 407988"/>
                <a:gd name="connsiteX3" fmla="*/ 0 w 1243820"/>
                <a:gd name="connsiteY3" fmla="*/ 407988 h 407988"/>
                <a:gd name="connsiteX4" fmla="*/ 128587 w 1243820"/>
                <a:gd name="connsiteY4" fmla="*/ 0 h 407988"/>
                <a:gd name="connsiteX0" fmla="*/ 128587 w 1153332"/>
                <a:gd name="connsiteY0" fmla="*/ 0 h 407988"/>
                <a:gd name="connsiteX1" fmla="*/ 1153332 w 1153332"/>
                <a:gd name="connsiteY1" fmla="*/ 9525 h 407988"/>
                <a:gd name="connsiteX2" fmla="*/ 1091420 w 1153332"/>
                <a:gd name="connsiteY2" fmla="*/ 398463 h 407988"/>
                <a:gd name="connsiteX3" fmla="*/ 0 w 1153332"/>
                <a:gd name="connsiteY3" fmla="*/ 407988 h 407988"/>
                <a:gd name="connsiteX4" fmla="*/ 128587 w 1153332"/>
                <a:gd name="connsiteY4" fmla="*/ 0 h 407988"/>
                <a:gd name="connsiteX0" fmla="*/ 66674 w 1091419"/>
                <a:gd name="connsiteY0" fmla="*/ 0 h 398463"/>
                <a:gd name="connsiteX1" fmla="*/ 1091419 w 1091419"/>
                <a:gd name="connsiteY1" fmla="*/ 9525 h 398463"/>
                <a:gd name="connsiteX2" fmla="*/ 1029507 w 1091419"/>
                <a:gd name="connsiteY2" fmla="*/ 398463 h 398463"/>
                <a:gd name="connsiteX3" fmla="*/ 0 w 1091419"/>
                <a:gd name="connsiteY3" fmla="*/ 398463 h 398463"/>
                <a:gd name="connsiteX4" fmla="*/ 66674 w 1091419"/>
                <a:gd name="connsiteY4" fmla="*/ 0 h 398463"/>
                <a:gd name="connsiteX0" fmla="*/ 66674 w 1029507"/>
                <a:gd name="connsiteY0" fmla="*/ 0 h 398463"/>
                <a:gd name="connsiteX1" fmla="*/ 831863 w 1029507"/>
                <a:gd name="connsiteY1" fmla="*/ 38243 h 398463"/>
                <a:gd name="connsiteX2" fmla="*/ 1029507 w 1029507"/>
                <a:gd name="connsiteY2" fmla="*/ 398463 h 398463"/>
                <a:gd name="connsiteX3" fmla="*/ 0 w 1029507"/>
                <a:gd name="connsiteY3" fmla="*/ 398463 h 398463"/>
                <a:gd name="connsiteX4" fmla="*/ 66674 w 1029507"/>
                <a:gd name="connsiteY4" fmla="*/ 0 h 398463"/>
                <a:gd name="connsiteX0" fmla="*/ 0 w 1065227"/>
                <a:gd name="connsiteY0" fmla="*/ 0 h 382309"/>
                <a:gd name="connsiteX1" fmla="*/ 867583 w 1065227"/>
                <a:gd name="connsiteY1" fmla="*/ 22089 h 382309"/>
                <a:gd name="connsiteX2" fmla="*/ 1065227 w 1065227"/>
                <a:gd name="connsiteY2" fmla="*/ 382309 h 382309"/>
                <a:gd name="connsiteX3" fmla="*/ 35720 w 1065227"/>
                <a:gd name="connsiteY3" fmla="*/ 382309 h 382309"/>
                <a:gd name="connsiteX4" fmla="*/ 0 w 1065227"/>
                <a:gd name="connsiteY4" fmla="*/ 0 h 382309"/>
                <a:gd name="connsiteX0" fmla="*/ 0 w 1065227"/>
                <a:gd name="connsiteY0" fmla="*/ 0 h 366155"/>
                <a:gd name="connsiteX1" fmla="*/ 867583 w 1065227"/>
                <a:gd name="connsiteY1" fmla="*/ 5935 h 366155"/>
                <a:gd name="connsiteX2" fmla="*/ 1065227 w 1065227"/>
                <a:gd name="connsiteY2" fmla="*/ 366155 h 366155"/>
                <a:gd name="connsiteX3" fmla="*/ 35720 w 1065227"/>
                <a:gd name="connsiteY3" fmla="*/ 366155 h 366155"/>
                <a:gd name="connsiteX4" fmla="*/ 0 w 1065227"/>
                <a:gd name="connsiteY4" fmla="*/ 0 h 366155"/>
                <a:gd name="connsiteX0" fmla="*/ 0 w 1065227"/>
                <a:gd name="connsiteY0" fmla="*/ 0 h 366155"/>
                <a:gd name="connsiteX1" fmla="*/ 867583 w 1065227"/>
                <a:gd name="connsiteY1" fmla="*/ 13115 h 366155"/>
                <a:gd name="connsiteX2" fmla="*/ 1065227 w 1065227"/>
                <a:gd name="connsiteY2" fmla="*/ 366155 h 366155"/>
                <a:gd name="connsiteX3" fmla="*/ 35720 w 1065227"/>
                <a:gd name="connsiteY3" fmla="*/ 366155 h 366155"/>
                <a:gd name="connsiteX4" fmla="*/ 0 w 1065227"/>
                <a:gd name="connsiteY4" fmla="*/ 0 h 366155"/>
                <a:gd name="connsiteX0" fmla="*/ 0 w 1062846"/>
                <a:gd name="connsiteY0" fmla="*/ 44321 h 353040"/>
                <a:gd name="connsiteX1" fmla="*/ 865202 w 1062846"/>
                <a:gd name="connsiteY1" fmla="*/ 0 h 353040"/>
                <a:gd name="connsiteX2" fmla="*/ 1062846 w 1062846"/>
                <a:gd name="connsiteY2" fmla="*/ 353040 h 353040"/>
                <a:gd name="connsiteX3" fmla="*/ 33339 w 1062846"/>
                <a:gd name="connsiteY3" fmla="*/ 353040 h 353040"/>
                <a:gd name="connsiteX4" fmla="*/ 0 w 1062846"/>
                <a:gd name="connsiteY4" fmla="*/ 44321 h 353040"/>
                <a:gd name="connsiteX0" fmla="*/ 0 w 1062846"/>
                <a:gd name="connsiteY0" fmla="*/ 0 h 308719"/>
                <a:gd name="connsiteX1" fmla="*/ 872345 w 1062846"/>
                <a:gd name="connsiteY1" fmla="*/ 14910 h 308719"/>
                <a:gd name="connsiteX2" fmla="*/ 1062846 w 1062846"/>
                <a:gd name="connsiteY2" fmla="*/ 308719 h 308719"/>
                <a:gd name="connsiteX3" fmla="*/ 33339 w 1062846"/>
                <a:gd name="connsiteY3" fmla="*/ 308719 h 308719"/>
                <a:gd name="connsiteX4" fmla="*/ 0 w 1062846"/>
                <a:gd name="connsiteY4" fmla="*/ 0 h 308719"/>
                <a:gd name="connsiteX0" fmla="*/ 0 w 1153333"/>
                <a:gd name="connsiteY0" fmla="*/ 0 h 308719"/>
                <a:gd name="connsiteX1" fmla="*/ 962832 w 1153333"/>
                <a:gd name="connsiteY1" fmla="*/ 14910 h 308719"/>
                <a:gd name="connsiteX2" fmla="*/ 1153333 w 1153333"/>
                <a:gd name="connsiteY2" fmla="*/ 308719 h 308719"/>
                <a:gd name="connsiteX3" fmla="*/ 123826 w 1153333"/>
                <a:gd name="connsiteY3" fmla="*/ 308719 h 308719"/>
                <a:gd name="connsiteX4" fmla="*/ 0 w 1153333"/>
                <a:gd name="connsiteY4" fmla="*/ 0 h 308719"/>
                <a:gd name="connsiteX0" fmla="*/ 0 w 1153333"/>
                <a:gd name="connsiteY0" fmla="*/ 0 h 308719"/>
                <a:gd name="connsiteX1" fmla="*/ 905682 w 1153333"/>
                <a:gd name="connsiteY1" fmla="*/ 5936 h 308719"/>
                <a:gd name="connsiteX2" fmla="*/ 1153333 w 1153333"/>
                <a:gd name="connsiteY2" fmla="*/ 308719 h 308719"/>
                <a:gd name="connsiteX3" fmla="*/ 123826 w 1153333"/>
                <a:gd name="connsiteY3" fmla="*/ 308719 h 308719"/>
                <a:gd name="connsiteX4" fmla="*/ 0 w 1153333"/>
                <a:gd name="connsiteY4" fmla="*/ 0 h 30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333" h="308719">
                  <a:moveTo>
                    <a:pt x="0" y="0"/>
                  </a:moveTo>
                  <a:lnTo>
                    <a:pt x="905682" y="5936"/>
                  </a:lnTo>
                  <a:lnTo>
                    <a:pt x="1153333" y="308719"/>
                  </a:lnTo>
                  <a:lnTo>
                    <a:pt x="123826" y="308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tile tx="0" ty="0" sx="100000" sy="100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</a:endParaRPr>
            </a:p>
          </p:txBody>
        </p:sp>
      </p:grpSp>
      <p:pic>
        <p:nvPicPr>
          <p:cNvPr id="329" name="Picture 14" descr="\\192.168.1.34\mt_school\afeez shaikh\chemistry tabu\burner-correction.pn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35412" b="-5000"/>
          <a:stretch/>
        </p:blipFill>
        <p:spPr bwMode="auto">
          <a:xfrm>
            <a:off x="1491495" y="3676762"/>
            <a:ext cx="1246529" cy="15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0" name="Picture 8" descr="C:\Users\Temp1\Desktop\FLAM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949" y="3438525"/>
            <a:ext cx="236201" cy="2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" name="Picture 8" descr="C:\Users\Temp1\Desktop\FLAM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123" y="3558204"/>
            <a:ext cx="233862" cy="1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2" name="Picture 2" descr="\\192.168.1.34\mt_school\afeez shaikh\chemistry tabu\flask.png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08" t="48148" r="30833" b="18704"/>
          <a:stretch/>
        </p:blipFill>
        <p:spPr bwMode="auto">
          <a:xfrm>
            <a:off x="3609699" y="4009717"/>
            <a:ext cx="1009242" cy="5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3" name="Group 332"/>
          <p:cNvGrpSpPr/>
          <p:nvPr/>
        </p:nvGrpSpPr>
        <p:grpSpPr>
          <a:xfrm>
            <a:off x="3021641" y="2139702"/>
            <a:ext cx="1060654" cy="1270858"/>
            <a:chOff x="3955710" y="2202748"/>
            <a:chExt cx="1060654" cy="1270858"/>
          </a:xfrm>
        </p:grpSpPr>
        <p:pic>
          <p:nvPicPr>
            <p:cNvPr id="334" name="Picture 333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741" r="18248" b="23111"/>
            <a:stretch/>
          </p:blipFill>
          <p:spPr>
            <a:xfrm rot="7451408" flipH="1">
              <a:off x="3805180" y="3018824"/>
              <a:ext cx="605312" cy="304252"/>
            </a:xfrm>
            <a:prstGeom prst="rect">
              <a:avLst/>
            </a:prstGeom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500" b="90000" l="1333" r="97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635" y="2202748"/>
              <a:ext cx="888729" cy="888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6" name="Group 335"/>
          <p:cNvGrpSpPr/>
          <p:nvPr/>
        </p:nvGrpSpPr>
        <p:grpSpPr>
          <a:xfrm>
            <a:off x="3324736" y="2624013"/>
            <a:ext cx="1256363" cy="307777"/>
            <a:chOff x="4785487" y="2054343"/>
            <a:chExt cx="1256363" cy="307777"/>
          </a:xfrm>
        </p:grpSpPr>
        <p:grpSp>
          <p:nvGrpSpPr>
            <p:cNvPr id="337" name="Group 336"/>
            <p:cNvGrpSpPr/>
            <p:nvPr/>
          </p:nvGrpSpPr>
          <p:grpSpPr>
            <a:xfrm>
              <a:off x="4785487" y="2203193"/>
              <a:ext cx="612986" cy="46180"/>
              <a:chOff x="4513536" y="-358845"/>
              <a:chExt cx="612986" cy="46180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4513536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42" name="Straight Connector 341"/>
              <p:cNvCxnSpPr/>
              <p:nvPr/>
            </p:nvCxnSpPr>
            <p:spPr>
              <a:xfrm>
                <a:off x="4556013" y="-334575"/>
                <a:ext cx="570509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38" name="Group 337"/>
            <p:cNvGrpSpPr/>
            <p:nvPr/>
          </p:nvGrpSpPr>
          <p:grpSpPr>
            <a:xfrm>
              <a:off x="5318035" y="2054343"/>
              <a:ext cx="723815" cy="307777"/>
              <a:chOff x="5046084" y="-473566"/>
              <a:chExt cx="723815" cy="307777"/>
            </a:xfrm>
          </p:grpSpPr>
          <p:sp>
            <p:nvSpPr>
              <p:cNvPr id="339" name="Rounded Rectangle 338"/>
              <p:cNvSpPr/>
              <p:nvPr/>
            </p:nvSpPr>
            <p:spPr>
              <a:xfrm flipV="1">
                <a:off x="5122021" y="-433492"/>
                <a:ext cx="585637" cy="24288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>
              <a:xfrm>
                <a:off x="5046084" y="-473566"/>
                <a:ext cx="7238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Tongs</a:t>
                </a:r>
              </a:p>
            </p:txBody>
          </p:sp>
        </p:grpSp>
      </p:grpSp>
      <p:grpSp>
        <p:nvGrpSpPr>
          <p:cNvPr id="343" name="Group 342"/>
          <p:cNvGrpSpPr/>
          <p:nvPr/>
        </p:nvGrpSpPr>
        <p:grpSpPr>
          <a:xfrm>
            <a:off x="2787365" y="2949773"/>
            <a:ext cx="2048521" cy="307777"/>
            <a:chOff x="4785487" y="2057518"/>
            <a:chExt cx="2048521" cy="307777"/>
          </a:xfrm>
        </p:grpSpPr>
        <p:grpSp>
          <p:nvGrpSpPr>
            <p:cNvPr id="344" name="Group 343"/>
            <p:cNvGrpSpPr/>
            <p:nvPr/>
          </p:nvGrpSpPr>
          <p:grpSpPr>
            <a:xfrm>
              <a:off x="4785487" y="2203193"/>
              <a:ext cx="552308" cy="46180"/>
              <a:chOff x="4513536" y="-358845"/>
              <a:chExt cx="552308" cy="46180"/>
            </a:xfrm>
          </p:grpSpPr>
          <p:sp>
            <p:nvSpPr>
              <p:cNvPr id="348" name="Oval 347"/>
              <p:cNvSpPr/>
              <p:nvPr/>
            </p:nvSpPr>
            <p:spPr>
              <a:xfrm>
                <a:off x="4513536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49" name="Straight Connector 348"/>
              <p:cNvCxnSpPr/>
              <p:nvPr/>
            </p:nvCxnSpPr>
            <p:spPr>
              <a:xfrm>
                <a:off x="4559546" y="-334575"/>
                <a:ext cx="506298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45" name="Group 344"/>
            <p:cNvGrpSpPr/>
            <p:nvPr/>
          </p:nvGrpSpPr>
          <p:grpSpPr>
            <a:xfrm>
              <a:off x="5244936" y="2057518"/>
              <a:ext cx="1589072" cy="307777"/>
              <a:chOff x="4972985" y="-470391"/>
              <a:chExt cx="1589072" cy="307777"/>
            </a:xfrm>
          </p:grpSpPr>
          <p:sp>
            <p:nvSpPr>
              <p:cNvPr id="346" name="Rounded Rectangle 345"/>
              <p:cNvSpPr/>
              <p:nvPr/>
            </p:nvSpPr>
            <p:spPr>
              <a:xfrm flipV="1">
                <a:off x="5039718" y="-433492"/>
                <a:ext cx="1455416" cy="24288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4972985" y="-470391"/>
                <a:ext cx="158907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Magnesium 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ribbon 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grpSp>
        <p:nvGrpSpPr>
          <p:cNvPr id="350" name="Group 349"/>
          <p:cNvGrpSpPr/>
          <p:nvPr/>
        </p:nvGrpSpPr>
        <p:grpSpPr>
          <a:xfrm>
            <a:off x="997257" y="3704345"/>
            <a:ext cx="1695463" cy="307777"/>
            <a:chOff x="5541163" y="2077182"/>
            <a:chExt cx="1695463" cy="307777"/>
          </a:xfrm>
        </p:grpSpPr>
        <p:grpSp>
          <p:nvGrpSpPr>
            <p:cNvPr id="351" name="Group 350"/>
            <p:cNvGrpSpPr/>
            <p:nvPr/>
          </p:nvGrpSpPr>
          <p:grpSpPr>
            <a:xfrm>
              <a:off x="6748142" y="2203193"/>
              <a:ext cx="488484" cy="46180"/>
              <a:chOff x="6476191" y="-358845"/>
              <a:chExt cx="488484" cy="46180"/>
            </a:xfrm>
          </p:grpSpPr>
          <p:sp>
            <p:nvSpPr>
              <p:cNvPr id="355" name="Oval 354"/>
              <p:cNvSpPr/>
              <p:nvPr/>
            </p:nvSpPr>
            <p:spPr>
              <a:xfrm>
                <a:off x="6920736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56" name="Straight Connector 355"/>
              <p:cNvCxnSpPr/>
              <p:nvPr/>
            </p:nvCxnSpPr>
            <p:spPr>
              <a:xfrm>
                <a:off x="6476191" y="-334575"/>
                <a:ext cx="449315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52" name="Group 351"/>
            <p:cNvGrpSpPr/>
            <p:nvPr/>
          </p:nvGrpSpPr>
          <p:grpSpPr>
            <a:xfrm>
              <a:off x="5541163" y="2077182"/>
              <a:ext cx="1276654" cy="307777"/>
              <a:chOff x="5269212" y="-450727"/>
              <a:chExt cx="1276654" cy="307777"/>
            </a:xfrm>
          </p:grpSpPr>
          <p:sp>
            <p:nvSpPr>
              <p:cNvPr id="353" name="Rounded Rectangle 352"/>
              <p:cNvSpPr/>
              <p:nvPr/>
            </p:nvSpPr>
            <p:spPr>
              <a:xfrm flipV="1">
                <a:off x="5315563" y="-433492"/>
                <a:ext cx="1174829" cy="24288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5269212" y="-450727"/>
                <a:ext cx="127665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Bunsen 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burner 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pic>
        <p:nvPicPr>
          <p:cNvPr id="357" name="Picture 4" descr="Image result for crackers gif png"/>
          <p:cNvPicPr>
            <a:picLocks noChangeAspect="1" noChangeArrowheads="1" noCrop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38" y="3111500"/>
            <a:ext cx="82867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13"/>
          <p:cNvGrpSpPr>
            <a:grpSpLocks/>
          </p:cNvGrpSpPr>
          <p:nvPr/>
        </p:nvGrpSpPr>
        <p:grpSpPr bwMode="auto">
          <a:xfrm>
            <a:off x="3846697" y="3532215"/>
            <a:ext cx="557909" cy="868335"/>
            <a:chOff x="4944" y="832"/>
            <a:chExt cx="2288" cy="2889"/>
          </a:xfrm>
        </p:grpSpPr>
        <p:pic>
          <p:nvPicPr>
            <p:cNvPr id="359" name="Picture 14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EEECE1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376" y="832"/>
              <a:ext cx="1856" cy="2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0" name="Picture 15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EEECE1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4944" y="1593"/>
              <a:ext cx="1856" cy="2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1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3942231" y="3979762"/>
            <a:ext cx="243225" cy="5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2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3932840" y="3979609"/>
            <a:ext cx="243225" cy="5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3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4019028" y="4059691"/>
            <a:ext cx="191123" cy="43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4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4062032" y="4059780"/>
            <a:ext cx="190952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3837331" y="3993583"/>
            <a:ext cx="190952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6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3837330" y="3995964"/>
            <a:ext cx="190952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7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3918503" y="4015012"/>
            <a:ext cx="190952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3892306" y="4019302"/>
            <a:ext cx="190952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9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4171787" y="4048105"/>
            <a:ext cx="127406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0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3952187" y="4019827"/>
            <a:ext cx="127406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3897647" y="4019827"/>
            <a:ext cx="127406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2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3887519" y="4015012"/>
            <a:ext cx="190952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3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4140803" y="4048105"/>
            <a:ext cx="127406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4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4096697" y="4048105"/>
            <a:ext cx="127406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5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400000">
            <a:off x="3904088" y="3945969"/>
            <a:ext cx="243225" cy="5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6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127778">
            <a:off x="4140804" y="4065679"/>
            <a:ext cx="127406" cy="4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7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400000">
            <a:off x="3831396" y="3924727"/>
            <a:ext cx="243225" cy="55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" name="Picture 15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EECE1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 rot="5400000">
            <a:off x="3785026" y="3948654"/>
            <a:ext cx="229363" cy="523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9" name="Group 378"/>
          <p:cNvGrpSpPr/>
          <p:nvPr/>
        </p:nvGrpSpPr>
        <p:grpSpPr>
          <a:xfrm>
            <a:off x="4087731" y="4095750"/>
            <a:ext cx="2031052" cy="307777"/>
            <a:chOff x="4785487" y="2057518"/>
            <a:chExt cx="2031052" cy="307777"/>
          </a:xfrm>
        </p:grpSpPr>
        <p:grpSp>
          <p:nvGrpSpPr>
            <p:cNvPr id="380" name="Group 379"/>
            <p:cNvGrpSpPr/>
            <p:nvPr/>
          </p:nvGrpSpPr>
          <p:grpSpPr>
            <a:xfrm>
              <a:off x="4785487" y="2203193"/>
              <a:ext cx="612986" cy="46180"/>
              <a:chOff x="4513536" y="-358845"/>
              <a:chExt cx="612986" cy="46180"/>
            </a:xfrm>
          </p:grpSpPr>
          <p:sp>
            <p:nvSpPr>
              <p:cNvPr id="384" name="Oval 383"/>
              <p:cNvSpPr/>
              <p:nvPr/>
            </p:nvSpPr>
            <p:spPr>
              <a:xfrm>
                <a:off x="4513536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85" name="Straight Connector 384"/>
              <p:cNvCxnSpPr/>
              <p:nvPr/>
            </p:nvCxnSpPr>
            <p:spPr>
              <a:xfrm>
                <a:off x="4556013" y="-334575"/>
                <a:ext cx="570509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81" name="Group 380"/>
            <p:cNvGrpSpPr/>
            <p:nvPr/>
          </p:nvGrpSpPr>
          <p:grpSpPr>
            <a:xfrm>
              <a:off x="5319561" y="2057518"/>
              <a:ext cx="1496978" cy="307777"/>
              <a:chOff x="5047610" y="-470391"/>
              <a:chExt cx="1496978" cy="307777"/>
            </a:xfrm>
          </p:grpSpPr>
          <p:sp>
            <p:nvSpPr>
              <p:cNvPr id="382" name="Rounded Rectangle 381"/>
              <p:cNvSpPr/>
              <p:nvPr/>
            </p:nvSpPr>
            <p:spPr>
              <a:xfrm flipV="1">
                <a:off x="5122021" y="-433492"/>
                <a:ext cx="1357493" cy="24288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5047610" y="-470391"/>
                <a:ext cx="149697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Magnesium oxide</a:t>
                </a:r>
              </a:p>
            </p:txBody>
          </p:sp>
        </p:grpSp>
      </p:grpSp>
      <p:sp>
        <p:nvSpPr>
          <p:cNvPr id="297" name="TextBox 296"/>
          <p:cNvSpPr txBox="1"/>
          <p:nvPr/>
        </p:nvSpPr>
        <p:spPr>
          <a:xfrm>
            <a:off x="446230" y="4145"/>
            <a:ext cx="2457301" cy="70788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sz="4000" spc="50" dirty="0">
                <a:ln w="0"/>
                <a:solidFill>
                  <a:srgbClr val="FFFF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Cooper Black" pitchFamily="18" charset="0"/>
                <a:ea typeface="Adobe Song Std L" panose="02020300000000000000" pitchFamily="18" charset="-128"/>
              </a:rPr>
              <a:t>Activity </a:t>
            </a:r>
            <a:endParaRPr lang="en-IN" sz="4000" spc="50" dirty="0">
              <a:ln w="0"/>
              <a:solidFill>
                <a:srgbClr val="FFFF00"/>
              </a:solidFill>
              <a:effectLst>
                <a:outerShdw dist="38100" dir="2700000" algn="tl">
                  <a:srgbClr val="000000"/>
                </a:outerShdw>
              </a:effectLst>
              <a:latin typeface="Cooper Black" pitchFamily="18" charset="0"/>
              <a:ea typeface="Adobe Song Std L" panose="02020300000000000000" pitchFamily="18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71864" y="744739"/>
            <a:ext cx="4705848" cy="469947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836" y="794554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Hold it with a pair of tongs. 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525918" y="764991"/>
            <a:ext cx="5085007" cy="973637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05537" y="790144"/>
            <a:ext cx="4959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CAUTION: This Activity needs the teacher’s assistance. It would be better if students wear eye protection.</a:t>
            </a:r>
          </a:p>
        </p:txBody>
      </p:sp>
      <p:sp>
        <p:nvSpPr>
          <p:cNvPr id="149" name="Rounded Rectangle 148"/>
          <p:cNvSpPr/>
          <p:nvPr/>
        </p:nvSpPr>
        <p:spPr>
          <a:xfrm>
            <a:off x="539552" y="783503"/>
            <a:ext cx="5106349" cy="708132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77261" y="827045"/>
            <a:ext cx="5081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Clean a magnesium ribbon about 2 cm long by rubbing it with sandpaper.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471864" y="1294249"/>
            <a:ext cx="4705848" cy="908129"/>
          </a:xfrm>
          <a:prstGeom prst="roundRect">
            <a:avLst>
              <a:gd name="adj" fmla="val 10145"/>
            </a:avLst>
          </a:prstGeom>
          <a:solidFill>
            <a:schemeClr val="bg1">
              <a:alpha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72836" y="1302751"/>
            <a:ext cx="45634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Burn it using a spirit lamp or burner and collect the ash so formed in a watch-glass as shown in 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555341" y="743084"/>
            <a:ext cx="2720515" cy="394485"/>
          </a:xfrm>
          <a:prstGeom prst="roundRect">
            <a:avLst/>
          </a:prstGeom>
          <a:solidFill>
            <a:srgbClr val="6600FF">
              <a:alpha val="8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56949" y="768237"/>
            <a:ext cx="2618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What do you observe?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38834" y="-23001"/>
            <a:ext cx="3186347" cy="70788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sz="4000" spc="50" dirty="0">
                <a:ln w="0"/>
                <a:solidFill>
                  <a:srgbClr val="FFFF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Cooper Black" pitchFamily="18" charset="0"/>
                <a:ea typeface="Adobe Song Std L" panose="02020300000000000000" pitchFamily="18" charset="-128"/>
              </a:rPr>
              <a:t>Conclusion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43372" y="786840"/>
            <a:ext cx="4651963" cy="2383678"/>
          </a:xfrm>
          <a:prstGeom prst="roundRect">
            <a:avLst>
              <a:gd name="adj" fmla="val 5360"/>
            </a:avLst>
          </a:prstGeom>
          <a:solidFill>
            <a:srgbClr val="660033"/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23528" y="2464466"/>
            <a:ext cx="478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It is formed due to the reaction between magnesium and oxygen.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23528" y="1711877"/>
            <a:ext cx="478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It changes into a white powder.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781584"/>
            <a:ext cx="4788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As we have observed that magnesium ribbon burns with a dazzling white flame.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3528" y="2088172"/>
            <a:ext cx="478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This powder is magnesium oxide. </a:t>
            </a:r>
          </a:p>
        </p:txBody>
      </p:sp>
    </p:spTree>
    <p:extLst>
      <p:ext uri="{BB962C8B-B14F-4D97-AF65-F5344CB8AC3E}">
        <p14:creationId xmlns:p14="http://schemas.microsoft.com/office/powerpoint/2010/main" val="107676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28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4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3.45679E-6 L 0.0323 -0.00031 " pathEditMode="relative" rAng="0" ptsTypes="AA" p14:bounceEnd="52000">
                                          <p:cBhvr>
                                            <p:cTn id="69" dur="500" fill="hold"/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4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4.93827E-6 L 0.03229 -0.00031 " pathEditMode="relative" rAng="0" ptsTypes="AA" p14:bounceEnd="52000">
                                          <p:cBhvr>
                                            <p:cTn id="76" dur="500" fill="hold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400"/>
                                            <p:tgtEl>
                                              <p:spTgt spid="3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229 0.0003 L -2.5E-6 3.7037E-6 " pathEditMode="relative" rAng="0" ptsTypes="AA" p14:bounceEnd="52000">
                                          <p:cBhvr>
                                            <p:cTn id="83" dur="500" spd="-100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1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4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2000" fill="hold"/>
                                            <p:tgtEl>
                                              <p:spTgt spid="33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200" fill="hold"/>
                                            <p:tgtEl>
                                              <p:spTgt spid="33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0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2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3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4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5" presetID="32" presetClass="emph" presetSubtype="0" repeatCount="indefinite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6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7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8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9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10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1" presetID="32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2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3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4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5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16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0" presetClass="path" presetSubtype="0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3.88889E-6 3.82716E-6 L -0.07569 0.00493 " pathEditMode="relative" rAng="0" ptsTypes="AA">
                                          <p:cBhvr>
                                            <p:cTn id="126" dur="10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5" y="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3.82716E-6 L 0.18229 0.00031 " pathEditMode="relative" rAng="0" ptsTypes="AA">
                                          <p:cBhvr>
                                            <p:cTn id="138" dur="2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9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534 0.00185 L 0.10695 0.00216 " pathEditMode="relative" rAng="0" ptsTypes="AA">
                                          <p:cBhvr>
                                            <p:cTn id="140" dur="20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1" repeatCount="118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9" dur="720"/>
                                            <p:tgtEl>
                                              <p:spTgt spid="3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2" dur="500"/>
                                            <p:tgtEl>
                                              <p:spTgt spid="3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22" presetClass="entr" presetSubtype="1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5" dur="500"/>
                                            <p:tgtEl>
                                              <p:spTgt spid="3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22" presetClass="entr" presetSubtype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8" dur="500"/>
                                            <p:tgtEl>
                                              <p:spTgt spid="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1" dur="500"/>
                                            <p:tgtEl>
                                              <p:spTgt spid="3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2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4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22" presetClass="entr" presetSubtype="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7" dur="500"/>
                                            <p:tgtEl>
                                              <p:spTgt spid="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22" presetClass="entr" presetSubtype="1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0" dur="500"/>
                                            <p:tgtEl>
                                              <p:spTgt spid="3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22" presetClass="entr" presetSubtype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3" dur="500"/>
                                            <p:tgtEl>
                                              <p:spTgt spid="3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22" presetClass="entr" presetSubtype="1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6" dur="500"/>
                                            <p:tgtEl>
                                              <p:spTgt spid="3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22" presetClass="entr" presetSubtype="1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9" dur="500"/>
                                            <p:tgtEl>
                                              <p:spTgt spid="3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22" presetClass="entr" presetSubtype="1" fill="hold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2" dur="500"/>
                                            <p:tgtEl>
                                              <p:spTgt spid="3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22" presetClass="entr" presetSubtype="1" fill="hold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5" dur="500"/>
                                            <p:tgtEl>
                                              <p:spTgt spid="3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22" presetClass="entr" presetSubtype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8" dur="500"/>
                                            <p:tgtEl>
                                              <p:spTgt spid="3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22" presetClass="entr" presetSubtype="1" fill="hold" nodeType="withEffect">
                                      <p:stCondLst>
                                        <p:cond delay="73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1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22" presetClass="entr" presetSubtype="1" fill="hold" nodeType="withEffect">
                                      <p:stCondLst>
                                        <p:cond delay="760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4" dur="500"/>
                                            <p:tgtEl>
                                              <p:spTgt spid="3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22" presetClass="entr" presetSubtype="1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7" dur="500"/>
                                            <p:tgtEl>
                                              <p:spTgt spid="3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8" presetID="22" presetClass="entr" presetSubtype="1" fill="hold" nodeType="withEffect">
                                      <p:stCondLst>
                                        <p:cond delay="83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0" dur="500"/>
                                            <p:tgtEl>
                                              <p:spTgt spid="3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22" presetClass="entr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3" dur="500"/>
                                            <p:tgtEl>
                                              <p:spTgt spid="3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2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6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7" fill="hold">
                          <p:stCondLst>
                            <p:cond delay="indefinite"/>
                          </p:stCondLst>
                          <p:childTnLst>
                            <p:par>
                              <p:cTn id="2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1" dur="400"/>
                                            <p:tgtEl>
                                              <p:spTgt spid="3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4.5679E-6 L 0.03229 -0.0003 " pathEditMode="relative" rAng="0" ptsTypes="AA" p14:bounceEnd="52000">
                                          <p:cBhvr>
                                            <p:cTn id="233" dur="5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4" fill="hold">
                          <p:stCondLst>
                            <p:cond delay="indefinite"/>
                          </p:stCondLst>
                          <p:childTnLst>
                            <p:par>
                              <p:cTn id="2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4" fill="hold">
                          <p:stCondLst>
                            <p:cond delay="indefinite"/>
                          </p:stCondLst>
                          <p:childTnLst>
                            <p:par>
                              <p:cTn id="2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6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4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0" fill="hold">
                          <p:stCondLst>
                            <p:cond delay="indefinite"/>
                          </p:stCondLst>
                          <p:childTnLst>
                            <p:par>
                              <p:cTn id="2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1" fill="hold">
                          <p:stCondLst>
                            <p:cond delay="indefinite"/>
                          </p:stCondLst>
                          <p:childTnLst>
                            <p:par>
                              <p:cTn id="2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5" grpId="0" animBg="1"/>
          <p:bldP spid="325" grpId="1" animBg="1"/>
          <p:bldP spid="325" grpId="2" animBg="1"/>
          <p:bldP spid="297" grpId="0"/>
          <p:bldP spid="297" grpId="1"/>
          <p:bldP spid="3" grpId="0" animBg="1"/>
          <p:bldP spid="3" grpId="1" animBg="1"/>
          <p:bldP spid="4" grpId="0"/>
          <p:bldP spid="4" grpId="1"/>
          <p:bldP spid="146" grpId="0" animBg="1"/>
          <p:bldP spid="146" grpId="1" animBg="1"/>
          <p:bldP spid="147" grpId="0"/>
          <p:bldP spid="147" grpId="1"/>
          <p:bldP spid="147" grpId="2"/>
          <p:bldP spid="149" grpId="0" animBg="1"/>
          <p:bldP spid="149" grpId="1" animBg="1"/>
          <p:bldP spid="150" grpId="0"/>
          <p:bldP spid="150" grpId="1"/>
          <p:bldP spid="151" grpId="0" animBg="1"/>
          <p:bldP spid="151" grpId="1" animBg="1"/>
          <p:bldP spid="152" grpId="0"/>
          <p:bldP spid="152" grpId="1"/>
          <p:bldP spid="153" grpId="0" animBg="1"/>
          <p:bldP spid="153" grpId="1" animBg="1"/>
          <p:bldP spid="154" grpId="0"/>
          <p:bldP spid="154" grpId="1"/>
          <p:bldP spid="88" grpId="0"/>
          <p:bldP spid="6" grpId="0" animBg="1"/>
          <p:bldP spid="95" grpId="0"/>
          <p:bldP spid="91" grpId="0"/>
          <p:bldP spid="5" grpId="0"/>
          <p:bldP spid="9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28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4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3.45679E-6 L 0.0323 -0.00031 " pathEditMode="relative" rAng="0" ptsTypes="AA">
                                          <p:cBhvr>
                                            <p:cTn id="69" dur="500" fill="hold"/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4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4.93827E-6 L 0.03229 -0.00031 " pathEditMode="relative" rAng="0" ptsTypes="AA">
                                          <p:cBhvr>
                                            <p:cTn id="76" dur="500" fill="hold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400"/>
                                            <p:tgtEl>
                                              <p:spTgt spid="3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229 0.0003 L -2.5E-6 3.7037E-6 " pathEditMode="relative" rAng="0" ptsTypes="AA">
                                          <p:cBhvr>
                                            <p:cTn id="83" dur="500" spd="-1000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1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4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2000" fill="hold"/>
                                            <p:tgtEl>
                                              <p:spTgt spid="330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200" fill="hold"/>
                                            <p:tgtEl>
                                              <p:spTgt spid="331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0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1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2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3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4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5" presetID="32" presetClass="emph" presetSubtype="0" repeatCount="indefinite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6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7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8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9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10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1" presetID="32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2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3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4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5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16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0" presetClass="path" presetSubtype="0" accel="50000" de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3.88889E-6 3.82716E-6 L -0.07569 0.00493 " pathEditMode="relative" rAng="0" ptsTypes="AA">
                                          <p:cBhvr>
                                            <p:cTn id="126" dur="10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5" y="24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3.82716E-6 L 0.18229 0.00031 " pathEditMode="relative" rAng="0" ptsTypes="AA">
                                          <p:cBhvr>
                                            <p:cTn id="138" dur="20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9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534 0.00185 L 0.10695 0.00216 " pathEditMode="relative" rAng="0" ptsTypes="AA">
                                          <p:cBhvr>
                                            <p:cTn id="140" dur="20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1" repeatCount="118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9" dur="720"/>
                                            <p:tgtEl>
                                              <p:spTgt spid="3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2" dur="500"/>
                                            <p:tgtEl>
                                              <p:spTgt spid="3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22" presetClass="entr" presetSubtype="1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5" dur="500"/>
                                            <p:tgtEl>
                                              <p:spTgt spid="3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22" presetClass="entr" presetSubtype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8" dur="500"/>
                                            <p:tgtEl>
                                              <p:spTgt spid="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22" presetClass="entr" presetSubtype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1" dur="500"/>
                                            <p:tgtEl>
                                              <p:spTgt spid="3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22" presetClass="entr" presetSubtype="1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4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22" presetClass="entr" presetSubtype="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7" dur="500"/>
                                            <p:tgtEl>
                                              <p:spTgt spid="3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22" presetClass="entr" presetSubtype="1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0" dur="500"/>
                                            <p:tgtEl>
                                              <p:spTgt spid="3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22" presetClass="entr" presetSubtype="1" fill="hold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3" dur="500"/>
                                            <p:tgtEl>
                                              <p:spTgt spid="3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22" presetClass="entr" presetSubtype="1" fill="hold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6" dur="500"/>
                                            <p:tgtEl>
                                              <p:spTgt spid="3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22" presetClass="entr" presetSubtype="1" fill="hold" nodeType="withEffect">
                                      <p:stCondLst>
                                        <p:cond delay="570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9" dur="500"/>
                                            <p:tgtEl>
                                              <p:spTgt spid="3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22" presetClass="entr" presetSubtype="1" fill="hold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2" dur="500"/>
                                            <p:tgtEl>
                                              <p:spTgt spid="3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22" presetClass="entr" presetSubtype="1" fill="hold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5" dur="500"/>
                                            <p:tgtEl>
                                              <p:spTgt spid="3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22" presetClass="entr" presetSubtype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8" dur="500"/>
                                            <p:tgtEl>
                                              <p:spTgt spid="3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22" presetClass="entr" presetSubtype="1" fill="hold" nodeType="withEffect">
                                      <p:stCondLst>
                                        <p:cond delay="73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1" dur="500"/>
                                            <p:tgtEl>
                                              <p:spTgt spid="3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22" presetClass="entr" presetSubtype="1" fill="hold" nodeType="withEffect">
                                      <p:stCondLst>
                                        <p:cond delay="760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4" dur="500"/>
                                            <p:tgtEl>
                                              <p:spTgt spid="3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22" presetClass="entr" presetSubtype="1" fill="hold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7" dur="500"/>
                                            <p:tgtEl>
                                              <p:spTgt spid="3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8" presetID="22" presetClass="entr" presetSubtype="1" fill="hold" nodeType="withEffect">
                                      <p:stCondLst>
                                        <p:cond delay="83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0" dur="500"/>
                                            <p:tgtEl>
                                              <p:spTgt spid="3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22" presetClass="entr" presetSubtype="1" fill="hold" nodeType="withEffect">
                                      <p:stCondLst>
                                        <p:cond delay="85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3" dur="500"/>
                                            <p:tgtEl>
                                              <p:spTgt spid="3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2" dur="500"/>
                                            <p:tgtEl>
                                              <p:spTgt spid="1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5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6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7" fill="hold">
                          <p:stCondLst>
                            <p:cond delay="indefinite"/>
                          </p:stCondLst>
                          <p:childTnLst>
                            <p:par>
                              <p:cTn id="2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1" dur="400"/>
                                            <p:tgtEl>
                                              <p:spTgt spid="3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4.5679E-6 L 0.03229 -0.0003 " pathEditMode="relative" rAng="0" ptsTypes="AA">
                                          <p:cBhvr>
                                            <p:cTn id="233" dur="5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4" fill="hold">
                          <p:stCondLst>
                            <p:cond delay="indefinite"/>
                          </p:stCondLst>
                          <p:childTnLst>
                            <p:par>
                              <p:cTn id="2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4" fill="hold">
                          <p:stCondLst>
                            <p:cond delay="indefinite"/>
                          </p:stCondLst>
                          <p:childTnLst>
                            <p:par>
                              <p:cTn id="2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0" fill="hold">
                          <p:stCondLst>
                            <p:cond delay="indefinite"/>
                          </p:stCondLst>
                          <p:childTnLst>
                            <p:par>
                              <p:cTn id="2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4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1" fill="hold">
                          <p:stCondLst>
                            <p:cond delay="indefinite"/>
                          </p:stCondLst>
                          <p:childTnLst>
                            <p:par>
                              <p:cTn id="2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5" grpId="0" animBg="1"/>
          <p:bldP spid="325" grpId="1" animBg="1"/>
          <p:bldP spid="325" grpId="2" animBg="1"/>
          <p:bldP spid="297" grpId="0"/>
          <p:bldP spid="297" grpId="1"/>
          <p:bldP spid="3" grpId="0" animBg="1"/>
          <p:bldP spid="3" grpId="1" animBg="1"/>
          <p:bldP spid="4" grpId="0"/>
          <p:bldP spid="4" grpId="1"/>
          <p:bldP spid="146" grpId="0" animBg="1"/>
          <p:bldP spid="146" grpId="1" animBg="1"/>
          <p:bldP spid="147" grpId="0"/>
          <p:bldP spid="147" grpId="1"/>
          <p:bldP spid="147" grpId="2"/>
          <p:bldP spid="149" grpId="0" animBg="1"/>
          <p:bldP spid="149" grpId="1" animBg="1"/>
          <p:bldP spid="150" grpId="0"/>
          <p:bldP spid="150" grpId="1"/>
          <p:bldP spid="151" grpId="0" animBg="1"/>
          <p:bldP spid="151" grpId="1" animBg="1"/>
          <p:bldP spid="152" grpId="0"/>
          <p:bldP spid="152" grpId="1"/>
          <p:bldP spid="153" grpId="0" animBg="1"/>
          <p:bldP spid="153" grpId="1" animBg="1"/>
          <p:bldP spid="154" grpId="0"/>
          <p:bldP spid="154" grpId="1"/>
          <p:bldP spid="88" grpId="0"/>
          <p:bldP spid="6" grpId="0" animBg="1"/>
          <p:bldP spid="95" grpId="0"/>
          <p:bldP spid="91" grpId="0"/>
          <p:bldP spid="5" grpId="0"/>
          <p:bldP spid="93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2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-158750" y="4397375"/>
            <a:ext cx="1542712" cy="307777"/>
            <a:chOff x="953448" y="4487596"/>
            <a:chExt cx="1542712" cy="307777"/>
          </a:xfrm>
        </p:grpSpPr>
        <p:sp>
          <p:nvSpPr>
            <p:cNvPr id="10" name="Rounded Rectangle 9"/>
            <p:cNvSpPr/>
            <p:nvPr/>
          </p:nvSpPr>
          <p:spPr>
            <a:xfrm>
              <a:off x="1169698" y="4559750"/>
              <a:ext cx="1150135" cy="182010"/>
            </a:xfrm>
            <a:prstGeom prst="roundRect">
              <a:avLst>
                <a:gd name="adj" fmla="val 7792"/>
              </a:avLst>
            </a:prstGeom>
            <a:solidFill>
              <a:sysClr val="windowText" lastClr="000000">
                <a:alpha val="4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3448" y="4487596"/>
              <a:ext cx="15427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kern="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Test tube stand</a:t>
              </a: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416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4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5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202468" y="4227934"/>
            <a:ext cx="8151541" cy="480891"/>
            <a:chOff x="1828800" y="4034504"/>
            <a:chExt cx="1636031" cy="480891"/>
          </a:xfrm>
        </p:grpSpPr>
        <p:sp>
          <p:nvSpPr>
            <p:cNvPr id="411" name="Rectangle 410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2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9" name="Group 368"/>
          <p:cNvGrpSpPr/>
          <p:nvPr/>
        </p:nvGrpSpPr>
        <p:grpSpPr>
          <a:xfrm>
            <a:off x="2735193" y="843558"/>
            <a:ext cx="1636455" cy="3761037"/>
            <a:chOff x="3772900" y="743341"/>
            <a:chExt cx="1636455" cy="3761037"/>
          </a:xfrm>
        </p:grpSpPr>
        <p:grpSp>
          <p:nvGrpSpPr>
            <p:cNvPr id="370" name="Group 369"/>
            <p:cNvGrpSpPr/>
            <p:nvPr/>
          </p:nvGrpSpPr>
          <p:grpSpPr>
            <a:xfrm>
              <a:off x="3772900" y="743341"/>
              <a:ext cx="1636455" cy="3761037"/>
              <a:chOff x="3772900" y="743341"/>
              <a:chExt cx="1636455" cy="3761037"/>
            </a:xfrm>
          </p:grpSpPr>
          <p:grpSp>
            <p:nvGrpSpPr>
              <p:cNvPr id="388" name="Group 387"/>
              <p:cNvGrpSpPr/>
              <p:nvPr/>
            </p:nvGrpSpPr>
            <p:grpSpPr>
              <a:xfrm>
                <a:off x="3772900" y="743341"/>
                <a:ext cx="1636455" cy="3761037"/>
                <a:chOff x="1828800" y="743341"/>
                <a:chExt cx="1636455" cy="3761037"/>
              </a:xfrm>
            </p:grpSpPr>
            <p:sp>
              <p:nvSpPr>
                <p:cNvPr id="393" name="Rectangle 392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4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96" name="Group 395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404" name="Rectangle 403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397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98" name="Group 397"/>
                <p:cNvGrpSpPr/>
                <p:nvPr/>
              </p:nvGrpSpPr>
              <p:grpSpPr>
                <a:xfrm>
                  <a:off x="2133838" y="743341"/>
                  <a:ext cx="265669" cy="3502833"/>
                  <a:chOff x="2270760" y="360891"/>
                  <a:chExt cx="335280" cy="4420659"/>
                </a:xfrm>
              </p:grpSpPr>
              <p:sp>
                <p:nvSpPr>
                  <p:cNvPr id="399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00" name="Group 399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402" name="Rectangle 401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03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01" name="Rectangle 1"/>
                  <p:cNvSpPr/>
                  <p:nvPr/>
                </p:nvSpPr>
                <p:spPr>
                  <a:xfrm>
                    <a:off x="2421488" y="360891"/>
                    <a:ext cx="79569" cy="1972196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389" name="Oval 2"/>
              <p:cNvSpPr/>
              <p:nvPr/>
            </p:nvSpPr>
            <p:spPr>
              <a:xfrm>
                <a:off x="4699899" y="1934988"/>
                <a:ext cx="273616" cy="1585797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6836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68365"/>
                      <a:pt x="264319" y="3968365"/>
                    </a:cubicBezTo>
                    <a:cubicBezTo>
                      <a:pt x="134113" y="396836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Rectangle 14"/>
              <p:cNvSpPr/>
              <p:nvPr/>
            </p:nvSpPr>
            <p:spPr>
              <a:xfrm flipH="1">
                <a:off x="4726022" y="1941066"/>
                <a:ext cx="84994" cy="1555655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Oval 390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4653832" y="1883869"/>
              <a:ext cx="426993" cy="1604603"/>
              <a:chOff x="4653832" y="1883869"/>
              <a:chExt cx="426993" cy="1604603"/>
            </a:xfrm>
          </p:grpSpPr>
          <p:sp>
            <p:nvSpPr>
              <p:cNvPr id="372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Rectangle 14"/>
              <p:cNvSpPr/>
              <p:nvPr/>
            </p:nvSpPr>
            <p:spPr>
              <a:xfrm>
                <a:off x="4899859" y="1942337"/>
                <a:ext cx="49937" cy="1524570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6" name="Oval 375"/>
              <p:cNvSpPr/>
              <p:nvPr/>
            </p:nvSpPr>
            <p:spPr>
              <a:xfrm rot="19329289">
                <a:off x="4853130" y="3474745"/>
                <a:ext cx="39440" cy="13727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7" name="Freeform 376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8" name="Oval 377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Rounded Rectangle 8"/>
              <p:cNvSpPr/>
              <p:nvPr/>
            </p:nvSpPr>
            <p:spPr>
              <a:xfrm>
                <a:off x="4685114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80" name="Group 379"/>
              <p:cNvGrpSpPr/>
              <p:nvPr/>
            </p:nvGrpSpPr>
            <p:grpSpPr>
              <a:xfrm>
                <a:off x="4684919" y="1885950"/>
                <a:ext cx="303260" cy="62373"/>
                <a:chOff x="3733800" y="1290529"/>
                <a:chExt cx="303260" cy="62373"/>
              </a:xfrm>
            </p:grpSpPr>
            <p:sp>
              <p:nvSpPr>
                <p:cNvPr id="385" name="Freeform 384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6" name="Oval 385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" name="Rounded Rectangle 8"/>
                <p:cNvSpPr/>
                <p:nvPr/>
              </p:nvSpPr>
              <p:spPr>
                <a:xfrm>
                  <a:off x="3733866" y="129052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84" name="Rectangle 16"/>
              <p:cNvSpPr/>
              <p:nvPr/>
            </p:nvSpPr>
            <p:spPr>
              <a:xfrm>
                <a:off x="4653832" y="2341867"/>
                <a:ext cx="423251" cy="7871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50" name="Group 449"/>
          <p:cNvGrpSpPr/>
          <p:nvPr/>
        </p:nvGrpSpPr>
        <p:grpSpPr>
          <a:xfrm>
            <a:off x="3608803" y="2586153"/>
            <a:ext cx="1781382" cy="307777"/>
            <a:chOff x="6772852" y="605533"/>
            <a:chExt cx="1781382" cy="307777"/>
          </a:xfrm>
        </p:grpSpPr>
        <p:grpSp>
          <p:nvGrpSpPr>
            <p:cNvPr id="444" name="Group 443"/>
            <p:cNvGrpSpPr/>
            <p:nvPr/>
          </p:nvGrpSpPr>
          <p:grpSpPr>
            <a:xfrm flipV="1">
              <a:off x="6772852" y="731354"/>
              <a:ext cx="613616" cy="45723"/>
              <a:chOff x="6735015" y="-418851"/>
              <a:chExt cx="613616" cy="45723"/>
            </a:xfrm>
          </p:grpSpPr>
          <p:cxnSp>
            <p:nvCxnSpPr>
              <p:cNvPr id="449" name="Straight Connector 448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90" name="Oval 289"/>
              <p:cNvSpPr/>
              <p:nvPr/>
            </p:nvSpPr>
            <p:spPr>
              <a:xfrm>
                <a:off x="6735015" y="-418851"/>
                <a:ext cx="43504" cy="45723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5" name="Group 444"/>
            <p:cNvGrpSpPr/>
            <p:nvPr/>
          </p:nvGrpSpPr>
          <p:grpSpPr>
            <a:xfrm>
              <a:off x="7078981" y="605533"/>
              <a:ext cx="1475253" cy="307777"/>
              <a:chOff x="12224277" y="-3984971"/>
              <a:chExt cx="1475253" cy="307777"/>
            </a:xfrm>
          </p:grpSpPr>
          <p:sp>
            <p:nvSpPr>
              <p:cNvPr id="446" name="Rounded Rectangle 445"/>
              <p:cNvSpPr/>
              <p:nvPr/>
            </p:nvSpPr>
            <p:spPr>
              <a:xfrm flipV="1">
                <a:off x="12533937" y="-3980351"/>
                <a:ext cx="868086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12224277" y="-3984971"/>
                <a:ext cx="147525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Test tube</a:t>
                </a:r>
              </a:p>
            </p:txBody>
          </p:sp>
        </p:grpSp>
      </p:grpSp>
      <p:sp>
        <p:nvSpPr>
          <p:cNvPr id="555" name="Oval 554"/>
          <p:cNvSpPr/>
          <p:nvPr/>
        </p:nvSpPr>
        <p:spPr>
          <a:xfrm>
            <a:off x="3394824" y="4146643"/>
            <a:ext cx="910284" cy="353405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557" name="Oval 556"/>
          <p:cNvSpPr/>
          <p:nvPr/>
        </p:nvSpPr>
        <p:spPr>
          <a:xfrm>
            <a:off x="600085" y="4288506"/>
            <a:ext cx="1188271" cy="409727"/>
          </a:xfrm>
          <a:prstGeom prst="ellipse">
            <a:avLst/>
          </a:prstGeom>
          <a:solidFill>
            <a:srgbClr val="74431A">
              <a:alpha val="83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8" name="Oval 557"/>
          <p:cNvSpPr/>
          <p:nvPr/>
        </p:nvSpPr>
        <p:spPr>
          <a:xfrm>
            <a:off x="1645556" y="4361150"/>
            <a:ext cx="1188271" cy="409727"/>
          </a:xfrm>
          <a:prstGeom prst="ellipse">
            <a:avLst/>
          </a:prstGeom>
          <a:solidFill>
            <a:srgbClr val="74431A">
              <a:alpha val="83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85" name="Group 584"/>
          <p:cNvGrpSpPr/>
          <p:nvPr/>
        </p:nvGrpSpPr>
        <p:grpSpPr>
          <a:xfrm>
            <a:off x="627680" y="3450215"/>
            <a:ext cx="952116" cy="1092146"/>
            <a:chOff x="2088992" y="622142"/>
            <a:chExt cx="3555384" cy="4078287"/>
          </a:xfrm>
        </p:grpSpPr>
        <p:sp>
          <p:nvSpPr>
            <p:cNvPr id="589" name="Oval 588"/>
            <p:cNvSpPr/>
            <p:nvPr/>
          </p:nvSpPr>
          <p:spPr>
            <a:xfrm>
              <a:off x="2088992" y="622142"/>
              <a:ext cx="3555384" cy="217448"/>
            </a:xfrm>
            <a:prstGeom prst="ellipse">
              <a:avLst/>
            </a:prstGeom>
            <a:gradFill>
              <a:gsLst>
                <a:gs pos="0">
                  <a:schemeClr val="bg1">
                    <a:alpha val="46000"/>
                  </a:schemeClr>
                </a:gs>
                <a:gs pos="50000">
                  <a:schemeClr val="bg1">
                    <a:alpha val="38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90" name="Freeform 589"/>
            <p:cNvSpPr/>
            <p:nvPr/>
          </p:nvSpPr>
          <p:spPr>
            <a:xfrm>
              <a:off x="2113224" y="740779"/>
              <a:ext cx="3517859" cy="3959650"/>
            </a:xfrm>
            <a:custGeom>
              <a:avLst/>
              <a:gdLst>
                <a:gd name="connsiteX0" fmla="*/ 84637 w 3682378"/>
                <a:gd name="connsiteY0" fmla="*/ 124473 h 3981029"/>
                <a:gd name="connsiteX1" fmla="*/ 287194 w 3682378"/>
                <a:gd name="connsiteY1" fmla="*/ 552736 h 3981029"/>
                <a:gd name="connsiteX2" fmla="*/ 287194 w 3682378"/>
                <a:gd name="connsiteY2" fmla="*/ 3631602 h 3981029"/>
                <a:gd name="connsiteX3" fmla="*/ 680733 w 3682378"/>
                <a:gd name="connsiteY3" fmla="*/ 3944118 h 3981029"/>
                <a:gd name="connsiteX4" fmla="*/ 3198227 w 3682378"/>
                <a:gd name="connsiteY4" fmla="*/ 3932544 h 3981029"/>
                <a:gd name="connsiteX5" fmla="*/ 3499169 w 3682378"/>
                <a:gd name="connsiteY5" fmla="*/ 3614240 h 3981029"/>
                <a:gd name="connsiteX6" fmla="*/ 3487594 w 3682378"/>
                <a:gd name="connsiteY6" fmla="*/ 315455 h 3981029"/>
                <a:gd name="connsiteX7" fmla="*/ 3580192 w 3682378"/>
                <a:gd name="connsiteY7" fmla="*/ 124473 h 3981029"/>
                <a:gd name="connsiteX8" fmla="*/ 1867138 w 3682378"/>
                <a:gd name="connsiteY8" fmla="*/ 240220 h 3981029"/>
                <a:gd name="connsiteX9" fmla="*/ 84637 w 3682378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78918"/>
                <a:gd name="connsiteX1" fmla="*/ 202557 w 3597741"/>
                <a:gd name="connsiteY1" fmla="*/ 552736 h 3978918"/>
                <a:gd name="connsiteX2" fmla="*/ 202557 w 3597741"/>
                <a:gd name="connsiteY2" fmla="*/ 3631602 h 3978918"/>
                <a:gd name="connsiteX3" fmla="*/ 596096 w 3597741"/>
                <a:gd name="connsiteY3" fmla="*/ 3944118 h 3978918"/>
                <a:gd name="connsiteX4" fmla="*/ 3113590 w 3597741"/>
                <a:gd name="connsiteY4" fmla="*/ 3932544 h 3978918"/>
                <a:gd name="connsiteX5" fmla="*/ 3414532 w 3597741"/>
                <a:gd name="connsiteY5" fmla="*/ 3614240 h 3978918"/>
                <a:gd name="connsiteX6" fmla="*/ 3402957 w 3597741"/>
                <a:gd name="connsiteY6" fmla="*/ 315455 h 3978918"/>
                <a:gd name="connsiteX7" fmla="*/ 3495555 w 3597741"/>
                <a:gd name="connsiteY7" fmla="*/ 124473 h 3978918"/>
                <a:gd name="connsiteX8" fmla="*/ 1782501 w 3597741"/>
                <a:gd name="connsiteY8" fmla="*/ 240220 h 3978918"/>
                <a:gd name="connsiteX9" fmla="*/ 0 w 3597741"/>
                <a:gd name="connsiteY9" fmla="*/ 124473 h 3978918"/>
                <a:gd name="connsiteX0" fmla="*/ 0 w 3597741"/>
                <a:gd name="connsiteY0" fmla="*/ 124473 h 3978918"/>
                <a:gd name="connsiteX1" fmla="*/ 202557 w 3597741"/>
                <a:gd name="connsiteY1" fmla="*/ 552736 h 3978918"/>
                <a:gd name="connsiteX2" fmla="*/ 202557 w 3597741"/>
                <a:gd name="connsiteY2" fmla="*/ 3631602 h 3978918"/>
                <a:gd name="connsiteX3" fmla="*/ 596096 w 3597741"/>
                <a:gd name="connsiteY3" fmla="*/ 3944118 h 3978918"/>
                <a:gd name="connsiteX4" fmla="*/ 3113590 w 3597741"/>
                <a:gd name="connsiteY4" fmla="*/ 3932544 h 3978918"/>
                <a:gd name="connsiteX5" fmla="*/ 3414532 w 3597741"/>
                <a:gd name="connsiteY5" fmla="*/ 3614240 h 3978918"/>
                <a:gd name="connsiteX6" fmla="*/ 3402957 w 3597741"/>
                <a:gd name="connsiteY6" fmla="*/ 315455 h 3978918"/>
                <a:gd name="connsiteX7" fmla="*/ 3495555 w 3597741"/>
                <a:gd name="connsiteY7" fmla="*/ 124473 h 3978918"/>
                <a:gd name="connsiteX8" fmla="*/ 1782501 w 3597741"/>
                <a:gd name="connsiteY8" fmla="*/ 240220 h 3978918"/>
                <a:gd name="connsiteX9" fmla="*/ 0 w 3597741"/>
                <a:gd name="connsiteY9" fmla="*/ 124473 h 3978918"/>
                <a:gd name="connsiteX0" fmla="*/ 0 w 3597741"/>
                <a:gd name="connsiteY0" fmla="*/ 124473 h 4037210"/>
                <a:gd name="connsiteX1" fmla="*/ 202557 w 3597741"/>
                <a:gd name="connsiteY1" fmla="*/ 552736 h 4037210"/>
                <a:gd name="connsiteX2" fmla="*/ 202557 w 3597741"/>
                <a:gd name="connsiteY2" fmla="*/ 3631602 h 4037210"/>
                <a:gd name="connsiteX3" fmla="*/ 596096 w 3597741"/>
                <a:gd name="connsiteY3" fmla="*/ 3944118 h 4037210"/>
                <a:gd name="connsiteX4" fmla="*/ 3113590 w 3597741"/>
                <a:gd name="connsiteY4" fmla="*/ 3932544 h 4037210"/>
                <a:gd name="connsiteX5" fmla="*/ 3414532 w 3597741"/>
                <a:gd name="connsiteY5" fmla="*/ 3614240 h 4037210"/>
                <a:gd name="connsiteX6" fmla="*/ 3402957 w 3597741"/>
                <a:gd name="connsiteY6" fmla="*/ 315455 h 4037210"/>
                <a:gd name="connsiteX7" fmla="*/ 3495555 w 3597741"/>
                <a:gd name="connsiteY7" fmla="*/ 124473 h 4037210"/>
                <a:gd name="connsiteX8" fmla="*/ 1782501 w 3597741"/>
                <a:gd name="connsiteY8" fmla="*/ 240220 h 4037210"/>
                <a:gd name="connsiteX9" fmla="*/ 0 w 3597741"/>
                <a:gd name="connsiteY9" fmla="*/ 124473 h 4037210"/>
                <a:gd name="connsiteX0" fmla="*/ 0 w 3597741"/>
                <a:gd name="connsiteY0" fmla="*/ 124473 h 4063968"/>
                <a:gd name="connsiteX1" fmla="*/ 202557 w 3597741"/>
                <a:gd name="connsiteY1" fmla="*/ 552736 h 4063968"/>
                <a:gd name="connsiteX2" fmla="*/ 202557 w 3597741"/>
                <a:gd name="connsiteY2" fmla="*/ 3631602 h 4063968"/>
                <a:gd name="connsiteX3" fmla="*/ 596096 w 3597741"/>
                <a:gd name="connsiteY3" fmla="*/ 3944118 h 4063968"/>
                <a:gd name="connsiteX4" fmla="*/ 3113590 w 3597741"/>
                <a:gd name="connsiteY4" fmla="*/ 3932544 h 4063968"/>
                <a:gd name="connsiteX5" fmla="*/ 3414532 w 3597741"/>
                <a:gd name="connsiteY5" fmla="*/ 3614240 h 4063968"/>
                <a:gd name="connsiteX6" fmla="*/ 3402957 w 3597741"/>
                <a:gd name="connsiteY6" fmla="*/ 315455 h 4063968"/>
                <a:gd name="connsiteX7" fmla="*/ 3495555 w 3597741"/>
                <a:gd name="connsiteY7" fmla="*/ 124473 h 4063968"/>
                <a:gd name="connsiteX8" fmla="*/ 1782501 w 3597741"/>
                <a:gd name="connsiteY8" fmla="*/ 240220 h 4063968"/>
                <a:gd name="connsiteX9" fmla="*/ 0 w 3597741"/>
                <a:gd name="connsiteY9" fmla="*/ 124473 h 4063968"/>
                <a:gd name="connsiteX0" fmla="*/ 0 w 3597741"/>
                <a:gd name="connsiteY0" fmla="*/ 124473 h 4063968"/>
                <a:gd name="connsiteX1" fmla="*/ 202557 w 3597741"/>
                <a:gd name="connsiteY1" fmla="*/ 552736 h 4063968"/>
                <a:gd name="connsiteX2" fmla="*/ 202557 w 3597741"/>
                <a:gd name="connsiteY2" fmla="*/ 3631602 h 4063968"/>
                <a:gd name="connsiteX3" fmla="*/ 596096 w 3597741"/>
                <a:gd name="connsiteY3" fmla="*/ 3944118 h 4063968"/>
                <a:gd name="connsiteX4" fmla="*/ 3113590 w 3597741"/>
                <a:gd name="connsiteY4" fmla="*/ 3932544 h 4063968"/>
                <a:gd name="connsiteX5" fmla="*/ 3414532 w 3597741"/>
                <a:gd name="connsiteY5" fmla="*/ 3614240 h 4063968"/>
                <a:gd name="connsiteX6" fmla="*/ 3402957 w 3597741"/>
                <a:gd name="connsiteY6" fmla="*/ 315455 h 4063968"/>
                <a:gd name="connsiteX7" fmla="*/ 3495555 w 3597741"/>
                <a:gd name="connsiteY7" fmla="*/ 124473 h 4063968"/>
                <a:gd name="connsiteX8" fmla="*/ 1782501 w 3597741"/>
                <a:gd name="connsiteY8" fmla="*/ 240220 h 4063968"/>
                <a:gd name="connsiteX9" fmla="*/ 0 w 3597741"/>
                <a:gd name="connsiteY9" fmla="*/ 124473 h 4063968"/>
                <a:gd name="connsiteX0" fmla="*/ 0 w 3597741"/>
                <a:gd name="connsiteY0" fmla="*/ 124473 h 4067678"/>
                <a:gd name="connsiteX1" fmla="*/ 202557 w 3597741"/>
                <a:gd name="connsiteY1" fmla="*/ 552736 h 4067678"/>
                <a:gd name="connsiteX2" fmla="*/ 202557 w 3597741"/>
                <a:gd name="connsiteY2" fmla="*/ 3631602 h 4067678"/>
                <a:gd name="connsiteX3" fmla="*/ 584065 w 3597741"/>
                <a:gd name="connsiteY3" fmla="*/ 3952139 h 4067678"/>
                <a:gd name="connsiteX4" fmla="*/ 3113590 w 3597741"/>
                <a:gd name="connsiteY4" fmla="*/ 3932544 h 4067678"/>
                <a:gd name="connsiteX5" fmla="*/ 3414532 w 3597741"/>
                <a:gd name="connsiteY5" fmla="*/ 3614240 h 4067678"/>
                <a:gd name="connsiteX6" fmla="*/ 3402957 w 3597741"/>
                <a:gd name="connsiteY6" fmla="*/ 315455 h 4067678"/>
                <a:gd name="connsiteX7" fmla="*/ 3495555 w 3597741"/>
                <a:gd name="connsiteY7" fmla="*/ 124473 h 4067678"/>
                <a:gd name="connsiteX8" fmla="*/ 1782501 w 3597741"/>
                <a:gd name="connsiteY8" fmla="*/ 240220 h 4067678"/>
                <a:gd name="connsiteX9" fmla="*/ 0 w 3597741"/>
                <a:gd name="connsiteY9" fmla="*/ 124473 h 4067678"/>
                <a:gd name="connsiteX0" fmla="*/ 0 w 3597741"/>
                <a:gd name="connsiteY0" fmla="*/ 124473 h 4067678"/>
                <a:gd name="connsiteX1" fmla="*/ 202557 w 3597741"/>
                <a:gd name="connsiteY1" fmla="*/ 552736 h 4067678"/>
                <a:gd name="connsiteX2" fmla="*/ 202557 w 3597741"/>
                <a:gd name="connsiteY2" fmla="*/ 3631602 h 4067678"/>
                <a:gd name="connsiteX3" fmla="*/ 584065 w 3597741"/>
                <a:gd name="connsiteY3" fmla="*/ 3952139 h 4067678"/>
                <a:gd name="connsiteX4" fmla="*/ 3113590 w 3597741"/>
                <a:gd name="connsiteY4" fmla="*/ 3932544 h 4067678"/>
                <a:gd name="connsiteX5" fmla="*/ 3414532 w 3597741"/>
                <a:gd name="connsiteY5" fmla="*/ 3614240 h 4067678"/>
                <a:gd name="connsiteX6" fmla="*/ 3402957 w 3597741"/>
                <a:gd name="connsiteY6" fmla="*/ 315455 h 4067678"/>
                <a:gd name="connsiteX7" fmla="*/ 3495555 w 3597741"/>
                <a:gd name="connsiteY7" fmla="*/ 124473 h 4067678"/>
                <a:gd name="connsiteX8" fmla="*/ 1782501 w 3597741"/>
                <a:gd name="connsiteY8" fmla="*/ 240220 h 4067678"/>
                <a:gd name="connsiteX9" fmla="*/ 0 w 3597741"/>
                <a:gd name="connsiteY9" fmla="*/ 124473 h 4067678"/>
                <a:gd name="connsiteX0" fmla="*/ 0 w 3597741"/>
                <a:gd name="connsiteY0" fmla="*/ 124473 h 4069816"/>
                <a:gd name="connsiteX1" fmla="*/ 202557 w 3597741"/>
                <a:gd name="connsiteY1" fmla="*/ 552736 h 4069816"/>
                <a:gd name="connsiteX2" fmla="*/ 202557 w 3597741"/>
                <a:gd name="connsiteY2" fmla="*/ 3631602 h 4069816"/>
                <a:gd name="connsiteX3" fmla="*/ 584065 w 3597741"/>
                <a:gd name="connsiteY3" fmla="*/ 3952139 h 4069816"/>
                <a:gd name="connsiteX4" fmla="*/ 3053433 w 3597741"/>
                <a:gd name="connsiteY4" fmla="*/ 3936555 h 4069816"/>
                <a:gd name="connsiteX5" fmla="*/ 3414532 w 3597741"/>
                <a:gd name="connsiteY5" fmla="*/ 3614240 h 4069816"/>
                <a:gd name="connsiteX6" fmla="*/ 3402957 w 3597741"/>
                <a:gd name="connsiteY6" fmla="*/ 315455 h 4069816"/>
                <a:gd name="connsiteX7" fmla="*/ 3495555 w 3597741"/>
                <a:gd name="connsiteY7" fmla="*/ 124473 h 4069816"/>
                <a:gd name="connsiteX8" fmla="*/ 1782501 w 3597741"/>
                <a:gd name="connsiteY8" fmla="*/ 240220 h 4069816"/>
                <a:gd name="connsiteX9" fmla="*/ 0 w 3597741"/>
                <a:gd name="connsiteY9" fmla="*/ 124473 h 4069816"/>
                <a:gd name="connsiteX0" fmla="*/ 0 w 3597741"/>
                <a:gd name="connsiteY0" fmla="*/ 124473 h 4074572"/>
                <a:gd name="connsiteX1" fmla="*/ 202557 w 3597741"/>
                <a:gd name="connsiteY1" fmla="*/ 552736 h 4074572"/>
                <a:gd name="connsiteX2" fmla="*/ 202557 w 3597741"/>
                <a:gd name="connsiteY2" fmla="*/ 3631602 h 4074572"/>
                <a:gd name="connsiteX3" fmla="*/ 584065 w 3597741"/>
                <a:gd name="connsiteY3" fmla="*/ 3952139 h 4074572"/>
                <a:gd name="connsiteX4" fmla="*/ 3053433 w 3597741"/>
                <a:gd name="connsiteY4" fmla="*/ 3936555 h 4074572"/>
                <a:gd name="connsiteX5" fmla="*/ 3414532 w 3597741"/>
                <a:gd name="connsiteY5" fmla="*/ 3614240 h 4074572"/>
                <a:gd name="connsiteX6" fmla="*/ 3402957 w 3597741"/>
                <a:gd name="connsiteY6" fmla="*/ 315455 h 4074572"/>
                <a:gd name="connsiteX7" fmla="*/ 3495555 w 3597741"/>
                <a:gd name="connsiteY7" fmla="*/ 124473 h 4074572"/>
                <a:gd name="connsiteX8" fmla="*/ 1782501 w 3597741"/>
                <a:gd name="connsiteY8" fmla="*/ 240220 h 4074572"/>
                <a:gd name="connsiteX9" fmla="*/ 0 w 3597741"/>
                <a:gd name="connsiteY9" fmla="*/ 124473 h 4074572"/>
                <a:gd name="connsiteX0" fmla="*/ 0 w 3597741"/>
                <a:gd name="connsiteY0" fmla="*/ 124473 h 4074572"/>
                <a:gd name="connsiteX1" fmla="*/ 202557 w 3597741"/>
                <a:gd name="connsiteY1" fmla="*/ 552736 h 4074572"/>
                <a:gd name="connsiteX2" fmla="*/ 202557 w 3597741"/>
                <a:gd name="connsiteY2" fmla="*/ 3631602 h 4074572"/>
                <a:gd name="connsiteX3" fmla="*/ 584065 w 3597741"/>
                <a:gd name="connsiteY3" fmla="*/ 3952139 h 4074572"/>
                <a:gd name="connsiteX4" fmla="*/ 3053433 w 3597741"/>
                <a:gd name="connsiteY4" fmla="*/ 3936555 h 4074572"/>
                <a:gd name="connsiteX5" fmla="*/ 3414532 w 3597741"/>
                <a:gd name="connsiteY5" fmla="*/ 3614240 h 4074572"/>
                <a:gd name="connsiteX6" fmla="*/ 3402957 w 3597741"/>
                <a:gd name="connsiteY6" fmla="*/ 315455 h 4074572"/>
                <a:gd name="connsiteX7" fmla="*/ 3495555 w 3597741"/>
                <a:gd name="connsiteY7" fmla="*/ 124473 h 4074572"/>
                <a:gd name="connsiteX8" fmla="*/ 1782501 w 3597741"/>
                <a:gd name="connsiteY8" fmla="*/ 240220 h 4074572"/>
                <a:gd name="connsiteX9" fmla="*/ 0 w 3597741"/>
                <a:gd name="connsiteY9" fmla="*/ 124473 h 4074572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8189"/>
                <a:gd name="connsiteY0" fmla="*/ 121082 h 4071181"/>
                <a:gd name="connsiteX1" fmla="*/ 202557 w 3598189"/>
                <a:gd name="connsiteY1" fmla="*/ 549345 h 4071181"/>
                <a:gd name="connsiteX2" fmla="*/ 202557 w 3598189"/>
                <a:gd name="connsiteY2" fmla="*/ 3628211 h 4071181"/>
                <a:gd name="connsiteX3" fmla="*/ 584065 w 3598189"/>
                <a:gd name="connsiteY3" fmla="*/ 3948748 h 4071181"/>
                <a:gd name="connsiteX4" fmla="*/ 3053433 w 3598189"/>
                <a:gd name="connsiteY4" fmla="*/ 3933164 h 4071181"/>
                <a:gd name="connsiteX5" fmla="*/ 3398490 w 3598189"/>
                <a:gd name="connsiteY5" fmla="*/ 3562723 h 4071181"/>
                <a:gd name="connsiteX6" fmla="*/ 3402957 w 3598189"/>
                <a:gd name="connsiteY6" fmla="*/ 312064 h 4071181"/>
                <a:gd name="connsiteX7" fmla="*/ 3495555 w 3598189"/>
                <a:gd name="connsiteY7" fmla="*/ 121082 h 4071181"/>
                <a:gd name="connsiteX8" fmla="*/ 1782501 w 3598189"/>
                <a:gd name="connsiteY8" fmla="*/ 236829 h 4071181"/>
                <a:gd name="connsiteX9" fmla="*/ 0 w 3598189"/>
                <a:gd name="connsiteY9" fmla="*/ 121082 h 4071181"/>
                <a:gd name="connsiteX0" fmla="*/ 0 w 3598189"/>
                <a:gd name="connsiteY0" fmla="*/ 121082 h 4087381"/>
                <a:gd name="connsiteX1" fmla="*/ 202557 w 3598189"/>
                <a:gd name="connsiteY1" fmla="*/ 549345 h 4087381"/>
                <a:gd name="connsiteX2" fmla="*/ 202557 w 3598189"/>
                <a:gd name="connsiteY2" fmla="*/ 3628211 h 4087381"/>
                <a:gd name="connsiteX3" fmla="*/ 584065 w 3598189"/>
                <a:gd name="connsiteY3" fmla="*/ 3948748 h 4087381"/>
                <a:gd name="connsiteX4" fmla="*/ 2941138 w 3598189"/>
                <a:gd name="connsiteY4" fmla="*/ 3961238 h 4087381"/>
                <a:gd name="connsiteX5" fmla="*/ 3398490 w 3598189"/>
                <a:gd name="connsiteY5" fmla="*/ 3562723 h 4087381"/>
                <a:gd name="connsiteX6" fmla="*/ 3402957 w 3598189"/>
                <a:gd name="connsiteY6" fmla="*/ 312064 h 4087381"/>
                <a:gd name="connsiteX7" fmla="*/ 3495555 w 3598189"/>
                <a:gd name="connsiteY7" fmla="*/ 121082 h 4087381"/>
                <a:gd name="connsiteX8" fmla="*/ 1782501 w 3598189"/>
                <a:gd name="connsiteY8" fmla="*/ 236829 h 4087381"/>
                <a:gd name="connsiteX9" fmla="*/ 0 w 3598189"/>
                <a:gd name="connsiteY9" fmla="*/ 121082 h 4087381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4908"/>
                <a:gd name="connsiteY0" fmla="*/ 10071 h 3956501"/>
                <a:gd name="connsiteX1" fmla="*/ 202557 w 3594908"/>
                <a:gd name="connsiteY1" fmla="*/ 438334 h 3956501"/>
                <a:gd name="connsiteX2" fmla="*/ 202557 w 3594908"/>
                <a:gd name="connsiteY2" fmla="*/ 3517200 h 3956501"/>
                <a:gd name="connsiteX3" fmla="*/ 584065 w 3594908"/>
                <a:gd name="connsiteY3" fmla="*/ 3837737 h 3956501"/>
                <a:gd name="connsiteX4" fmla="*/ 2941138 w 3594908"/>
                <a:gd name="connsiteY4" fmla="*/ 3850227 h 3956501"/>
                <a:gd name="connsiteX5" fmla="*/ 3398490 w 3594908"/>
                <a:gd name="connsiteY5" fmla="*/ 3451712 h 3956501"/>
                <a:gd name="connsiteX6" fmla="*/ 3402957 w 3594908"/>
                <a:gd name="connsiteY6" fmla="*/ 201053 h 3956501"/>
                <a:gd name="connsiteX7" fmla="*/ 3495555 w 3594908"/>
                <a:gd name="connsiteY7" fmla="*/ 10071 h 3956501"/>
                <a:gd name="connsiteX8" fmla="*/ 1782501 w 3594908"/>
                <a:gd name="connsiteY8" fmla="*/ 125818 h 3956501"/>
                <a:gd name="connsiteX9" fmla="*/ 0 w 3594908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01053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804804 w 3517858"/>
                <a:gd name="connsiteY8" fmla="*/ 115747 h 3959648"/>
                <a:gd name="connsiteX9" fmla="*/ 0 w 3517858"/>
                <a:gd name="connsiteY9" fmla="*/ 11151 h 3959648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793652 w 3517858"/>
                <a:gd name="connsiteY8" fmla="*/ 104595 h 3959648"/>
                <a:gd name="connsiteX9" fmla="*/ 0 w 3517858"/>
                <a:gd name="connsiteY9" fmla="*/ 11151 h 3959648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793652 w 3517858"/>
                <a:gd name="connsiteY8" fmla="*/ 104595 h 3959648"/>
                <a:gd name="connsiteX9" fmla="*/ 0 w 3517858"/>
                <a:gd name="connsiteY9" fmla="*/ 11151 h 39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7858" h="3959648">
                  <a:moveTo>
                    <a:pt x="0" y="11151"/>
                  </a:moveTo>
                  <a:cubicBezTo>
                    <a:pt x="119437" y="87202"/>
                    <a:pt x="219175" y="160573"/>
                    <a:pt x="224860" y="428263"/>
                  </a:cubicBezTo>
                  <a:cubicBezTo>
                    <a:pt x="238566" y="1012784"/>
                    <a:pt x="211407" y="2945909"/>
                    <a:pt x="224860" y="3507129"/>
                  </a:cubicBezTo>
                  <a:cubicBezTo>
                    <a:pt x="226281" y="3587085"/>
                    <a:pt x="261565" y="3733393"/>
                    <a:pt x="606368" y="3827666"/>
                  </a:cubicBezTo>
                  <a:cubicBezTo>
                    <a:pt x="1071487" y="3962044"/>
                    <a:pt x="2199369" y="4025722"/>
                    <a:pt x="2957865" y="3862458"/>
                  </a:cubicBezTo>
                  <a:cubicBezTo>
                    <a:pt x="3251434" y="3784492"/>
                    <a:pt x="3420952" y="3689362"/>
                    <a:pt x="3420793" y="3441641"/>
                  </a:cubicBezTo>
                  <a:cubicBezTo>
                    <a:pt x="3420634" y="3193920"/>
                    <a:pt x="3429134" y="319421"/>
                    <a:pt x="3425260" y="235098"/>
                  </a:cubicBezTo>
                  <a:cubicBezTo>
                    <a:pt x="3421386" y="150775"/>
                    <a:pt x="3499176" y="44623"/>
                    <a:pt x="3517858" y="0"/>
                  </a:cubicBezTo>
                  <a:cubicBezTo>
                    <a:pt x="3219904" y="76670"/>
                    <a:pt x="2524928" y="108313"/>
                    <a:pt x="1793652" y="104595"/>
                  </a:cubicBezTo>
                  <a:cubicBezTo>
                    <a:pt x="1062376" y="100877"/>
                    <a:pt x="168539" y="48275"/>
                    <a:pt x="0" y="111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46000"/>
                  </a:schemeClr>
                </a:gs>
                <a:gs pos="50000">
                  <a:schemeClr val="bg1">
                    <a:alpha val="38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91" name="Freeform 590"/>
            <p:cNvSpPr/>
            <p:nvPr/>
          </p:nvSpPr>
          <p:spPr>
            <a:xfrm>
              <a:off x="3836020" y="791738"/>
              <a:ext cx="1550019" cy="3088888"/>
            </a:xfrm>
            <a:custGeom>
              <a:avLst/>
              <a:gdLst>
                <a:gd name="connsiteX0" fmla="*/ 0 w 1550019"/>
                <a:gd name="connsiteY0" fmla="*/ 241798 h 3420758"/>
                <a:gd name="connsiteX1" fmla="*/ 1103970 w 1550019"/>
                <a:gd name="connsiteY1" fmla="*/ 308705 h 3420758"/>
                <a:gd name="connsiteX2" fmla="*/ 1170878 w 1550019"/>
                <a:gd name="connsiteY2" fmla="*/ 3280505 h 3420758"/>
                <a:gd name="connsiteX3" fmla="*/ 1544443 w 1550019"/>
                <a:gd name="connsiteY3" fmla="*/ 3208022 h 3420758"/>
                <a:gd name="connsiteX4" fmla="*/ 1505414 w 1550019"/>
                <a:gd name="connsiteY4" fmla="*/ 420218 h 3420758"/>
                <a:gd name="connsiteX5" fmla="*/ 1550019 w 1550019"/>
                <a:gd name="connsiteY5" fmla="*/ 191618 h 3420758"/>
                <a:gd name="connsiteX6" fmla="*/ 0 w 1550019"/>
                <a:gd name="connsiteY6" fmla="*/ 241798 h 3420758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165724 h 3204431"/>
                <a:gd name="connsiteX1" fmla="*/ 1117033 w 1550019"/>
                <a:gd name="connsiteY1" fmla="*/ 385031 h 3204431"/>
                <a:gd name="connsiteX2" fmla="*/ 1170878 w 1550019"/>
                <a:gd name="connsiteY2" fmla="*/ 3204431 h 3204431"/>
                <a:gd name="connsiteX3" fmla="*/ 1544443 w 1550019"/>
                <a:gd name="connsiteY3" fmla="*/ 3131948 h 3204431"/>
                <a:gd name="connsiteX4" fmla="*/ 1505414 w 1550019"/>
                <a:gd name="connsiteY4" fmla="*/ 344144 h 3204431"/>
                <a:gd name="connsiteX5" fmla="*/ 1550019 w 1550019"/>
                <a:gd name="connsiteY5" fmla="*/ 115544 h 3204431"/>
                <a:gd name="connsiteX6" fmla="*/ 0 w 1550019"/>
                <a:gd name="connsiteY6" fmla="*/ 165724 h 320443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98269 h 3136976"/>
                <a:gd name="connsiteX1" fmla="*/ 1134450 w 1550019"/>
                <a:gd name="connsiteY1" fmla="*/ 596250 h 3136976"/>
                <a:gd name="connsiteX2" fmla="*/ 1170878 w 1550019"/>
                <a:gd name="connsiteY2" fmla="*/ 3136976 h 3136976"/>
                <a:gd name="connsiteX3" fmla="*/ 1544443 w 1550019"/>
                <a:gd name="connsiteY3" fmla="*/ 3064493 h 3136976"/>
                <a:gd name="connsiteX4" fmla="*/ 1505414 w 1550019"/>
                <a:gd name="connsiteY4" fmla="*/ 276689 h 3136976"/>
                <a:gd name="connsiteX5" fmla="*/ 1550019 w 1550019"/>
                <a:gd name="connsiteY5" fmla="*/ 48089 h 3136976"/>
                <a:gd name="connsiteX6" fmla="*/ 0 w 1550019"/>
                <a:gd name="connsiteY6" fmla="*/ 98269 h 3136976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163598 h 3202305"/>
                <a:gd name="connsiteX1" fmla="*/ 1138805 w 1550019"/>
                <a:gd name="connsiteY1" fmla="*/ 308882 h 3202305"/>
                <a:gd name="connsiteX2" fmla="*/ 1170878 w 1550019"/>
                <a:gd name="connsiteY2" fmla="*/ 3202305 h 3202305"/>
                <a:gd name="connsiteX3" fmla="*/ 1544443 w 1550019"/>
                <a:gd name="connsiteY3" fmla="*/ 3129822 h 3202305"/>
                <a:gd name="connsiteX4" fmla="*/ 1505414 w 1550019"/>
                <a:gd name="connsiteY4" fmla="*/ 342018 h 3202305"/>
                <a:gd name="connsiteX5" fmla="*/ 1550019 w 1550019"/>
                <a:gd name="connsiteY5" fmla="*/ 113418 h 3202305"/>
                <a:gd name="connsiteX6" fmla="*/ 0 w 1550019"/>
                <a:gd name="connsiteY6" fmla="*/ 163598 h 3202305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0019" h="3088887">
                  <a:moveTo>
                    <a:pt x="0" y="50180"/>
                  </a:moveTo>
                  <a:cubicBezTo>
                    <a:pt x="737440" y="117791"/>
                    <a:pt x="1157018" y="15586"/>
                    <a:pt x="1160576" y="239007"/>
                  </a:cubicBezTo>
                  <a:cubicBezTo>
                    <a:pt x="1164134" y="462428"/>
                    <a:pt x="1163948" y="2707090"/>
                    <a:pt x="1170878" y="3088887"/>
                  </a:cubicBezTo>
                  <a:cubicBezTo>
                    <a:pt x="1308463" y="3086498"/>
                    <a:pt x="1451702" y="3053150"/>
                    <a:pt x="1544443" y="3016404"/>
                  </a:cubicBezTo>
                  <a:lnTo>
                    <a:pt x="1505414" y="228600"/>
                  </a:lnTo>
                  <a:cubicBezTo>
                    <a:pt x="1502865" y="91440"/>
                    <a:pt x="1517734" y="76200"/>
                    <a:pt x="1550019" y="0"/>
                  </a:cubicBezTo>
                  <a:cubicBezTo>
                    <a:pt x="1033346" y="42853"/>
                    <a:pt x="521027" y="46516"/>
                    <a:pt x="0" y="50180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92" name="Freeform 591"/>
            <p:cNvSpPr/>
            <p:nvPr/>
          </p:nvSpPr>
          <p:spPr>
            <a:xfrm>
              <a:off x="4995122" y="3906982"/>
              <a:ext cx="386409" cy="359848"/>
            </a:xfrm>
            <a:custGeom>
              <a:avLst/>
              <a:gdLst>
                <a:gd name="connsiteX0" fmla="*/ 0 w 428630"/>
                <a:gd name="connsiteY0" fmla="*/ 82862 h 371458"/>
                <a:gd name="connsiteX1" fmla="*/ 0 w 428630"/>
                <a:gd name="connsiteY1" fmla="*/ 355994 h 371458"/>
                <a:gd name="connsiteX2" fmla="*/ 380010 w 428630"/>
                <a:gd name="connsiteY2" fmla="*/ 302555 h 371458"/>
                <a:gd name="connsiteX3" fmla="*/ 380010 w 428630"/>
                <a:gd name="connsiteY3" fmla="*/ 11610 h 371458"/>
                <a:gd name="connsiteX4" fmla="*/ 0 w 428630"/>
                <a:gd name="connsiteY4" fmla="*/ 82862 h 371458"/>
                <a:gd name="connsiteX0" fmla="*/ 24754 w 453384"/>
                <a:gd name="connsiteY0" fmla="*/ 82862 h 371458"/>
                <a:gd name="connsiteX1" fmla="*/ 24754 w 453384"/>
                <a:gd name="connsiteY1" fmla="*/ 355994 h 371458"/>
                <a:gd name="connsiteX2" fmla="*/ 404764 w 453384"/>
                <a:gd name="connsiteY2" fmla="*/ 302555 h 371458"/>
                <a:gd name="connsiteX3" fmla="*/ 404764 w 453384"/>
                <a:gd name="connsiteY3" fmla="*/ 11610 h 371458"/>
                <a:gd name="connsiteX4" fmla="*/ 24754 w 453384"/>
                <a:gd name="connsiteY4" fmla="*/ 82862 h 371458"/>
                <a:gd name="connsiteX0" fmla="*/ 0 w 428630"/>
                <a:gd name="connsiteY0" fmla="*/ 82862 h 371458"/>
                <a:gd name="connsiteX1" fmla="*/ 0 w 428630"/>
                <a:gd name="connsiteY1" fmla="*/ 355994 h 371458"/>
                <a:gd name="connsiteX2" fmla="*/ 380010 w 428630"/>
                <a:gd name="connsiteY2" fmla="*/ 302555 h 371458"/>
                <a:gd name="connsiteX3" fmla="*/ 380010 w 428630"/>
                <a:gd name="connsiteY3" fmla="*/ 11610 h 371458"/>
                <a:gd name="connsiteX4" fmla="*/ 0 w 428630"/>
                <a:gd name="connsiteY4" fmla="*/ 82862 h 371458"/>
                <a:gd name="connsiteX0" fmla="*/ 1911 w 430541"/>
                <a:gd name="connsiteY0" fmla="*/ 82862 h 371458"/>
                <a:gd name="connsiteX1" fmla="*/ 1911 w 430541"/>
                <a:gd name="connsiteY1" fmla="*/ 355994 h 371458"/>
                <a:gd name="connsiteX2" fmla="*/ 381921 w 430541"/>
                <a:gd name="connsiteY2" fmla="*/ 302555 h 371458"/>
                <a:gd name="connsiteX3" fmla="*/ 381921 w 430541"/>
                <a:gd name="connsiteY3" fmla="*/ 11610 h 371458"/>
                <a:gd name="connsiteX4" fmla="*/ 1911 w 430541"/>
                <a:gd name="connsiteY4" fmla="*/ 82862 h 371458"/>
                <a:gd name="connsiteX0" fmla="*/ 4022 w 432652"/>
                <a:gd name="connsiteY0" fmla="*/ 82862 h 371458"/>
                <a:gd name="connsiteX1" fmla="*/ 4022 w 432652"/>
                <a:gd name="connsiteY1" fmla="*/ 355994 h 371458"/>
                <a:gd name="connsiteX2" fmla="*/ 384032 w 432652"/>
                <a:gd name="connsiteY2" fmla="*/ 302555 h 371458"/>
                <a:gd name="connsiteX3" fmla="*/ 384032 w 432652"/>
                <a:gd name="connsiteY3" fmla="*/ 11610 h 371458"/>
                <a:gd name="connsiteX4" fmla="*/ 4022 w 432652"/>
                <a:gd name="connsiteY4" fmla="*/ 82862 h 371458"/>
                <a:gd name="connsiteX0" fmla="*/ 4022 w 432652"/>
                <a:gd name="connsiteY0" fmla="*/ 71252 h 359848"/>
                <a:gd name="connsiteX1" fmla="*/ 4022 w 432652"/>
                <a:gd name="connsiteY1" fmla="*/ 344384 h 359848"/>
                <a:gd name="connsiteX2" fmla="*/ 384032 w 432652"/>
                <a:gd name="connsiteY2" fmla="*/ 290945 h 359848"/>
                <a:gd name="connsiteX3" fmla="*/ 384032 w 432652"/>
                <a:gd name="connsiteY3" fmla="*/ 0 h 359848"/>
                <a:gd name="connsiteX4" fmla="*/ 4022 w 432652"/>
                <a:gd name="connsiteY4" fmla="*/ 71252 h 359848"/>
                <a:gd name="connsiteX0" fmla="*/ 4022 w 432652"/>
                <a:gd name="connsiteY0" fmla="*/ 71252 h 359848"/>
                <a:gd name="connsiteX1" fmla="*/ 4022 w 432652"/>
                <a:gd name="connsiteY1" fmla="*/ 344384 h 359848"/>
                <a:gd name="connsiteX2" fmla="*/ 384032 w 432652"/>
                <a:gd name="connsiteY2" fmla="*/ 290945 h 359848"/>
                <a:gd name="connsiteX3" fmla="*/ 384032 w 432652"/>
                <a:gd name="connsiteY3" fmla="*/ 0 h 359848"/>
                <a:gd name="connsiteX4" fmla="*/ 4022 w 432652"/>
                <a:gd name="connsiteY4" fmla="*/ 71252 h 359848"/>
                <a:gd name="connsiteX0" fmla="*/ 4022 w 411629"/>
                <a:gd name="connsiteY0" fmla="*/ 71252 h 359848"/>
                <a:gd name="connsiteX1" fmla="*/ 4022 w 411629"/>
                <a:gd name="connsiteY1" fmla="*/ 344384 h 359848"/>
                <a:gd name="connsiteX2" fmla="*/ 384032 w 411629"/>
                <a:gd name="connsiteY2" fmla="*/ 290945 h 359848"/>
                <a:gd name="connsiteX3" fmla="*/ 384032 w 411629"/>
                <a:gd name="connsiteY3" fmla="*/ 0 h 359848"/>
                <a:gd name="connsiteX4" fmla="*/ 4022 w 411629"/>
                <a:gd name="connsiteY4" fmla="*/ 71252 h 359848"/>
                <a:gd name="connsiteX0" fmla="*/ 4022 w 384313"/>
                <a:gd name="connsiteY0" fmla="*/ 71252 h 359848"/>
                <a:gd name="connsiteX1" fmla="*/ 4022 w 384313"/>
                <a:gd name="connsiteY1" fmla="*/ 344384 h 359848"/>
                <a:gd name="connsiteX2" fmla="*/ 384032 w 384313"/>
                <a:gd name="connsiteY2" fmla="*/ 290945 h 359848"/>
                <a:gd name="connsiteX3" fmla="*/ 384032 w 384313"/>
                <a:gd name="connsiteY3" fmla="*/ 0 h 359848"/>
                <a:gd name="connsiteX4" fmla="*/ 4022 w 384313"/>
                <a:gd name="connsiteY4" fmla="*/ 71252 h 359848"/>
                <a:gd name="connsiteX0" fmla="*/ 2030 w 386332"/>
                <a:gd name="connsiteY0" fmla="*/ 59220 h 359848"/>
                <a:gd name="connsiteX1" fmla="*/ 6041 w 386332"/>
                <a:gd name="connsiteY1" fmla="*/ 344384 h 359848"/>
                <a:gd name="connsiteX2" fmla="*/ 386051 w 386332"/>
                <a:gd name="connsiteY2" fmla="*/ 290945 h 359848"/>
                <a:gd name="connsiteX3" fmla="*/ 386051 w 386332"/>
                <a:gd name="connsiteY3" fmla="*/ 0 h 359848"/>
                <a:gd name="connsiteX4" fmla="*/ 2030 w 386332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6409"/>
                <a:gd name="connsiteY0" fmla="*/ 59220 h 359848"/>
                <a:gd name="connsiteX1" fmla="*/ 4388 w 386409"/>
                <a:gd name="connsiteY1" fmla="*/ 344384 h 359848"/>
                <a:gd name="connsiteX2" fmla="*/ 384398 w 386409"/>
                <a:gd name="connsiteY2" fmla="*/ 290945 h 359848"/>
                <a:gd name="connsiteX3" fmla="*/ 384398 w 386409"/>
                <a:gd name="connsiteY3" fmla="*/ 0 h 359848"/>
                <a:gd name="connsiteX4" fmla="*/ 377 w 386409"/>
                <a:gd name="connsiteY4" fmla="*/ 59220 h 35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09" h="359848">
                  <a:moveTo>
                    <a:pt x="377" y="59220"/>
                  </a:moveTo>
                  <a:cubicBezTo>
                    <a:pt x="1211" y="160733"/>
                    <a:pt x="-2799" y="279695"/>
                    <a:pt x="4388" y="344384"/>
                  </a:cubicBezTo>
                  <a:cubicBezTo>
                    <a:pt x="67723" y="380999"/>
                    <a:pt x="321063" y="348342"/>
                    <a:pt x="384398" y="290945"/>
                  </a:cubicBezTo>
                  <a:cubicBezTo>
                    <a:pt x="387576" y="209485"/>
                    <a:pt x="386534" y="98805"/>
                    <a:pt x="384398" y="0"/>
                  </a:cubicBezTo>
                  <a:cubicBezTo>
                    <a:pt x="306062" y="37554"/>
                    <a:pt x="147933" y="45938"/>
                    <a:pt x="377" y="59220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93" name="Freeform 592"/>
            <p:cNvSpPr/>
            <p:nvPr/>
          </p:nvSpPr>
          <p:spPr>
            <a:xfrm>
              <a:off x="2381574" y="795581"/>
              <a:ext cx="2365368" cy="3692396"/>
            </a:xfrm>
            <a:custGeom>
              <a:avLst/>
              <a:gdLst>
                <a:gd name="connsiteX0" fmla="*/ 2883 w 2369857"/>
                <a:gd name="connsiteY0" fmla="*/ 87733 h 3871843"/>
                <a:gd name="connsiteX1" fmla="*/ 183696 w 2369857"/>
                <a:gd name="connsiteY1" fmla="*/ 325373 h 3871843"/>
                <a:gd name="connsiteX2" fmla="*/ 183696 w 2369857"/>
                <a:gd name="connsiteY2" fmla="*/ 3564519 h 3871843"/>
                <a:gd name="connsiteX3" fmla="*/ 2363791 w 2369857"/>
                <a:gd name="connsiteY3" fmla="*/ 3745333 h 3871843"/>
                <a:gd name="connsiteX4" fmla="*/ 824293 w 2369857"/>
                <a:gd name="connsiteY4" fmla="*/ 3626512 h 3871843"/>
                <a:gd name="connsiteX5" fmla="*/ 488496 w 2369857"/>
                <a:gd name="connsiteY5" fmla="*/ 3078906 h 3871843"/>
                <a:gd name="connsiteX6" fmla="*/ 442002 w 2369857"/>
                <a:gd name="connsiteY6" fmla="*/ 299543 h 3871843"/>
                <a:gd name="connsiteX7" fmla="*/ 349012 w 2369857"/>
                <a:gd name="connsiteY7" fmla="*/ 103231 h 3871843"/>
                <a:gd name="connsiteX8" fmla="*/ 2883 w 2369857"/>
                <a:gd name="connsiteY8" fmla="*/ 87733 h 3871843"/>
                <a:gd name="connsiteX0" fmla="*/ 1412 w 2368386"/>
                <a:gd name="connsiteY0" fmla="*/ 61769 h 3824438"/>
                <a:gd name="connsiteX1" fmla="*/ 223554 w 2368386"/>
                <a:gd name="connsiteY1" fmla="*/ 604209 h 3824438"/>
                <a:gd name="connsiteX2" fmla="*/ 182225 w 2368386"/>
                <a:gd name="connsiteY2" fmla="*/ 3538555 h 3824438"/>
                <a:gd name="connsiteX3" fmla="*/ 2362320 w 2368386"/>
                <a:gd name="connsiteY3" fmla="*/ 3719369 h 3824438"/>
                <a:gd name="connsiteX4" fmla="*/ 822822 w 2368386"/>
                <a:gd name="connsiteY4" fmla="*/ 3600548 h 3824438"/>
                <a:gd name="connsiteX5" fmla="*/ 487025 w 2368386"/>
                <a:gd name="connsiteY5" fmla="*/ 3052942 h 3824438"/>
                <a:gd name="connsiteX6" fmla="*/ 440531 w 2368386"/>
                <a:gd name="connsiteY6" fmla="*/ 273579 h 3824438"/>
                <a:gd name="connsiteX7" fmla="*/ 347541 w 2368386"/>
                <a:gd name="connsiteY7" fmla="*/ 77267 h 3824438"/>
                <a:gd name="connsiteX8" fmla="*/ 1412 w 2368386"/>
                <a:gd name="connsiteY8" fmla="*/ 61769 h 3824438"/>
                <a:gd name="connsiteX0" fmla="*/ 3124 w 2370098"/>
                <a:gd name="connsiteY0" fmla="*/ 61769 h 3838947"/>
                <a:gd name="connsiteX1" fmla="*/ 178771 w 2370098"/>
                <a:gd name="connsiteY1" fmla="*/ 397565 h 3838947"/>
                <a:gd name="connsiteX2" fmla="*/ 183937 w 2370098"/>
                <a:gd name="connsiteY2" fmla="*/ 3538555 h 3838947"/>
                <a:gd name="connsiteX3" fmla="*/ 2364032 w 2370098"/>
                <a:gd name="connsiteY3" fmla="*/ 3719369 h 3838947"/>
                <a:gd name="connsiteX4" fmla="*/ 824534 w 2370098"/>
                <a:gd name="connsiteY4" fmla="*/ 3600548 h 3838947"/>
                <a:gd name="connsiteX5" fmla="*/ 488737 w 2370098"/>
                <a:gd name="connsiteY5" fmla="*/ 3052942 h 3838947"/>
                <a:gd name="connsiteX6" fmla="*/ 442243 w 2370098"/>
                <a:gd name="connsiteY6" fmla="*/ 273579 h 3838947"/>
                <a:gd name="connsiteX7" fmla="*/ 349253 w 2370098"/>
                <a:gd name="connsiteY7" fmla="*/ 77267 h 3838947"/>
                <a:gd name="connsiteX8" fmla="*/ 3124 w 2370098"/>
                <a:gd name="connsiteY8" fmla="*/ 61769 h 3838947"/>
                <a:gd name="connsiteX0" fmla="*/ 2832 w 2369806"/>
                <a:gd name="connsiteY0" fmla="*/ 61769 h 3838947"/>
                <a:gd name="connsiteX1" fmla="*/ 178479 w 2369806"/>
                <a:gd name="connsiteY1" fmla="*/ 397565 h 3838947"/>
                <a:gd name="connsiteX2" fmla="*/ 183645 w 2369806"/>
                <a:gd name="connsiteY2" fmla="*/ 3538555 h 3838947"/>
                <a:gd name="connsiteX3" fmla="*/ 2363740 w 2369806"/>
                <a:gd name="connsiteY3" fmla="*/ 3719369 h 3838947"/>
                <a:gd name="connsiteX4" fmla="*/ 824242 w 2369806"/>
                <a:gd name="connsiteY4" fmla="*/ 3600548 h 3838947"/>
                <a:gd name="connsiteX5" fmla="*/ 488445 w 2369806"/>
                <a:gd name="connsiteY5" fmla="*/ 3052942 h 3838947"/>
                <a:gd name="connsiteX6" fmla="*/ 441951 w 2369806"/>
                <a:gd name="connsiteY6" fmla="*/ 273579 h 3838947"/>
                <a:gd name="connsiteX7" fmla="*/ 348961 w 2369806"/>
                <a:gd name="connsiteY7" fmla="*/ 77267 h 3838947"/>
                <a:gd name="connsiteX8" fmla="*/ 2832 w 2369806"/>
                <a:gd name="connsiteY8" fmla="*/ 61769 h 3838947"/>
                <a:gd name="connsiteX0" fmla="*/ 2832 w 2369806"/>
                <a:gd name="connsiteY0" fmla="*/ 61769 h 3773063"/>
                <a:gd name="connsiteX1" fmla="*/ 178479 w 2369806"/>
                <a:gd name="connsiteY1" fmla="*/ 397565 h 3773063"/>
                <a:gd name="connsiteX2" fmla="*/ 183645 w 2369806"/>
                <a:gd name="connsiteY2" fmla="*/ 3538555 h 3773063"/>
                <a:gd name="connsiteX3" fmla="*/ 2363740 w 2369806"/>
                <a:gd name="connsiteY3" fmla="*/ 3719369 h 3773063"/>
                <a:gd name="connsiteX4" fmla="*/ 824242 w 2369806"/>
                <a:gd name="connsiteY4" fmla="*/ 3600548 h 3773063"/>
                <a:gd name="connsiteX5" fmla="*/ 488445 w 2369806"/>
                <a:gd name="connsiteY5" fmla="*/ 3052942 h 3773063"/>
                <a:gd name="connsiteX6" fmla="*/ 441951 w 2369806"/>
                <a:gd name="connsiteY6" fmla="*/ 273579 h 3773063"/>
                <a:gd name="connsiteX7" fmla="*/ 348961 w 2369806"/>
                <a:gd name="connsiteY7" fmla="*/ 77267 h 3773063"/>
                <a:gd name="connsiteX8" fmla="*/ 2832 w 2369806"/>
                <a:gd name="connsiteY8" fmla="*/ 61769 h 3773063"/>
                <a:gd name="connsiteX0" fmla="*/ 2832 w 2369806"/>
                <a:gd name="connsiteY0" fmla="*/ 61769 h 3779200"/>
                <a:gd name="connsiteX1" fmla="*/ 178479 w 2369806"/>
                <a:gd name="connsiteY1" fmla="*/ 397565 h 3779200"/>
                <a:gd name="connsiteX2" fmla="*/ 183645 w 2369806"/>
                <a:gd name="connsiteY2" fmla="*/ 3538555 h 3779200"/>
                <a:gd name="connsiteX3" fmla="*/ 2363740 w 2369806"/>
                <a:gd name="connsiteY3" fmla="*/ 3719369 h 3779200"/>
                <a:gd name="connsiteX4" fmla="*/ 824242 w 2369806"/>
                <a:gd name="connsiteY4" fmla="*/ 3600548 h 3779200"/>
                <a:gd name="connsiteX5" fmla="*/ 488445 w 2369806"/>
                <a:gd name="connsiteY5" fmla="*/ 3052942 h 3779200"/>
                <a:gd name="connsiteX6" fmla="*/ 441951 w 2369806"/>
                <a:gd name="connsiteY6" fmla="*/ 273579 h 3779200"/>
                <a:gd name="connsiteX7" fmla="*/ 348961 w 2369806"/>
                <a:gd name="connsiteY7" fmla="*/ 77267 h 3779200"/>
                <a:gd name="connsiteX8" fmla="*/ 2832 w 2369806"/>
                <a:gd name="connsiteY8" fmla="*/ 61769 h 3779200"/>
                <a:gd name="connsiteX0" fmla="*/ 3111 w 2370177"/>
                <a:gd name="connsiteY0" fmla="*/ 61769 h 3752489"/>
                <a:gd name="connsiteX1" fmla="*/ 178758 w 2370177"/>
                <a:gd name="connsiteY1" fmla="*/ 397565 h 3752489"/>
                <a:gd name="connsiteX2" fmla="*/ 178758 w 2370177"/>
                <a:gd name="connsiteY2" fmla="*/ 3492060 h 3752489"/>
                <a:gd name="connsiteX3" fmla="*/ 2364019 w 2370177"/>
                <a:gd name="connsiteY3" fmla="*/ 3719369 h 3752489"/>
                <a:gd name="connsiteX4" fmla="*/ 824521 w 2370177"/>
                <a:gd name="connsiteY4" fmla="*/ 3600548 h 3752489"/>
                <a:gd name="connsiteX5" fmla="*/ 488724 w 2370177"/>
                <a:gd name="connsiteY5" fmla="*/ 3052942 h 3752489"/>
                <a:gd name="connsiteX6" fmla="*/ 442230 w 2370177"/>
                <a:gd name="connsiteY6" fmla="*/ 273579 h 3752489"/>
                <a:gd name="connsiteX7" fmla="*/ 349240 w 2370177"/>
                <a:gd name="connsiteY7" fmla="*/ 77267 h 3752489"/>
                <a:gd name="connsiteX8" fmla="*/ 3111 w 2370177"/>
                <a:gd name="connsiteY8" fmla="*/ 61769 h 3752489"/>
                <a:gd name="connsiteX0" fmla="*/ 3111 w 2370177"/>
                <a:gd name="connsiteY0" fmla="*/ 61769 h 3770971"/>
                <a:gd name="connsiteX1" fmla="*/ 178758 w 2370177"/>
                <a:gd name="connsiteY1" fmla="*/ 397565 h 3770971"/>
                <a:gd name="connsiteX2" fmla="*/ 178758 w 2370177"/>
                <a:gd name="connsiteY2" fmla="*/ 3492060 h 3770971"/>
                <a:gd name="connsiteX3" fmla="*/ 2364019 w 2370177"/>
                <a:gd name="connsiteY3" fmla="*/ 3719369 h 3770971"/>
                <a:gd name="connsiteX4" fmla="*/ 824521 w 2370177"/>
                <a:gd name="connsiteY4" fmla="*/ 3600548 h 3770971"/>
                <a:gd name="connsiteX5" fmla="*/ 488724 w 2370177"/>
                <a:gd name="connsiteY5" fmla="*/ 3052942 h 3770971"/>
                <a:gd name="connsiteX6" fmla="*/ 442230 w 2370177"/>
                <a:gd name="connsiteY6" fmla="*/ 273579 h 3770971"/>
                <a:gd name="connsiteX7" fmla="*/ 349240 w 2370177"/>
                <a:gd name="connsiteY7" fmla="*/ 77267 h 3770971"/>
                <a:gd name="connsiteX8" fmla="*/ 3111 w 2370177"/>
                <a:gd name="connsiteY8" fmla="*/ 61769 h 3770971"/>
                <a:gd name="connsiteX0" fmla="*/ 3111 w 2368148"/>
                <a:gd name="connsiteY0" fmla="*/ 61769 h 3754837"/>
                <a:gd name="connsiteX1" fmla="*/ 178758 w 2368148"/>
                <a:gd name="connsiteY1" fmla="*/ 397565 h 3754837"/>
                <a:gd name="connsiteX2" fmla="*/ 178758 w 2368148"/>
                <a:gd name="connsiteY2" fmla="*/ 3492060 h 3754837"/>
                <a:gd name="connsiteX3" fmla="*/ 2364019 w 2368148"/>
                <a:gd name="connsiteY3" fmla="*/ 3719369 h 3754837"/>
                <a:gd name="connsiteX4" fmla="*/ 721199 w 2368148"/>
                <a:gd name="connsiteY4" fmla="*/ 3564386 h 3754837"/>
                <a:gd name="connsiteX5" fmla="*/ 488724 w 2368148"/>
                <a:gd name="connsiteY5" fmla="*/ 3052942 h 3754837"/>
                <a:gd name="connsiteX6" fmla="*/ 442230 w 2368148"/>
                <a:gd name="connsiteY6" fmla="*/ 273579 h 3754837"/>
                <a:gd name="connsiteX7" fmla="*/ 349240 w 2368148"/>
                <a:gd name="connsiteY7" fmla="*/ 77267 h 3754837"/>
                <a:gd name="connsiteX8" fmla="*/ 3111 w 2368148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8158"/>
                <a:gd name="connsiteY0" fmla="*/ 61769 h 3754837"/>
                <a:gd name="connsiteX1" fmla="*/ 178758 w 2368158"/>
                <a:gd name="connsiteY1" fmla="*/ 397565 h 3754837"/>
                <a:gd name="connsiteX2" fmla="*/ 178758 w 2368158"/>
                <a:gd name="connsiteY2" fmla="*/ 3492060 h 3754837"/>
                <a:gd name="connsiteX3" fmla="*/ 2364019 w 2368158"/>
                <a:gd name="connsiteY3" fmla="*/ 3719369 h 3754837"/>
                <a:gd name="connsiteX4" fmla="*/ 721199 w 2368158"/>
                <a:gd name="connsiteY4" fmla="*/ 3564386 h 3754837"/>
                <a:gd name="connsiteX5" fmla="*/ 468059 w 2368158"/>
                <a:gd name="connsiteY5" fmla="*/ 3032278 h 3754837"/>
                <a:gd name="connsiteX6" fmla="*/ 442230 w 2368158"/>
                <a:gd name="connsiteY6" fmla="*/ 273579 h 3754837"/>
                <a:gd name="connsiteX7" fmla="*/ 349240 w 2368158"/>
                <a:gd name="connsiteY7" fmla="*/ 77267 h 3754837"/>
                <a:gd name="connsiteX8" fmla="*/ 3111 w 2368158"/>
                <a:gd name="connsiteY8" fmla="*/ 61769 h 3754837"/>
                <a:gd name="connsiteX0" fmla="*/ 1267 w 2366314"/>
                <a:gd name="connsiteY0" fmla="*/ 57677 h 3750745"/>
                <a:gd name="connsiteX1" fmla="*/ 176914 w 2366314"/>
                <a:gd name="connsiteY1" fmla="*/ 393473 h 3750745"/>
                <a:gd name="connsiteX2" fmla="*/ 176914 w 2366314"/>
                <a:gd name="connsiteY2" fmla="*/ 3487968 h 3750745"/>
                <a:gd name="connsiteX3" fmla="*/ 2362175 w 2366314"/>
                <a:gd name="connsiteY3" fmla="*/ 3715277 h 3750745"/>
                <a:gd name="connsiteX4" fmla="*/ 719355 w 2366314"/>
                <a:gd name="connsiteY4" fmla="*/ 3560294 h 3750745"/>
                <a:gd name="connsiteX5" fmla="*/ 466215 w 2366314"/>
                <a:gd name="connsiteY5" fmla="*/ 3028186 h 3750745"/>
                <a:gd name="connsiteX6" fmla="*/ 440386 w 2366314"/>
                <a:gd name="connsiteY6" fmla="*/ 269487 h 3750745"/>
                <a:gd name="connsiteX7" fmla="*/ 280237 w 2366314"/>
                <a:gd name="connsiteY7" fmla="*/ 83507 h 3750745"/>
                <a:gd name="connsiteX8" fmla="*/ 1267 w 2366314"/>
                <a:gd name="connsiteY8" fmla="*/ 57677 h 3750745"/>
                <a:gd name="connsiteX0" fmla="*/ 1267 w 2366314"/>
                <a:gd name="connsiteY0" fmla="*/ 27558 h 3720626"/>
                <a:gd name="connsiteX1" fmla="*/ 176914 w 2366314"/>
                <a:gd name="connsiteY1" fmla="*/ 363354 h 3720626"/>
                <a:gd name="connsiteX2" fmla="*/ 176914 w 2366314"/>
                <a:gd name="connsiteY2" fmla="*/ 3457849 h 3720626"/>
                <a:gd name="connsiteX3" fmla="*/ 2362175 w 2366314"/>
                <a:gd name="connsiteY3" fmla="*/ 3685158 h 3720626"/>
                <a:gd name="connsiteX4" fmla="*/ 719355 w 2366314"/>
                <a:gd name="connsiteY4" fmla="*/ 3530175 h 3720626"/>
                <a:gd name="connsiteX5" fmla="*/ 466215 w 2366314"/>
                <a:gd name="connsiteY5" fmla="*/ 2998067 h 3720626"/>
                <a:gd name="connsiteX6" fmla="*/ 440386 w 2366314"/>
                <a:gd name="connsiteY6" fmla="*/ 239368 h 3720626"/>
                <a:gd name="connsiteX7" fmla="*/ 280237 w 2366314"/>
                <a:gd name="connsiteY7" fmla="*/ 53388 h 3720626"/>
                <a:gd name="connsiteX8" fmla="*/ 1267 w 2366314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225 w 2369272"/>
                <a:gd name="connsiteY0" fmla="*/ 0 h 3693068"/>
                <a:gd name="connsiteX1" fmla="*/ 179872 w 2369272"/>
                <a:gd name="connsiteY1" fmla="*/ 335796 h 3693068"/>
                <a:gd name="connsiteX2" fmla="*/ 179872 w 2369272"/>
                <a:gd name="connsiteY2" fmla="*/ 3430291 h 3693068"/>
                <a:gd name="connsiteX3" fmla="*/ 2365133 w 2369272"/>
                <a:gd name="connsiteY3" fmla="*/ 3657600 h 3693068"/>
                <a:gd name="connsiteX4" fmla="*/ 722313 w 2369272"/>
                <a:gd name="connsiteY4" fmla="*/ 3502617 h 3693068"/>
                <a:gd name="connsiteX5" fmla="*/ 469173 w 2369272"/>
                <a:gd name="connsiteY5" fmla="*/ 2970509 h 3693068"/>
                <a:gd name="connsiteX6" fmla="*/ 443344 w 2369272"/>
                <a:gd name="connsiteY6" fmla="*/ 211810 h 3693068"/>
                <a:gd name="connsiteX7" fmla="*/ 391683 w 2369272"/>
                <a:gd name="connsiteY7" fmla="*/ 25830 h 3693068"/>
                <a:gd name="connsiteX8" fmla="*/ 4225 w 2369272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4805"/>
                <a:gd name="connsiteY0" fmla="*/ 0 h 3693068"/>
                <a:gd name="connsiteX1" fmla="*/ 175647 w 2364805"/>
                <a:gd name="connsiteY1" fmla="*/ 335796 h 3693068"/>
                <a:gd name="connsiteX2" fmla="*/ 175647 w 2364805"/>
                <a:gd name="connsiteY2" fmla="*/ 3430291 h 3693068"/>
                <a:gd name="connsiteX3" fmla="*/ 2360908 w 2364805"/>
                <a:gd name="connsiteY3" fmla="*/ 3657600 h 3693068"/>
                <a:gd name="connsiteX4" fmla="*/ 718088 w 2364805"/>
                <a:gd name="connsiteY4" fmla="*/ 3502617 h 3693068"/>
                <a:gd name="connsiteX5" fmla="*/ 464948 w 2364805"/>
                <a:gd name="connsiteY5" fmla="*/ 2970509 h 3693068"/>
                <a:gd name="connsiteX6" fmla="*/ 439119 w 2364805"/>
                <a:gd name="connsiteY6" fmla="*/ 211810 h 3693068"/>
                <a:gd name="connsiteX7" fmla="*/ 387458 w 2364805"/>
                <a:gd name="connsiteY7" fmla="*/ 25830 h 3693068"/>
                <a:gd name="connsiteX8" fmla="*/ 0 w 2364805"/>
                <a:gd name="connsiteY8" fmla="*/ 0 h 3693068"/>
                <a:gd name="connsiteX0" fmla="*/ 0 w 2365236"/>
                <a:gd name="connsiteY0" fmla="*/ 0 h 3692396"/>
                <a:gd name="connsiteX1" fmla="*/ 175647 w 2365236"/>
                <a:gd name="connsiteY1" fmla="*/ 335796 h 3692396"/>
                <a:gd name="connsiteX2" fmla="*/ 175647 w 2365236"/>
                <a:gd name="connsiteY2" fmla="*/ 3430291 h 3692396"/>
                <a:gd name="connsiteX3" fmla="*/ 2360908 w 2365236"/>
                <a:gd name="connsiteY3" fmla="*/ 3657600 h 3692396"/>
                <a:gd name="connsiteX4" fmla="*/ 743918 w 2365236"/>
                <a:gd name="connsiteY4" fmla="*/ 3512949 h 3692396"/>
                <a:gd name="connsiteX5" fmla="*/ 464948 w 2365236"/>
                <a:gd name="connsiteY5" fmla="*/ 2970509 h 3692396"/>
                <a:gd name="connsiteX6" fmla="*/ 439119 w 2365236"/>
                <a:gd name="connsiteY6" fmla="*/ 211810 h 3692396"/>
                <a:gd name="connsiteX7" fmla="*/ 387458 w 2365236"/>
                <a:gd name="connsiteY7" fmla="*/ 25830 h 3692396"/>
                <a:gd name="connsiteX8" fmla="*/ 0 w 2365236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5368" h="3692396">
                  <a:moveTo>
                    <a:pt x="0" y="0"/>
                  </a:moveTo>
                  <a:cubicBezTo>
                    <a:pt x="57688" y="56827"/>
                    <a:pt x="146374" y="63715"/>
                    <a:pt x="175647" y="335796"/>
                  </a:cubicBezTo>
                  <a:cubicBezTo>
                    <a:pt x="204921" y="907511"/>
                    <a:pt x="147235" y="3021308"/>
                    <a:pt x="175647" y="3430291"/>
                  </a:cubicBezTo>
                  <a:cubicBezTo>
                    <a:pt x="204059" y="3839274"/>
                    <a:pt x="2266196" y="3643824"/>
                    <a:pt x="2360908" y="3657600"/>
                  </a:cubicBezTo>
                  <a:cubicBezTo>
                    <a:pt x="2455620" y="3671376"/>
                    <a:pt x="1013416" y="3617131"/>
                    <a:pt x="743918" y="3512949"/>
                  </a:cubicBezTo>
                  <a:cubicBezTo>
                    <a:pt x="474420" y="3408767"/>
                    <a:pt x="464087" y="3412211"/>
                    <a:pt x="464948" y="2970509"/>
                  </a:cubicBezTo>
                  <a:cubicBezTo>
                    <a:pt x="465809" y="2528807"/>
                    <a:pt x="462366" y="707756"/>
                    <a:pt x="439119" y="211810"/>
                  </a:cubicBezTo>
                  <a:cubicBezTo>
                    <a:pt x="426203" y="144650"/>
                    <a:pt x="429648" y="48217"/>
                    <a:pt x="387458" y="25830"/>
                  </a:cubicBezTo>
                  <a:cubicBezTo>
                    <a:pt x="309106" y="18941"/>
                    <a:pt x="133458" y="516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28" name="Teardrop 627"/>
          <p:cNvSpPr/>
          <p:nvPr/>
        </p:nvSpPr>
        <p:spPr>
          <a:xfrm rot="18739168">
            <a:off x="3751626" y="2361813"/>
            <a:ext cx="72548" cy="65953"/>
          </a:xfrm>
          <a:prstGeom prst="teardrop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65" name="Oval 564"/>
          <p:cNvSpPr/>
          <p:nvPr/>
        </p:nvSpPr>
        <p:spPr>
          <a:xfrm>
            <a:off x="1718823" y="3451381"/>
            <a:ext cx="952116" cy="58232"/>
          </a:xfrm>
          <a:prstGeom prst="ellipse">
            <a:avLst/>
          </a:prstGeom>
          <a:solidFill>
            <a:schemeClr val="bg1">
              <a:alpha val="26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67" name="Freeform 566"/>
          <p:cNvSpPr/>
          <p:nvPr/>
        </p:nvSpPr>
        <p:spPr>
          <a:xfrm>
            <a:off x="2497072" y="4331046"/>
            <a:ext cx="103479" cy="96366"/>
          </a:xfrm>
          <a:custGeom>
            <a:avLst/>
            <a:gdLst>
              <a:gd name="connsiteX0" fmla="*/ 0 w 428630"/>
              <a:gd name="connsiteY0" fmla="*/ 82862 h 371458"/>
              <a:gd name="connsiteX1" fmla="*/ 0 w 428630"/>
              <a:gd name="connsiteY1" fmla="*/ 355994 h 371458"/>
              <a:gd name="connsiteX2" fmla="*/ 380010 w 428630"/>
              <a:gd name="connsiteY2" fmla="*/ 302555 h 371458"/>
              <a:gd name="connsiteX3" fmla="*/ 380010 w 428630"/>
              <a:gd name="connsiteY3" fmla="*/ 11610 h 371458"/>
              <a:gd name="connsiteX4" fmla="*/ 0 w 428630"/>
              <a:gd name="connsiteY4" fmla="*/ 82862 h 371458"/>
              <a:gd name="connsiteX0" fmla="*/ 24754 w 453384"/>
              <a:gd name="connsiteY0" fmla="*/ 82862 h 371458"/>
              <a:gd name="connsiteX1" fmla="*/ 24754 w 453384"/>
              <a:gd name="connsiteY1" fmla="*/ 355994 h 371458"/>
              <a:gd name="connsiteX2" fmla="*/ 404764 w 453384"/>
              <a:gd name="connsiteY2" fmla="*/ 302555 h 371458"/>
              <a:gd name="connsiteX3" fmla="*/ 404764 w 453384"/>
              <a:gd name="connsiteY3" fmla="*/ 11610 h 371458"/>
              <a:gd name="connsiteX4" fmla="*/ 24754 w 453384"/>
              <a:gd name="connsiteY4" fmla="*/ 82862 h 371458"/>
              <a:gd name="connsiteX0" fmla="*/ 0 w 428630"/>
              <a:gd name="connsiteY0" fmla="*/ 82862 h 371458"/>
              <a:gd name="connsiteX1" fmla="*/ 0 w 428630"/>
              <a:gd name="connsiteY1" fmla="*/ 355994 h 371458"/>
              <a:gd name="connsiteX2" fmla="*/ 380010 w 428630"/>
              <a:gd name="connsiteY2" fmla="*/ 302555 h 371458"/>
              <a:gd name="connsiteX3" fmla="*/ 380010 w 428630"/>
              <a:gd name="connsiteY3" fmla="*/ 11610 h 371458"/>
              <a:gd name="connsiteX4" fmla="*/ 0 w 428630"/>
              <a:gd name="connsiteY4" fmla="*/ 82862 h 371458"/>
              <a:gd name="connsiteX0" fmla="*/ 1911 w 430541"/>
              <a:gd name="connsiteY0" fmla="*/ 82862 h 371458"/>
              <a:gd name="connsiteX1" fmla="*/ 1911 w 430541"/>
              <a:gd name="connsiteY1" fmla="*/ 355994 h 371458"/>
              <a:gd name="connsiteX2" fmla="*/ 381921 w 430541"/>
              <a:gd name="connsiteY2" fmla="*/ 302555 h 371458"/>
              <a:gd name="connsiteX3" fmla="*/ 381921 w 430541"/>
              <a:gd name="connsiteY3" fmla="*/ 11610 h 371458"/>
              <a:gd name="connsiteX4" fmla="*/ 1911 w 430541"/>
              <a:gd name="connsiteY4" fmla="*/ 82862 h 371458"/>
              <a:gd name="connsiteX0" fmla="*/ 4022 w 432652"/>
              <a:gd name="connsiteY0" fmla="*/ 82862 h 371458"/>
              <a:gd name="connsiteX1" fmla="*/ 4022 w 432652"/>
              <a:gd name="connsiteY1" fmla="*/ 355994 h 371458"/>
              <a:gd name="connsiteX2" fmla="*/ 384032 w 432652"/>
              <a:gd name="connsiteY2" fmla="*/ 302555 h 371458"/>
              <a:gd name="connsiteX3" fmla="*/ 384032 w 432652"/>
              <a:gd name="connsiteY3" fmla="*/ 11610 h 371458"/>
              <a:gd name="connsiteX4" fmla="*/ 4022 w 432652"/>
              <a:gd name="connsiteY4" fmla="*/ 82862 h 371458"/>
              <a:gd name="connsiteX0" fmla="*/ 4022 w 432652"/>
              <a:gd name="connsiteY0" fmla="*/ 71252 h 359848"/>
              <a:gd name="connsiteX1" fmla="*/ 4022 w 432652"/>
              <a:gd name="connsiteY1" fmla="*/ 344384 h 359848"/>
              <a:gd name="connsiteX2" fmla="*/ 384032 w 432652"/>
              <a:gd name="connsiteY2" fmla="*/ 290945 h 359848"/>
              <a:gd name="connsiteX3" fmla="*/ 384032 w 432652"/>
              <a:gd name="connsiteY3" fmla="*/ 0 h 359848"/>
              <a:gd name="connsiteX4" fmla="*/ 4022 w 432652"/>
              <a:gd name="connsiteY4" fmla="*/ 71252 h 359848"/>
              <a:gd name="connsiteX0" fmla="*/ 4022 w 432652"/>
              <a:gd name="connsiteY0" fmla="*/ 71252 h 359848"/>
              <a:gd name="connsiteX1" fmla="*/ 4022 w 432652"/>
              <a:gd name="connsiteY1" fmla="*/ 344384 h 359848"/>
              <a:gd name="connsiteX2" fmla="*/ 384032 w 432652"/>
              <a:gd name="connsiteY2" fmla="*/ 290945 h 359848"/>
              <a:gd name="connsiteX3" fmla="*/ 384032 w 432652"/>
              <a:gd name="connsiteY3" fmla="*/ 0 h 359848"/>
              <a:gd name="connsiteX4" fmla="*/ 4022 w 432652"/>
              <a:gd name="connsiteY4" fmla="*/ 71252 h 359848"/>
              <a:gd name="connsiteX0" fmla="*/ 4022 w 411629"/>
              <a:gd name="connsiteY0" fmla="*/ 71252 h 359848"/>
              <a:gd name="connsiteX1" fmla="*/ 4022 w 411629"/>
              <a:gd name="connsiteY1" fmla="*/ 344384 h 359848"/>
              <a:gd name="connsiteX2" fmla="*/ 384032 w 411629"/>
              <a:gd name="connsiteY2" fmla="*/ 290945 h 359848"/>
              <a:gd name="connsiteX3" fmla="*/ 384032 w 411629"/>
              <a:gd name="connsiteY3" fmla="*/ 0 h 359848"/>
              <a:gd name="connsiteX4" fmla="*/ 4022 w 411629"/>
              <a:gd name="connsiteY4" fmla="*/ 71252 h 359848"/>
              <a:gd name="connsiteX0" fmla="*/ 4022 w 384313"/>
              <a:gd name="connsiteY0" fmla="*/ 71252 h 359848"/>
              <a:gd name="connsiteX1" fmla="*/ 4022 w 384313"/>
              <a:gd name="connsiteY1" fmla="*/ 344384 h 359848"/>
              <a:gd name="connsiteX2" fmla="*/ 384032 w 384313"/>
              <a:gd name="connsiteY2" fmla="*/ 290945 h 359848"/>
              <a:gd name="connsiteX3" fmla="*/ 384032 w 384313"/>
              <a:gd name="connsiteY3" fmla="*/ 0 h 359848"/>
              <a:gd name="connsiteX4" fmla="*/ 4022 w 384313"/>
              <a:gd name="connsiteY4" fmla="*/ 71252 h 359848"/>
              <a:gd name="connsiteX0" fmla="*/ 2030 w 386332"/>
              <a:gd name="connsiteY0" fmla="*/ 59220 h 359848"/>
              <a:gd name="connsiteX1" fmla="*/ 6041 w 386332"/>
              <a:gd name="connsiteY1" fmla="*/ 344384 h 359848"/>
              <a:gd name="connsiteX2" fmla="*/ 386051 w 386332"/>
              <a:gd name="connsiteY2" fmla="*/ 290945 h 359848"/>
              <a:gd name="connsiteX3" fmla="*/ 386051 w 386332"/>
              <a:gd name="connsiteY3" fmla="*/ 0 h 359848"/>
              <a:gd name="connsiteX4" fmla="*/ 2030 w 386332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6409"/>
              <a:gd name="connsiteY0" fmla="*/ 59220 h 359848"/>
              <a:gd name="connsiteX1" fmla="*/ 4388 w 386409"/>
              <a:gd name="connsiteY1" fmla="*/ 344384 h 359848"/>
              <a:gd name="connsiteX2" fmla="*/ 384398 w 386409"/>
              <a:gd name="connsiteY2" fmla="*/ 290945 h 359848"/>
              <a:gd name="connsiteX3" fmla="*/ 384398 w 386409"/>
              <a:gd name="connsiteY3" fmla="*/ 0 h 359848"/>
              <a:gd name="connsiteX4" fmla="*/ 377 w 386409"/>
              <a:gd name="connsiteY4" fmla="*/ 59220 h 35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09" h="359848">
                <a:moveTo>
                  <a:pt x="377" y="59220"/>
                </a:moveTo>
                <a:cubicBezTo>
                  <a:pt x="1211" y="160733"/>
                  <a:pt x="-2799" y="279695"/>
                  <a:pt x="4388" y="344384"/>
                </a:cubicBezTo>
                <a:cubicBezTo>
                  <a:pt x="67723" y="380999"/>
                  <a:pt x="321063" y="348342"/>
                  <a:pt x="384398" y="290945"/>
                </a:cubicBezTo>
                <a:cubicBezTo>
                  <a:pt x="387576" y="209485"/>
                  <a:pt x="386534" y="98805"/>
                  <a:pt x="384398" y="0"/>
                </a:cubicBezTo>
                <a:cubicBezTo>
                  <a:pt x="306062" y="37554"/>
                  <a:pt x="147933" y="45938"/>
                  <a:pt x="377" y="59220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64" name="Freeform 563"/>
          <p:cNvSpPr/>
          <p:nvPr/>
        </p:nvSpPr>
        <p:spPr>
          <a:xfrm>
            <a:off x="1725312" y="3483151"/>
            <a:ext cx="942067" cy="1060376"/>
          </a:xfrm>
          <a:custGeom>
            <a:avLst/>
            <a:gdLst>
              <a:gd name="connsiteX0" fmla="*/ 84637 w 3682378"/>
              <a:gd name="connsiteY0" fmla="*/ 124473 h 3981029"/>
              <a:gd name="connsiteX1" fmla="*/ 287194 w 3682378"/>
              <a:gd name="connsiteY1" fmla="*/ 552736 h 3981029"/>
              <a:gd name="connsiteX2" fmla="*/ 287194 w 3682378"/>
              <a:gd name="connsiteY2" fmla="*/ 3631602 h 3981029"/>
              <a:gd name="connsiteX3" fmla="*/ 680733 w 3682378"/>
              <a:gd name="connsiteY3" fmla="*/ 3944118 h 3981029"/>
              <a:gd name="connsiteX4" fmla="*/ 3198227 w 3682378"/>
              <a:gd name="connsiteY4" fmla="*/ 3932544 h 3981029"/>
              <a:gd name="connsiteX5" fmla="*/ 3499169 w 3682378"/>
              <a:gd name="connsiteY5" fmla="*/ 3614240 h 3981029"/>
              <a:gd name="connsiteX6" fmla="*/ 3487594 w 3682378"/>
              <a:gd name="connsiteY6" fmla="*/ 315455 h 3981029"/>
              <a:gd name="connsiteX7" fmla="*/ 3580192 w 3682378"/>
              <a:gd name="connsiteY7" fmla="*/ 124473 h 3981029"/>
              <a:gd name="connsiteX8" fmla="*/ 1867138 w 3682378"/>
              <a:gd name="connsiteY8" fmla="*/ 240220 h 3981029"/>
              <a:gd name="connsiteX9" fmla="*/ 84637 w 3682378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78918"/>
              <a:gd name="connsiteX1" fmla="*/ 202557 w 3597741"/>
              <a:gd name="connsiteY1" fmla="*/ 552736 h 3978918"/>
              <a:gd name="connsiteX2" fmla="*/ 202557 w 3597741"/>
              <a:gd name="connsiteY2" fmla="*/ 3631602 h 3978918"/>
              <a:gd name="connsiteX3" fmla="*/ 596096 w 3597741"/>
              <a:gd name="connsiteY3" fmla="*/ 3944118 h 3978918"/>
              <a:gd name="connsiteX4" fmla="*/ 3113590 w 3597741"/>
              <a:gd name="connsiteY4" fmla="*/ 3932544 h 3978918"/>
              <a:gd name="connsiteX5" fmla="*/ 3414532 w 3597741"/>
              <a:gd name="connsiteY5" fmla="*/ 3614240 h 3978918"/>
              <a:gd name="connsiteX6" fmla="*/ 3402957 w 3597741"/>
              <a:gd name="connsiteY6" fmla="*/ 315455 h 3978918"/>
              <a:gd name="connsiteX7" fmla="*/ 3495555 w 3597741"/>
              <a:gd name="connsiteY7" fmla="*/ 124473 h 3978918"/>
              <a:gd name="connsiteX8" fmla="*/ 1782501 w 3597741"/>
              <a:gd name="connsiteY8" fmla="*/ 240220 h 3978918"/>
              <a:gd name="connsiteX9" fmla="*/ 0 w 3597741"/>
              <a:gd name="connsiteY9" fmla="*/ 124473 h 3978918"/>
              <a:gd name="connsiteX0" fmla="*/ 0 w 3597741"/>
              <a:gd name="connsiteY0" fmla="*/ 124473 h 3978918"/>
              <a:gd name="connsiteX1" fmla="*/ 202557 w 3597741"/>
              <a:gd name="connsiteY1" fmla="*/ 552736 h 3978918"/>
              <a:gd name="connsiteX2" fmla="*/ 202557 w 3597741"/>
              <a:gd name="connsiteY2" fmla="*/ 3631602 h 3978918"/>
              <a:gd name="connsiteX3" fmla="*/ 596096 w 3597741"/>
              <a:gd name="connsiteY3" fmla="*/ 3944118 h 3978918"/>
              <a:gd name="connsiteX4" fmla="*/ 3113590 w 3597741"/>
              <a:gd name="connsiteY4" fmla="*/ 3932544 h 3978918"/>
              <a:gd name="connsiteX5" fmla="*/ 3414532 w 3597741"/>
              <a:gd name="connsiteY5" fmla="*/ 3614240 h 3978918"/>
              <a:gd name="connsiteX6" fmla="*/ 3402957 w 3597741"/>
              <a:gd name="connsiteY6" fmla="*/ 315455 h 3978918"/>
              <a:gd name="connsiteX7" fmla="*/ 3495555 w 3597741"/>
              <a:gd name="connsiteY7" fmla="*/ 124473 h 3978918"/>
              <a:gd name="connsiteX8" fmla="*/ 1782501 w 3597741"/>
              <a:gd name="connsiteY8" fmla="*/ 240220 h 3978918"/>
              <a:gd name="connsiteX9" fmla="*/ 0 w 3597741"/>
              <a:gd name="connsiteY9" fmla="*/ 124473 h 3978918"/>
              <a:gd name="connsiteX0" fmla="*/ 0 w 3597741"/>
              <a:gd name="connsiteY0" fmla="*/ 124473 h 4037210"/>
              <a:gd name="connsiteX1" fmla="*/ 202557 w 3597741"/>
              <a:gd name="connsiteY1" fmla="*/ 552736 h 4037210"/>
              <a:gd name="connsiteX2" fmla="*/ 202557 w 3597741"/>
              <a:gd name="connsiteY2" fmla="*/ 3631602 h 4037210"/>
              <a:gd name="connsiteX3" fmla="*/ 596096 w 3597741"/>
              <a:gd name="connsiteY3" fmla="*/ 3944118 h 4037210"/>
              <a:gd name="connsiteX4" fmla="*/ 3113590 w 3597741"/>
              <a:gd name="connsiteY4" fmla="*/ 3932544 h 4037210"/>
              <a:gd name="connsiteX5" fmla="*/ 3414532 w 3597741"/>
              <a:gd name="connsiteY5" fmla="*/ 3614240 h 4037210"/>
              <a:gd name="connsiteX6" fmla="*/ 3402957 w 3597741"/>
              <a:gd name="connsiteY6" fmla="*/ 315455 h 4037210"/>
              <a:gd name="connsiteX7" fmla="*/ 3495555 w 3597741"/>
              <a:gd name="connsiteY7" fmla="*/ 124473 h 4037210"/>
              <a:gd name="connsiteX8" fmla="*/ 1782501 w 3597741"/>
              <a:gd name="connsiteY8" fmla="*/ 240220 h 4037210"/>
              <a:gd name="connsiteX9" fmla="*/ 0 w 3597741"/>
              <a:gd name="connsiteY9" fmla="*/ 124473 h 4037210"/>
              <a:gd name="connsiteX0" fmla="*/ 0 w 3597741"/>
              <a:gd name="connsiteY0" fmla="*/ 124473 h 4063968"/>
              <a:gd name="connsiteX1" fmla="*/ 202557 w 3597741"/>
              <a:gd name="connsiteY1" fmla="*/ 552736 h 4063968"/>
              <a:gd name="connsiteX2" fmla="*/ 202557 w 3597741"/>
              <a:gd name="connsiteY2" fmla="*/ 3631602 h 4063968"/>
              <a:gd name="connsiteX3" fmla="*/ 596096 w 3597741"/>
              <a:gd name="connsiteY3" fmla="*/ 3944118 h 4063968"/>
              <a:gd name="connsiteX4" fmla="*/ 3113590 w 3597741"/>
              <a:gd name="connsiteY4" fmla="*/ 3932544 h 4063968"/>
              <a:gd name="connsiteX5" fmla="*/ 3414532 w 3597741"/>
              <a:gd name="connsiteY5" fmla="*/ 3614240 h 4063968"/>
              <a:gd name="connsiteX6" fmla="*/ 3402957 w 3597741"/>
              <a:gd name="connsiteY6" fmla="*/ 315455 h 4063968"/>
              <a:gd name="connsiteX7" fmla="*/ 3495555 w 3597741"/>
              <a:gd name="connsiteY7" fmla="*/ 124473 h 4063968"/>
              <a:gd name="connsiteX8" fmla="*/ 1782501 w 3597741"/>
              <a:gd name="connsiteY8" fmla="*/ 240220 h 4063968"/>
              <a:gd name="connsiteX9" fmla="*/ 0 w 3597741"/>
              <a:gd name="connsiteY9" fmla="*/ 124473 h 4063968"/>
              <a:gd name="connsiteX0" fmla="*/ 0 w 3597741"/>
              <a:gd name="connsiteY0" fmla="*/ 124473 h 4063968"/>
              <a:gd name="connsiteX1" fmla="*/ 202557 w 3597741"/>
              <a:gd name="connsiteY1" fmla="*/ 552736 h 4063968"/>
              <a:gd name="connsiteX2" fmla="*/ 202557 w 3597741"/>
              <a:gd name="connsiteY2" fmla="*/ 3631602 h 4063968"/>
              <a:gd name="connsiteX3" fmla="*/ 596096 w 3597741"/>
              <a:gd name="connsiteY3" fmla="*/ 3944118 h 4063968"/>
              <a:gd name="connsiteX4" fmla="*/ 3113590 w 3597741"/>
              <a:gd name="connsiteY4" fmla="*/ 3932544 h 4063968"/>
              <a:gd name="connsiteX5" fmla="*/ 3414532 w 3597741"/>
              <a:gd name="connsiteY5" fmla="*/ 3614240 h 4063968"/>
              <a:gd name="connsiteX6" fmla="*/ 3402957 w 3597741"/>
              <a:gd name="connsiteY6" fmla="*/ 315455 h 4063968"/>
              <a:gd name="connsiteX7" fmla="*/ 3495555 w 3597741"/>
              <a:gd name="connsiteY7" fmla="*/ 124473 h 4063968"/>
              <a:gd name="connsiteX8" fmla="*/ 1782501 w 3597741"/>
              <a:gd name="connsiteY8" fmla="*/ 240220 h 4063968"/>
              <a:gd name="connsiteX9" fmla="*/ 0 w 3597741"/>
              <a:gd name="connsiteY9" fmla="*/ 124473 h 4063968"/>
              <a:gd name="connsiteX0" fmla="*/ 0 w 3597741"/>
              <a:gd name="connsiteY0" fmla="*/ 124473 h 4067678"/>
              <a:gd name="connsiteX1" fmla="*/ 202557 w 3597741"/>
              <a:gd name="connsiteY1" fmla="*/ 552736 h 4067678"/>
              <a:gd name="connsiteX2" fmla="*/ 202557 w 3597741"/>
              <a:gd name="connsiteY2" fmla="*/ 3631602 h 4067678"/>
              <a:gd name="connsiteX3" fmla="*/ 584065 w 3597741"/>
              <a:gd name="connsiteY3" fmla="*/ 3952139 h 4067678"/>
              <a:gd name="connsiteX4" fmla="*/ 3113590 w 3597741"/>
              <a:gd name="connsiteY4" fmla="*/ 3932544 h 4067678"/>
              <a:gd name="connsiteX5" fmla="*/ 3414532 w 3597741"/>
              <a:gd name="connsiteY5" fmla="*/ 3614240 h 4067678"/>
              <a:gd name="connsiteX6" fmla="*/ 3402957 w 3597741"/>
              <a:gd name="connsiteY6" fmla="*/ 315455 h 4067678"/>
              <a:gd name="connsiteX7" fmla="*/ 3495555 w 3597741"/>
              <a:gd name="connsiteY7" fmla="*/ 124473 h 4067678"/>
              <a:gd name="connsiteX8" fmla="*/ 1782501 w 3597741"/>
              <a:gd name="connsiteY8" fmla="*/ 240220 h 4067678"/>
              <a:gd name="connsiteX9" fmla="*/ 0 w 3597741"/>
              <a:gd name="connsiteY9" fmla="*/ 124473 h 4067678"/>
              <a:gd name="connsiteX0" fmla="*/ 0 w 3597741"/>
              <a:gd name="connsiteY0" fmla="*/ 124473 h 4067678"/>
              <a:gd name="connsiteX1" fmla="*/ 202557 w 3597741"/>
              <a:gd name="connsiteY1" fmla="*/ 552736 h 4067678"/>
              <a:gd name="connsiteX2" fmla="*/ 202557 w 3597741"/>
              <a:gd name="connsiteY2" fmla="*/ 3631602 h 4067678"/>
              <a:gd name="connsiteX3" fmla="*/ 584065 w 3597741"/>
              <a:gd name="connsiteY3" fmla="*/ 3952139 h 4067678"/>
              <a:gd name="connsiteX4" fmla="*/ 3113590 w 3597741"/>
              <a:gd name="connsiteY4" fmla="*/ 3932544 h 4067678"/>
              <a:gd name="connsiteX5" fmla="*/ 3414532 w 3597741"/>
              <a:gd name="connsiteY5" fmla="*/ 3614240 h 4067678"/>
              <a:gd name="connsiteX6" fmla="*/ 3402957 w 3597741"/>
              <a:gd name="connsiteY6" fmla="*/ 315455 h 4067678"/>
              <a:gd name="connsiteX7" fmla="*/ 3495555 w 3597741"/>
              <a:gd name="connsiteY7" fmla="*/ 124473 h 4067678"/>
              <a:gd name="connsiteX8" fmla="*/ 1782501 w 3597741"/>
              <a:gd name="connsiteY8" fmla="*/ 240220 h 4067678"/>
              <a:gd name="connsiteX9" fmla="*/ 0 w 3597741"/>
              <a:gd name="connsiteY9" fmla="*/ 124473 h 4067678"/>
              <a:gd name="connsiteX0" fmla="*/ 0 w 3597741"/>
              <a:gd name="connsiteY0" fmla="*/ 124473 h 4069816"/>
              <a:gd name="connsiteX1" fmla="*/ 202557 w 3597741"/>
              <a:gd name="connsiteY1" fmla="*/ 552736 h 4069816"/>
              <a:gd name="connsiteX2" fmla="*/ 202557 w 3597741"/>
              <a:gd name="connsiteY2" fmla="*/ 3631602 h 4069816"/>
              <a:gd name="connsiteX3" fmla="*/ 584065 w 3597741"/>
              <a:gd name="connsiteY3" fmla="*/ 3952139 h 4069816"/>
              <a:gd name="connsiteX4" fmla="*/ 3053433 w 3597741"/>
              <a:gd name="connsiteY4" fmla="*/ 3936555 h 4069816"/>
              <a:gd name="connsiteX5" fmla="*/ 3414532 w 3597741"/>
              <a:gd name="connsiteY5" fmla="*/ 3614240 h 4069816"/>
              <a:gd name="connsiteX6" fmla="*/ 3402957 w 3597741"/>
              <a:gd name="connsiteY6" fmla="*/ 315455 h 4069816"/>
              <a:gd name="connsiteX7" fmla="*/ 3495555 w 3597741"/>
              <a:gd name="connsiteY7" fmla="*/ 124473 h 4069816"/>
              <a:gd name="connsiteX8" fmla="*/ 1782501 w 3597741"/>
              <a:gd name="connsiteY8" fmla="*/ 240220 h 4069816"/>
              <a:gd name="connsiteX9" fmla="*/ 0 w 3597741"/>
              <a:gd name="connsiteY9" fmla="*/ 124473 h 4069816"/>
              <a:gd name="connsiteX0" fmla="*/ 0 w 3597741"/>
              <a:gd name="connsiteY0" fmla="*/ 124473 h 4074572"/>
              <a:gd name="connsiteX1" fmla="*/ 202557 w 3597741"/>
              <a:gd name="connsiteY1" fmla="*/ 552736 h 4074572"/>
              <a:gd name="connsiteX2" fmla="*/ 202557 w 3597741"/>
              <a:gd name="connsiteY2" fmla="*/ 3631602 h 4074572"/>
              <a:gd name="connsiteX3" fmla="*/ 584065 w 3597741"/>
              <a:gd name="connsiteY3" fmla="*/ 3952139 h 4074572"/>
              <a:gd name="connsiteX4" fmla="*/ 3053433 w 3597741"/>
              <a:gd name="connsiteY4" fmla="*/ 3936555 h 4074572"/>
              <a:gd name="connsiteX5" fmla="*/ 3414532 w 3597741"/>
              <a:gd name="connsiteY5" fmla="*/ 3614240 h 4074572"/>
              <a:gd name="connsiteX6" fmla="*/ 3402957 w 3597741"/>
              <a:gd name="connsiteY6" fmla="*/ 315455 h 4074572"/>
              <a:gd name="connsiteX7" fmla="*/ 3495555 w 3597741"/>
              <a:gd name="connsiteY7" fmla="*/ 124473 h 4074572"/>
              <a:gd name="connsiteX8" fmla="*/ 1782501 w 3597741"/>
              <a:gd name="connsiteY8" fmla="*/ 240220 h 4074572"/>
              <a:gd name="connsiteX9" fmla="*/ 0 w 3597741"/>
              <a:gd name="connsiteY9" fmla="*/ 124473 h 4074572"/>
              <a:gd name="connsiteX0" fmla="*/ 0 w 3597741"/>
              <a:gd name="connsiteY0" fmla="*/ 124473 h 4074572"/>
              <a:gd name="connsiteX1" fmla="*/ 202557 w 3597741"/>
              <a:gd name="connsiteY1" fmla="*/ 552736 h 4074572"/>
              <a:gd name="connsiteX2" fmla="*/ 202557 w 3597741"/>
              <a:gd name="connsiteY2" fmla="*/ 3631602 h 4074572"/>
              <a:gd name="connsiteX3" fmla="*/ 584065 w 3597741"/>
              <a:gd name="connsiteY3" fmla="*/ 3952139 h 4074572"/>
              <a:gd name="connsiteX4" fmla="*/ 3053433 w 3597741"/>
              <a:gd name="connsiteY4" fmla="*/ 3936555 h 4074572"/>
              <a:gd name="connsiteX5" fmla="*/ 3414532 w 3597741"/>
              <a:gd name="connsiteY5" fmla="*/ 3614240 h 4074572"/>
              <a:gd name="connsiteX6" fmla="*/ 3402957 w 3597741"/>
              <a:gd name="connsiteY6" fmla="*/ 315455 h 4074572"/>
              <a:gd name="connsiteX7" fmla="*/ 3495555 w 3597741"/>
              <a:gd name="connsiteY7" fmla="*/ 124473 h 4074572"/>
              <a:gd name="connsiteX8" fmla="*/ 1782501 w 3597741"/>
              <a:gd name="connsiteY8" fmla="*/ 240220 h 4074572"/>
              <a:gd name="connsiteX9" fmla="*/ 0 w 3597741"/>
              <a:gd name="connsiteY9" fmla="*/ 124473 h 4074572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8189"/>
              <a:gd name="connsiteY0" fmla="*/ 121082 h 4071181"/>
              <a:gd name="connsiteX1" fmla="*/ 202557 w 3598189"/>
              <a:gd name="connsiteY1" fmla="*/ 549345 h 4071181"/>
              <a:gd name="connsiteX2" fmla="*/ 202557 w 3598189"/>
              <a:gd name="connsiteY2" fmla="*/ 3628211 h 4071181"/>
              <a:gd name="connsiteX3" fmla="*/ 584065 w 3598189"/>
              <a:gd name="connsiteY3" fmla="*/ 3948748 h 4071181"/>
              <a:gd name="connsiteX4" fmla="*/ 3053433 w 3598189"/>
              <a:gd name="connsiteY4" fmla="*/ 3933164 h 4071181"/>
              <a:gd name="connsiteX5" fmla="*/ 3398490 w 3598189"/>
              <a:gd name="connsiteY5" fmla="*/ 3562723 h 4071181"/>
              <a:gd name="connsiteX6" fmla="*/ 3402957 w 3598189"/>
              <a:gd name="connsiteY6" fmla="*/ 312064 h 4071181"/>
              <a:gd name="connsiteX7" fmla="*/ 3495555 w 3598189"/>
              <a:gd name="connsiteY7" fmla="*/ 121082 h 4071181"/>
              <a:gd name="connsiteX8" fmla="*/ 1782501 w 3598189"/>
              <a:gd name="connsiteY8" fmla="*/ 236829 h 4071181"/>
              <a:gd name="connsiteX9" fmla="*/ 0 w 3598189"/>
              <a:gd name="connsiteY9" fmla="*/ 121082 h 4071181"/>
              <a:gd name="connsiteX0" fmla="*/ 0 w 3598189"/>
              <a:gd name="connsiteY0" fmla="*/ 121082 h 4087381"/>
              <a:gd name="connsiteX1" fmla="*/ 202557 w 3598189"/>
              <a:gd name="connsiteY1" fmla="*/ 549345 h 4087381"/>
              <a:gd name="connsiteX2" fmla="*/ 202557 w 3598189"/>
              <a:gd name="connsiteY2" fmla="*/ 3628211 h 4087381"/>
              <a:gd name="connsiteX3" fmla="*/ 584065 w 3598189"/>
              <a:gd name="connsiteY3" fmla="*/ 3948748 h 4087381"/>
              <a:gd name="connsiteX4" fmla="*/ 2941138 w 3598189"/>
              <a:gd name="connsiteY4" fmla="*/ 3961238 h 4087381"/>
              <a:gd name="connsiteX5" fmla="*/ 3398490 w 3598189"/>
              <a:gd name="connsiteY5" fmla="*/ 3562723 h 4087381"/>
              <a:gd name="connsiteX6" fmla="*/ 3402957 w 3598189"/>
              <a:gd name="connsiteY6" fmla="*/ 312064 h 4087381"/>
              <a:gd name="connsiteX7" fmla="*/ 3495555 w 3598189"/>
              <a:gd name="connsiteY7" fmla="*/ 121082 h 4087381"/>
              <a:gd name="connsiteX8" fmla="*/ 1782501 w 3598189"/>
              <a:gd name="connsiteY8" fmla="*/ 236829 h 4087381"/>
              <a:gd name="connsiteX9" fmla="*/ 0 w 3598189"/>
              <a:gd name="connsiteY9" fmla="*/ 121082 h 4087381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4908"/>
              <a:gd name="connsiteY0" fmla="*/ 10071 h 3956501"/>
              <a:gd name="connsiteX1" fmla="*/ 202557 w 3594908"/>
              <a:gd name="connsiteY1" fmla="*/ 438334 h 3956501"/>
              <a:gd name="connsiteX2" fmla="*/ 202557 w 3594908"/>
              <a:gd name="connsiteY2" fmla="*/ 3517200 h 3956501"/>
              <a:gd name="connsiteX3" fmla="*/ 584065 w 3594908"/>
              <a:gd name="connsiteY3" fmla="*/ 3837737 h 3956501"/>
              <a:gd name="connsiteX4" fmla="*/ 2941138 w 3594908"/>
              <a:gd name="connsiteY4" fmla="*/ 3850227 h 3956501"/>
              <a:gd name="connsiteX5" fmla="*/ 3398490 w 3594908"/>
              <a:gd name="connsiteY5" fmla="*/ 3451712 h 3956501"/>
              <a:gd name="connsiteX6" fmla="*/ 3402957 w 3594908"/>
              <a:gd name="connsiteY6" fmla="*/ 201053 h 3956501"/>
              <a:gd name="connsiteX7" fmla="*/ 3495555 w 3594908"/>
              <a:gd name="connsiteY7" fmla="*/ 10071 h 3956501"/>
              <a:gd name="connsiteX8" fmla="*/ 1782501 w 3594908"/>
              <a:gd name="connsiteY8" fmla="*/ 125818 h 3956501"/>
              <a:gd name="connsiteX9" fmla="*/ 0 w 3594908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01053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804804 w 3517858"/>
              <a:gd name="connsiteY8" fmla="*/ 115747 h 3959648"/>
              <a:gd name="connsiteX9" fmla="*/ 0 w 3517858"/>
              <a:gd name="connsiteY9" fmla="*/ 11151 h 3959648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793652 w 3517858"/>
              <a:gd name="connsiteY8" fmla="*/ 104595 h 3959648"/>
              <a:gd name="connsiteX9" fmla="*/ 0 w 3517858"/>
              <a:gd name="connsiteY9" fmla="*/ 11151 h 3959648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793652 w 3517858"/>
              <a:gd name="connsiteY8" fmla="*/ 104595 h 3959648"/>
              <a:gd name="connsiteX9" fmla="*/ 0 w 3517858"/>
              <a:gd name="connsiteY9" fmla="*/ 11151 h 395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7858" h="3959648">
                <a:moveTo>
                  <a:pt x="0" y="11151"/>
                </a:moveTo>
                <a:cubicBezTo>
                  <a:pt x="119437" y="87202"/>
                  <a:pt x="219175" y="160573"/>
                  <a:pt x="224860" y="428263"/>
                </a:cubicBezTo>
                <a:cubicBezTo>
                  <a:pt x="238566" y="1012784"/>
                  <a:pt x="211407" y="2945909"/>
                  <a:pt x="224860" y="3507129"/>
                </a:cubicBezTo>
                <a:cubicBezTo>
                  <a:pt x="226281" y="3587085"/>
                  <a:pt x="261565" y="3733393"/>
                  <a:pt x="606368" y="3827666"/>
                </a:cubicBezTo>
                <a:cubicBezTo>
                  <a:pt x="1071487" y="3962044"/>
                  <a:pt x="2199369" y="4025722"/>
                  <a:pt x="2957865" y="3862458"/>
                </a:cubicBezTo>
                <a:cubicBezTo>
                  <a:pt x="3251434" y="3784492"/>
                  <a:pt x="3420952" y="3689362"/>
                  <a:pt x="3420793" y="3441641"/>
                </a:cubicBezTo>
                <a:cubicBezTo>
                  <a:pt x="3420634" y="3193920"/>
                  <a:pt x="3429134" y="319421"/>
                  <a:pt x="3425260" y="235098"/>
                </a:cubicBezTo>
                <a:cubicBezTo>
                  <a:pt x="3421386" y="150775"/>
                  <a:pt x="3499176" y="44623"/>
                  <a:pt x="3517858" y="0"/>
                </a:cubicBezTo>
                <a:cubicBezTo>
                  <a:pt x="3219904" y="76670"/>
                  <a:pt x="2524928" y="108313"/>
                  <a:pt x="1793652" y="104595"/>
                </a:cubicBezTo>
                <a:cubicBezTo>
                  <a:pt x="1062376" y="100877"/>
                  <a:pt x="168539" y="48275"/>
                  <a:pt x="0" y="11151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66" name="Freeform 565"/>
          <p:cNvSpPr/>
          <p:nvPr/>
        </p:nvSpPr>
        <p:spPr>
          <a:xfrm>
            <a:off x="2186669" y="3496798"/>
            <a:ext cx="415088" cy="827190"/>
          </a:xfrm>
          <a:custGeom>
            <a:avLst/>
            <a:gdLst>
              <a:gd name="connsiteX0" fmla="*/ 0 w 1550019"/>
              <a:gd name="connsiteY0" fmla="*/ 241798 h 3420758"/>
              <a:gd name="connsiteX1" fmla="*/ 1103970 w 1550019"/>
              <a:gd name="connsiteY1" fmla="*/ 308705 h 3420758"/>
              <a:gd name="connsiteX2" fmla="*/ 1170878 w 1550019"/>
              <a:gd name="connsiteY2" fmla="*/ 3280505 h 3420758"/>
              <a:gd name="connsiteX3" fmla="*/ 1544443 w 1550019"/>
              <a:gd name="connsiteY3" fmla="*/ 3208022 h 3420758"/>
              <a:gd name="connsiteX4" fmla="*/ 1505414 w 1550019"/>
              <a:gd name="connsiteY4" fmla="*/ 420218 h 3420758"/>
              <a:gd name="connsiteX5" fmla="*/ 1550019 w 1550019"/>
              <a:gd name="connsiteY5" fmla="*/ 191618 h 3420758"/>
              <a:gd name="connsiteX6" fmla="*/ 0 w 1550019"/>
              <a:gd name="connsiteY6" fmla="*/ 241798 h 3420758"/>
              <a:gd name="connsiteX0" fmla="*/ 0 w 1550019"/>
              <a:gd name="connsiteY0" fmla="*/ 241798 h 3280505"/>
              <a:gd name="connsiteX1" fmla="*/ 1103970 w 1550019"/>
              <a:gd name="connsiteY1" fmla="*/ 308705 h 3280505"/>
              <a:gd name="connsiteX2" fmla="*/ 1170878 w 1550019"/>
              <a:gd name="connsiteY2" fmla="*/ 3280505 h 3280505"/>
              <a:gd name="connsiteX3" fmla="*/ 1544443 w 1550019"/>
              <a:gd name="connsiteY3" fmla="*/ 3208022 h 3280505"/>
              <a:gd name="connsiteX4" fmla="*/ 1505414 w 1550019"/>
              <a:gd name="connsiteY4" fmla="*/ 420218 h 3280505"/>
              <a:gd name="connsiteX5" fmla="*/ 1550019 w 1550019"/>
              <a:gd name="connsiteY5" fmla="*/ 191618 h 3280505"/>
              <a:gd name="connsiteX6" fmla="*/ 0 w 1550019"/>
              <a:gd name="connsiteY6" fmla="*/ 241798 h 3280505"/>
              <a:gd name="connsiteX0" fmla="*/ 0 w 1550019"/>
              <a:gd name="connsiteY0" fmla="*/ 241798 h 3280505"/>
              <a:gd name="connsiteX1" fmla="*/ 1103970 w 1550019"/>
              <a:gd name="connsiteY1" fmla="*/ 308705 h 3280505"/>
              <a:gd name="connsiteX2" fmla="*/ 1170878 w 1550019"/>
              <a:gd name="connsiteY2" fmla="*/ 3280505 h 3280505"/>
              <a:gd name="connsiteX3" fmla="*/ 1544443 w 1550019"/>
              <a:gd name="connsiteY3" fmla="*/ 3208022 h 3280505"/>
              <a:gd name="connsiteX4" fmla="*/ 1505414 w 1550019"/>
              <a:gd name="connsiteY4" fmla="*/ 420218 h 3280505"/>
              <a:gd name="connsiteX5" fmla="*/ 1550019 w 1550019"/>
              <a:gd name="connsiteY5" fmla="*/ 191618 h 3280505"/>
              <a:gd name="connsiteX6" fmla="*/ 0 w 1550019"/>
              <a:gd name="connsiteY6" fmla="*/ 241798 h 3280505"/>
              <a:gd name="connsiteX0" fmla="*/ 0 w 1550019"/>
              <a:gd name="connsiteY0" fmla="*/ 165724 h 3204431"/>
              <a:gd name="connsiteX1" fmla="*/ 1117033 w 1550019"/>
              <a:gd name="connsiteY1" fmla="*/ 385031 h 3204431"/>
              <a:gd name="connsiteX2" fmla="*/ 1170878 w 1550019"/>
              <a:gd name="connsiteY2" fmla="*/ 3204431 h 3204431"/>
              <a:gd name="connsiteX3" fmla="*/ 1544443 w 1550019"/>
              <a:gd name="connsiteY3" fmla="*/ 3131948 h 3204431"/>
              <a:gd name="connsiteX4" fmla="*/ 1505414 w 1550019"/>
              <a:gd name="connsiteY4" fmla="*/ 344144 h 3204431"/>
              <a:gd name="connsiteX5" fmla="*/ 1550019 w 1550019"/>
              <a:gd name="connsiteY5" fmla="*/ 115544 h 3204431"/>
              <a:gd name="connsiteX6" fmla="*/ 0 w 1550019"/>
              <a:gd name="connsiteY6" fmla="*/ 165724 h 3204431"/>
              <a:gd name="connsiteX0" fmla="*/ 0 w 1550019"/>
              <a:gd name="connsiteY0" fmla="*/ 189614 h 3228321"/>
              <a:gd name="connsiteX1" fmla="*/ 1117033 w 1550019"/>
              <a:gd name="connsiteY1" fmla="*/ 408921 h 3228321"/>
              <a:gd name="connsiteX2" fmla="*/ 1170878 w 1550019"/>
              <a:gd name="connsiteY2" fmla="*/ 3228321 h 3228321"/>
              <a:gd name="connsiteX3" fmla="*/ 1544443 w 1550019"/>
              <a:gd name="connsiteY3" fmla="*/ 3155838 h 3228321"/>
              <a:gd name="connsiteX4" fmla="*/ 1505414 w 1550019"/>
              <a:gd name="connsiteY4" fmla="*/ 368034 h 3228321"/>
              <a:gd name="connsiteX5" fmla="*/ 1550019 w 1550019"/>
              <a:gd name="connsiteY5" fmla="*/ 139434 h 3228321"/>
              <a:gd name="connsiteX6" fmla="*/ 0 w 1550019"/>
              <a:gd name="connsiteY6" fmla="*/ 189614 h 3228321"/>
              <a:gd name="connsiteX0" fmla="*/ 0 w 1550019"/>
              <a:gd name="connsiteY0" fmla="*/ 189614 h 3228321"/>
              <a:gd name="connsiteX1" fmla="*/ 1117033 w 1550019"/>
              <a:gd name="connsiteY1" fmla="*/ 408921 h 3228321"/>
              <a:gd name="connsiteX2" fmla="*/ 1170878 w 1550019"/>
              <a:gd name="connsiteY2" fmla="*/ 3228321 h 3228321"/>
              <a:gd name="connsiteX3" fmla="*/ 1544443 w 1550019"/>
              <a:gd name="connsiteY3" fmla="*/ 3155838 h 3228321"/>
              <a:gd name="connsiteX4" fmla="*/ 1505414 w 1550019"/>
              <a:gd name="connsiteY4" fmla="*/ 368034 h 3228321"/>
              <a:gd name="connsiteX5" fmla="*/ 1550019 w 1550019"/>
              <a:gd name="connsiteY5" fmla="*/ 139434 h 3228321"/>
              <a:gd name="connsiteX6" fmla="*/ 0 w 1550019"/>
              <a:gd name="connsiteY6" fmla="*/ 189614 h 3228321"/>
              <a:gd name="connsiteX0" fmla="*/ 0 w 1550019"/>
              <a:gd name="connsiteY0" fmla="*/ 98269 h 3136976"/>
              <a:gd name="connsiteX1" fmla="*/ 1134450 w 1550019"/>
              <a:gd name="connsiteY1" fmla="*/ 596250 h 3136976"/>
              <a:gd name="connsiteX2" fmla="*/ 1170878 w 1550019"/>
              <a:gd name="connsiteY2" fmla="*/ 3136976 h 3136976"/>
              <a:gd name="connsiteX3" fmla="*/ 1544443 w 1550019"/>
              <a:gd name="connsiteY3" fmla="*/ 3064493 h 3136976"/>
              <a:gd name="connsiteX4" fmla="*/ 1505414 w 1550019"/>
              <a:gd name="connsiteY4" fmla="*/ 276689 h 3136976"/>
              <a:gd name="connsiteX5" fmla="*/ 1550019 w 1550019"/>
              <a:gd name="connsiteY5" fmla="*/ 48089 h 3136976"/>
              <a:gd name="connsiteX6" fmla="*/ 0 w 1550019"/>
              <a:gd name="connsiteY6" fmla="*/ 98269 h 3136976"/>
              <a:gd name="connsiteX0" fmla="*/ 0 w 1550019"/>
              <a:gd name="connsiteY0" fmla="*/ 50180 h 3088887"/>
              <a:gd name="connsiteX1" fmla="*/ 1134450 w 1550019"/>
              <a:gd name="connsiteY1" fmla="*/ 548161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34450 w 1550019"/>
              <a:gd name="connsiteY1" fmla="*/ 548161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163598 h 3202305"/>
              <a:gd name="connsiteX1" fmla="*/ 1138805 w 1550019"/>
              <a:gd name="connsiteY1" fmla="*/ 308882 h 3202305"/>
              <a:gd name="connsiteX2" fmla="*/ 1170878 w 1550019"/>
              <a:gd name="connsiteY2" fmla="*/ 3202305 h 3202305"/>
              <a:gd name="connsiteX3" fmla="*/ 1544443 w 1550019"/>
              <a:gd name="connsiteY3" fmla="*/ 3129822 h 3202305"/>
              <a:gd name="connsiteX4" fmla="*/ 1505414 w 1550019"/>
              <a:gd name="connsiteY4" fmla="*/ 342018 h 3202305"/>
              <a:gd name="connsiteX5" fmla="*/ 1550019 w 1550019"/>
              <a:gd name="connsiteY5" fmla="*/ 113418 h 3202305"/>
              <a:gd name="connsiteX6" fmla="*/ 0 w 1550019"/>
              <a:gd name="connsiteY6" fmla="*/ 163598 h 3202305"/>
              <a:gd name="connsiteX0" fmla="*/ 0 w 1550019"/>
              <a:gd name="connsiteY0" fmla="*/ 50180 h 3088887"/>
              <a:gd name="connsiteX1" fmla="*/ 1138805 w 1550019"/>
              <a:gd name="connsiteY1" fmla="*/ 195464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38805 w 1550019"/>
              <a:gd name="connsiteY1" fmla="*/ 195464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19" h="3088887">
                <a:moveTo>
                  <a:pt x="0" y="50180"/>
                </a:moveTo>
                <a:cubicBezTo>
                  <a:pt x="737440" y="117791"/>
                  <a:pt x="1157018" y="15586"/>
                  <a:pt x="1160576" y="239007"/>
                </a:cubicBezTo>
                <a:cubicBezTo>
                  <a:pt x="1164134" y="462428"/>
                  <a:pt x="1163948" y="2707090"/>
                  <a:pt x="1170878" y="3088887"/>
                </a:cubicBezTo>
                <a:cubicBezTo>
                  <a:pt x="1308463" y="3086498"/>
                  <a:pt x="1451702" y="3053150"/>
                  <a:pt x="1544443" y="3016404"/>
                </a:cubicBezTo>
                <a:lnTo>
                  <a:pt x="1505414" y="228600"/>
                </a:lnTo>
                <a:cubicBezTo>
                  <a:pt x="1502865" y="91440"/>
                  <a:pt x="1517734" y="76200"/>
                  <a:pt x="1550019" y="0"/>
                </a:cubicBezTo>
                <a:cubicBezTo>
                  <a:pt x="1033346" y="42853"/>
                  <a:pt x="521027" y="46516"/>
                  <a:pt x="0" y="50180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62" name="Freeform 561"/>
          <p:cNvSpPr/>
          <p:nvPr/>
        </p:nvSpPr>
        <p:spPr>
          <a:xfrm>
            <a:off x="1783332" y="3936521"/>
            <a:ext cx="860686" cy="608306"/>
          </a:xfrm>
          <a:custGeom>
            <a:avLst/>
            <a:gdLst>
              <a:gd name="connsiteX0" fmla="*/ 108982 w 1635289"/>
              <a:gd name="connsiteY0" fmla="*/ 95382 h 1056643"/>
              <a:gd name="connsiteX1" fmla="*/ 112611 w 1635289"/>
              <a:gd name="connsiteY1" fmla="*/ 908182 h 1056643"/>
              <a:gd name="connsiteX2" fmla="*/ 250496 w 1635289"/>
              <a:gd name="connsiteY2" fmla="*/ 1024296 h 1056643"/>
              <a:gd name="connsiteX3" fmla="*/ 1353582 w 1635289"/>
              <a:gd name="connsiteY3" fmla="*/ 1046068 h 1056643"/>
              <a:gd name="connsiteX4" fmla="*/ 1524125 w 1635289"/>
              <a:gd name="connsiteY4" fmla="*/ 875525 h 1056643"/>
              <a:gd name="connsiteX5" fmla="*/ 1524125 w 1635289"/>
              <a:gd name="connsiteY5" fmla="*/ 102639 h 1056643"/>
              <a:gd name="connsiteX6" fmla="*/ 108982 w 1635289"/>
              <a:gd name="connsiteY6" fmla="*/ 95382 h 1056643"/>
              <a:gd name="connsiteX0" fmla="*/ 110383 w 1630723"/>
              <a:gd name="connsiteY0" fmla="*/ 115880 h 1033599"/>
              <a:gd name="connsiteX1" fmla="*/ 108206 w 1630723"/>
              <a:gd name="connsiteY1" fmla="*/ 885138 h 1033599"/>
              <a:gd name="connsiteX2" fmla="*/ 246091 w 1630723"/>
              <a:gd name="connsiteY2" fmla="*/ 1001252 h 1033599"/>
              <a:gd name="connsiteX3" fmla="*/ 1349177 w 1630723"/>
              <a:gd name="connsiteY3" fmla="*/ 1023024 h 1033599"/>
              <a:gd name="connsiteX4" fmla="*/ 1519720 w 1630723"/>
              <a:gd name="connsiteY4" fmla="*/ 852481 h 1033599"/>
              <a:gd name="connsiteX5" fmla="*/ 1519720 w 1630723"/>
              <a:gd name="connsiteY5" fmla="*/ 79595 h 1033599"/>
              <a:gd name="connsiteX6" fmla="*/ 110383 w 1630723"/>
              <a:gd name="connsiteY6" fmla="*/ 115880 h 1033599"/>
              <a:gd name="connsiteX0" fmla="*/ 110383 w 1630723"/>
              <a:gd name="connsiteY0" fmla="*/ 94935 h 1012654"/>
              <a:gd name="connsiteX1" fmla="*/ 108206 w 1630723"/>
              <a:gd name="connsiteY1" fmla="*/ 864193 h 1012654"/>
              <a:gd name="connsiteX2" fmla="*/ 246091 w 1630723"/>
              <a:gd name="connsiteY2" fmla="*/ 980307 h 1012654"/>
              <a:gd name="connsiteX3" fmla="*/ 1349177 w 1630723"/>
              <a:gd name="connsiteY3" fmla="*/ 1002079 h 1012654"/>
              <a:gd name="connsiteX4" fmla="*/ 1519720 w 1630723"/>
              <a:gd name="connsiteY4" fmla="*/ 831536 h 1012654"/>
              <a:gd name="connsiteX5" fmla="*/ 1519720 w 1630723"/>
              <a:gd name="connsiteY5" fmla="*/ 93485 h 1012654"/>
              <a:gd name="connsiteX6" fmla="*/ 110383 w 1630723"/>
              <a:gd name="connsiteY6" fmla="*/ 94935 h 1012654"/>
              <a:gd name="connsiteX0" fmla="*/ 110383 w 1630723"/>
              <a:gd name="connsiteY0" fmla="*/ 41168 h 958887"/>
              <a:gd name="connsiteX1" fmla="*/ 108206 w 1630723"/>
              <a:gd name="connsiteY1" fmla="*/ 810426 h 958887"/>
              <a:gd name="connsiteX2" fmla="*/ 246091 w 1630723"/>
              <a:gd name="connsiteY2" fmla="*/ 926540 h 958887"/>
              <a:gd name="connsiteX3" fmla="*/ 1349177 w 1630723"/>
              <a:gd name="connsiteY3" fmla="*/ 948312 h 958887"/>
              <a:gd name="connsiteX4" fmla="*/ 1519720 w 1630723"/>
              <a:gd name="connsiteY4" fmla="*/ 777769 h 958887"/>
              <a:gd name="connsiteX5" fmla="*/ 1519720 w 1630723"/>
              <a:gd name="connsiteY5" fmla="*/ 39718 h 958887"/>
              <a:gd name="connsiteX6" fmla="*/ 110383 w 1630723"/>
              <a:gd name="connsiteY6" fmla="*/ 41168 h 958887"/>
              <a:gd name="connsiteX0" fmla="*/ 13195 w 1533535"/>
              <a:gd name="connsiteY0" fmla="*/ 41168 h 958887"/>
              <a:gd name="connsiteX1" fmla="*/ 11018 w 1533535"/>
              <a:gd name="connsiteY1" fmla="*/ 810426 h 958887"/>
              <a:gd name="connsiteX2" fmla="*/ 148903 w 1533535"/>
              <a:gd name="connsiteY2" fmla="*/ 926540 h 958887"/>
              <a:gd name="connsiteX3" fmla="*/ 1251989 w 1533535"/>
              <a:gd name="connsiteY3" fmla="*/ 948312 h 958887"/>
              <a:gd name="connsiteX4" fmla="*/ 1422532 w 1533535"/>
              <a:gd name="connsiteY4" fmla="*/ 777769 h 958887"/>
              <a:gd name="connsiteX5" fmla="*/ 1422532 w 1533535"/>
              <a:gd name="connsiteY5" fmla="*/ 39718 h 958887"/>
              <a:gd name="connsiteX6" fmla="*/ 13195 w 1533535"/>
              <a:gd name="connsiteY6" fmla="*/ 41168 h 958887"/>
              <a:gd name="connsiteX0" fmla="*/ 6728 w 1527068"/>
              <a:gd name="connsiteY0" fmla="*/ 41168 h 958887"/>
              <a:gd name="connsiteX1" fmla="*/ 4551 w 1527068"/>
              <a:gd name="connsiteY1" fmla="*/ 810426 h 958887"/>
              <a:gd name="connsiteX2" fmla="*/ 142436 w 1527068"/>
              <a:gd name="connsiteY2" fmla="*/ 926540 h 958887"/>
              <a:gd name="connsiteX3" fmla="*/ 1245522 w 1527068"/>
              <a:gd name="connsiteY3" fmla="*/ 948312 h 958887"/>
              <a:gd name="connsiteX4" fmla="*/ 1416065 w 1527068"/>
              <a:gd name="connsiteY4" fmla="*/ 777769 h 958887"/>
              <a:gd name="connsiteX5" fmla="*/ 1416065 w 1527068"/>
              <a:gd name="connsiteY5" fmla="*/ 39718 h 958887"/>
              <a:gd name="connsiteX6" fmla="*/ 6728 w 1527068"/>
              <a:gd name="connsiteY6" fmla="*/ 41168 h 958887"/>
              <a:gd name="connsiteX0" fmla="*/ 6728 w 1527068"/>
              <a:gd name="connsiteY0" fmla="*/ 41168 h 1005071"/>
              <a:gd name="connsiteX1" fmla="*/ 4551 w 1527068"/>
              <a:gd name="connsiteY1" fmla="*/ 810426 h 1005071"/>
              <a:gd name="connsiteX2" fmla="*/ 223553 w 1527068"/>
              <a:gd name="connsiteY2" fmla="*/ 997824 h 1005071"/>
              <a:gd name="connsiteX3" fmla="*/ 1245522 w 1527068"/>
              <a:gd name="connsiteY3" fmla="*/ 948312 h 1005071"/>
              <a:gd name="connsiteX4" fmla="*/ 1416065 w 1527068"/>
              <a:gd name="connsiteY4" fmla="*/ 777769 h 1005071"/>
              <a:gd name="connsiteX5" fmla="*/ 1416065 w 1527068"/>
              <a:gd name="connsiteY5" fmla="*/ 39718 h 1005071"/>
              <a:gd name="connsiteX6" fmla="*/ 6728 w 1527068"/>
              <a:gd name="connsiteY6" fmla="*/ 41168 h 1005071"/>
              <a:gd name="connsiteX0" fmla="*/ 6728 w 1527068"/>
              <a:gd name="connsiteY0" fmla="*/ 41168 h 1025979"/>
              <a:gd name="connsiteX1" fmla="*/ 4551 w 1527068"/>
              <a:gd name="connsiteY1" fmla="*/ 810426 h 1025979"/>
              <a:gd name="connsiteX2" fmla="*/ 223553 w 1527068"/>
              <a:gd name="connsiteY2" fmla="*/ 997824 h 1025979"/>
              <a:gd name="connsiteX3" fmla="*/ 1245522 w 1527068"/>
              <a:gd name="connsiteY3" fmla="*/ 948312 h 1025979"/>
              <a:gd name="connsiteX4" fmla="*/ 1416065 w 1527068"/>
              <a:gd name="connsiteY4" fmla="*/ 777769 h 1025979"/>
              <a:gd name="connsiteX5" fmla="*/ 1416065 w 1527068"/>
              <a:gd name="connsiteY5" fmla="*/ 39718 h 1025979"/>
              <a:gd name="connsiteX6" fmla="*/ 6728 w 1527068"/>
              <a:gd name="connsiteY6" fmla="*/ 41168 h 1025979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12860"/>
              <a:gd name="connsiteX1" fmla="*/ 3199 w 1530632"/>
              <a:gd name="connsiteY1" fmla="*/ 795678 h 1012860"/>
              <a:gd name="connsiteX2" fmla="*/ 227117 w 1530632"/>
              <a:gd name="connsiteY2" fmla="*/ 997824 h 1012860"/>
              <a:gd name="connsiteX3" fmla="*/ 1285249 w 1530632"/>
              <a:gd name="connsiteY3" fmla="*/ 979309 h 1012860"/>
              <a:gd name="connsiteX4" fmla="*/ 1419629 w 1530632"/>
              <a:gd name="connsiteY4" fmla="*/ 777769 h 1012860"/>
              <a:gd name="connsiteX5" fmla="*/ 1419629 w 1530632"/>
              <a:gd name="connsiteY5" fmla="*/ 39718 h 1012860"/>
              <a:gd name="connsiteX6" fmla="*/ 10292 w 1530632"/>
              <a:gd name="connsiteY6" fmla="*/ 41168 h 1012860"/>
              <a:gd name="connsiteX0" fmla="*/ 10292 w 1530632"/>
              <a:gd name="connsiteY0" fmla="*/ 41168 h 1032820"/>
              <a:gd name="connsiteX1" fmla="*/ 3199 w 1530632"/>
              <a:gd name="connsiteY1" fmla="*/ 795678 h 1032820"/>
              <a:gd name="connsiteX2" fmla="*/ 227117 w 1530632"/>
              <a:gd name="connsiteY2" fmla="*/ 997824 h 1032820"/>
              <a:gd name="connsiteX3" fmla="*/ 1285249 w 1530632"/>
              <a:gd name="connsiteY3" fmla="*/ 979309 h 1032820"/>
              <a:gd name="connsiteX4" fmla="*/ 1419629 w 1530632"/>
              <a:gd name="connsiteY4" fmla="*/ 777769 h 1032820"/>
              <a:gd name="connsiteX5" fmla="*/ 1419629 w 1530632"/>
              <a:gd name="connsiteY5" fmla="*/ 39718 h 1032820"/>
              <a:gd name="connsiteX6" fmla="*/ 10292 w 1530632"/>
              <a:gd name="connsiteY6" fmla="*/ 41168 h 1032820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432815"/>
              <a:gd name="connsiteY0" fmla="*/ 41168 h 1043829"/>
              <a:gd name="connsiteX1" fmla="*/ 3199 w 1432815"/>
              <a:gd name="connsiteY1" fmla="*/ 795678 h 1043829"/>
              <a:gd name="connsiteX2" fmla="*/ 227117 w 1432815"/>
              <a:gd name="connsiteY2" fmla="*/ 997824 h 1043829"/>
              <a:gd name="connsiteX3" fmla="*/ 1285249 w 1432815"/>
              <a:gd name="connsiteY3" fmla="*/ 979309 h 1043829"/>
              <a:gd name="connsiteX4" fmla="*/ 1419629 w 1432815"/>
              <a:gd name="connsiteY4" fmla="*/ 777769 h 1043829"/>
              <a:gd name="connsiteX5" fmla="*/ 1419629 w 1432815"/>
              <a:gd name="connsiteY5" fmla="*/ 39718 h 1043829"/>
              <a:gd name="connsiteX6" fmla="*/ 10292 w 1432815"/>
              <a:gd name="connsiteY6" fmla="*/ 41168 h 1043829"/>
              <a:gd name="connsiteX0" fmla="*/ 10292 w 1420704"/>
              <a:gd name="connsiteY0" fmla="*/ 41168 h 1043829"/>
              <a:gd name="connsiteX1" fmla="*/ 3199 w 1420704"/>
              <a:gd name="connsiteY1" fmla="*/ 795678 h 1043829"/>
              <a:gd name="connsiteX2" fmla="*/ 227117 w 1420704"/>
              <a:gd name="connsiteY2" fmla="*/ 997824 h 1043829"/>
              <a:gd name="connsiteX3" fmla="*/ 1285249 w 1420704"/>
              <a:gd name="connsiteY3" fmla="*/ 979309 h 1043829"/>
              <a:gd name="connsiteX4" fmla="*/ 1419629 w 1420704"/>
              <a:gd name="connsiteY4" fmla="*/ 777769 h 1043829"/>
              <a:gd name="connsiteX5" fmla="*/ 1419629 w 1420704"/>
              <a:gd name="connsiteY5" fmla="*/ 39718 h 1043829"/>
              <a:gd name="connsiteX6" fmla="*/ 10292 w 1420704"/>
              <a:gd name="connsiteY6" fmla="*/ 41168 h 1043829"/>
              <a:gd name="connsiteX0" fmla="*/ 10292 w 1420704"/>
              <a:gd name="connsiteY0" fmla="*/ 1450 h 1004111"/>
              <a:gd name="connsiteX1" fmla="*/ 3199 w 1420704"/>
              <a:gd name="connsiteY1" fmla="*/ 755960 h 1004111"/>
              <a:gd name="connsiteX2" fmla="*/ 227117 w 1420704"/>
              <a:gd name="connsiteY2" fmla="*/ 958106 h 1004111"/>
              <a:gd name="connsiteX3" fmla="*/ 1285249 w 1420704"/>
              <a:gd name="connsiteY3" fmla="*/ 939591 h 1004111"/>
              <a:gd name="connsiteX4" fmla="*/ 1419629 w 1420704"/>
              <a:gd name="connsiteY4" fmla="*/ 738051 h 1004111"/>
              <a:gd name="connsiteX5" fmla="*/ 1419629 w 1420704"/>
              <a:gd name="connsiteY5" fmla="*/ 0 h 1004111"/>
              <a:gd name="connsiteX6" fmla="*/ 10292 w 1420704"/>
              <a:gd name="connsiteY6" fmla="*/ 1450 h 1004111"/>
              <a:gd name="connsiteX0" fmla="*/ 10292 w 1420704"/>
              <a:gd name="connsiteY0" fmla="*/ 1450 h 1004111"/>
              <a:gd name="connsiteX1" fmla="*/ 3199 w 1420704"/>
              <a:gd name="connsiteY1" fmla="*/ 755960 h 1004111"/>
              <a:gd name="connsiteX2" fmla="*/ 227117 w 1420704"/>
              <a:gd name="connsiteY2" fmla="*/ 958106 h 1004111"/>
              <a:gd name="connsiteX3" fmla="*/ 1285249 w 1420704"/>
              <a:gd name="connsiteY3" fmla="*/ 939591 h 1004111"/>
              <a:gd name="connsiteX4" fmla="*/ 1419629 w 1420704"/>
              <a:gd name="connsiteY4" fmla="*/ 738051 h 1004111"/>
              <a:gd name="connsiteX5" fmla="*/ 1419629 w 1420704"/>
              <a:gd name="connsiteY5" fmla="*/ 0 h 1004111"/>
              <a:gd name="connsiteX6" fmla="*/ 10292 w 1420704"/>
              <a:gd name="connsiteY6" fmla="*/ 1450 h 10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0704" h="1004111">
                <a:moveTo>
                  <a:pt x="10292" y="1450"/>
                </a:moveTo>
                <a:cubicBezTo>
                  <a:pt x="3640" y="211017"/>
                  <a:pt x="-4670" y="608398"/>
                  <a:pt x="3199" y="755960"/>
                </a:cubicBezTo>
                <a:cubicBezTo>
                  <a:pt x="-5180" y="890607"/>
                  <a:pt x="76296" y="922335"/>
                  <a:pt x="227117" y="958106"/>
                </a:cubicBezTo>
                <a:cubicBezTo>
                  <a:pt x="553585" y="1014542"/>
                  <a:pt x="1009005" y="1030511"/>
                  <a:pt x="1285249" y="939591"/>
                </a:cubicBezTo>
                <a:cubicBezTo>
                  <a:pt x="1442672" y="882251"/>
                  <a:pt x="1414452" y="784218"/>
                  <a:pt x="1419629" y="738051"/>
                </a:cubicBezTo>
                <a:cubicBezTo>
                  <a:pt x="1419640" y="554982"/>
                  <a:pt x="1422044" y="218340"/>
                  <a:pt x="1419629" y="0"/>
                </a:cubicBezTo>
                <a:cubicBezTo>
                  <a:pt x="1279231" y="69116"/>
                  <a:pt x="82812" y="56396"/>
                  <a:pt x="10292" y="1450"/>
                </a:cubicBezTo>
                <a:close/>
              </a:path>
            </a:pathLst>
          </a:custGeom>
          <a:solidFill>
            <a:schemeClr val="bg1">
              <a:alpha val="6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3" name="Oval 562"/>
          <p:cNvSpPr/>
          <p:nvPr/>
        </p:nvSpPr>
        <p:spPr>
          <a:xfrm>
            <a:off x="1786388" y="3905995"/>
            <a:ext cx="858167" cy="58232"/>
          </a:xfrm>
          <a:prstGeom prst="ellipse">
            <a:avLst/>
          </a:prstGeom>
          <a:solidFill>
            <a:schemeClr val="bg1">
              <a:alpha val="63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68" name="Freeform 567"/>
          <p:cNvSpPr/>
          <p:nvPr/>
        </p:nvSpPr>
        <p:spPr>
          <a:xfrm>
            <a:off x="1797175" y="3497827"/>
            <a:ext cx="633435" cy="988806"/>
          </a:xfrm>
          <a:custGeom>
            <a:avLst/>
            <a:gdLst>
              <a:gd name="connsiteX0" fmla="*/ 2883 w 2369857"/>
              <a:gd name="connsiteY0" fmla="*/ 87733 h 3871843"/>
              <a:gd name="connsiteX1" fmla="*/ 183696 w 2369857"/>
              <a:gd name="connsiteY1" fmla="*/ 325373 h 3871843"/>
              <a:gd name="connsiteX2" fmla="*/ 183696 w 2369857"/>
              <a:gd name="connsiteY2" fmla="*/ 3564519 h 3871843"/>
              <a:gd name="connsiteX3" fmla="*/ 2363791 w 2369857"/>
              <a:gd name="connsiteY3" fmla="*/ 3745333 h 3871843"/>
              <a:gd name="connsiteX4" fmla="*/ 824293 w 2369857"/>
              <a:gd name="connsiteY4" fmla="*/ 3626512 h 3871843"/>
              <a:gd name="connsiteX5" fmla="*/ 488496 w 2369857"/>
              <a:gd name="connsiteY5" fmla="*/ 3078906 h 3871843"/>
              <a:gd name="connsiteX6" fmla="*/ 442002 w 2369857"/>
              <a:gd name="connsiteY6" fmla="*/ 299543 h 3871843"/>
              <a:gd name="connsiteX7" fmla="*/ 349012 w 2369857"/>
              <a:gd name="connsiteY7" fmla="*/ 103231 h 3871843"/>
              <a:gd name="connsiteX8" fmla="*/ 2883 w 2369857"/>
              <a:gd name="connsiteY8" fmla="*/ 87733 h 3871843"/>
              <a:gd name="connsiteX0" fmla="*/ 1412 w 2368386"/>
              <a:gd name="connsiteY0" fmla="*/ 61769 h 3824438"/>
              <a:gd name="connsiteX1" fmla="*/ 223554 w 2368386"/>
              <a:gd name="connsiteY1" fmla="*/ 604209 h 3824438"/>
              <a:gd name="connsiteX2" fmla="*/ 182225 w 2368386"/>
              <a:gd name="connsiteY2" fmla="*/ 3538555 h 3824438"/>
              <a:gd name="connsiteX3" fmla="*/ 2362320 w 2368386"/>
              <a:gd name="connsiteY3" fmla="*/ 3719369 h 3824438"/>
              <a:gd name="connsiteX4" fmla="*/ 822822 w 2368386"/>
              <a:gd name="connsiteY4" fmla="*/ 3600548 h 3824438"/>
              <a:gd name="connsiteX5" fmla="*/ 487025 w 2368386"/>
              <a:gd name="connsiteY5" fmla="*/ 3052942 h 3824438"/>
              <a:gd name="connsiteX6" fmla="*/ 440531 w 2368386"/>
              <a:gd name="connsiteY6" fmla="*/ 273579 h 3824438"/>
              <a:gd name="connsiteX7" fmla="*/ 347541 w 2368386"/>
              <a:gd name="connsiteY7" fmla="*/ 77267 h 3824438"/>
              <a:gd name="connsiteX8" fmla="*/ 1412 w 2368386"/>
              <a:gd name="connsiteY8" fmla="*/ 61769 h 3824438"/>
              <a:gd name="connsiteX0" fmla="*/ 3124 w 2370098"/>
              <a:gd name="connsiteY0" fmla="*/ 61769 h 3838947"/>
              <a:gd name="connsiteX1" fmla="*/ 178771 w 2370098"/>
              <a:gd name="connsiteY1" fmla="*/ 397565 h 3838947"/>
              <a:gd name="connsiteX2" fmla="*/ 183937 w 2370098"/>
              <a:gd name="connsiteY2" fmla="*/ 3538555 h 3838947"/>
              <a:gd name="connsiteX3" fmla="*/ 2364032 w 2370098"/>
              <a:gd name="connsiteY3" fmla="*/ 3719369 h 3838947"/>
              <a:gd name="connsiteX4" fmla="*/ 824534 w 2370098"/>
              <a:gd name="connsiteY4" fmla="*/ 3600548 h 3838947"/>
              <a:gd name="connsiteX5" fmla="*/ 488737 w 2370098"/>
              <a:gd name="connsiteY5" fmla="*/ 3052942 h 3838947"/>
              <a:gd name="connsiteX6" fmla="*/ 442243 w 2370098"/>
              <a:gd name="connsiteY6" fmla="*/ 273579 h 3838947"/>
              <a:gd name="connsiteX7" fmla="*/ 349253 w 2370098"/>
              <a:gd name="connsiteY7" fmla="*/ 77267 h 3838947"/>
              <a:gd name="connsiteX8" fmla="*/ 3124 w 2370098"/>
              <a:gd name="connsiteY8" fmla="*/ 61769 h 3838947"/>
              <a:gd name="connsiteX0" fmla="*/ 2832 w 2369806"/>
              <a:gd name="connsiteY0" fmla="*/ 61769 h 3838947"/>
              <a:gd name="connsiteX1" fmla="*/ 178479 w 2369806"/>
              <a:gd name="connsiteY1" fmla="*/ 397565 h 3838947"/>
              <a:gd name="connsiteX2" fmla="*/ 183645 w 2369806"/>
              <a:gd name="connsiteY2" fmla="*/ 3538555 h 3838947"/>
              <a:gd name="connsiteX3" fmla="*/ 2363740 w 2369806"/>
              <a:gd name="connsiteY3" fmla="*/ 3719369 h 3838947"/>
              <a:gd name="connsiteX4" fmla="*/ 824242 w 2369806"/>
              <a:gd name="connsiteY4" fmla="*/ 3600548 h 3838947"/>
              <a:gd name="connsiteX5" fmla="*/ 488445 w 2369806"/>
              <a:gd name="connsiteY5" fmla="*/ 3052942 h 3838947"/>
              <a:gd name="connsiteX6" fmla="*/ 441951 w 2369806"/>
              <a:gd name="connsiteY6" fmla="*/ 273579 h 3838947"/>
              <a:gd name="connsiteX7" fmla="*/ 348961 w 2369806"/>
              <a:gd name="connsiteY7" fmla="*/ 77267 h 3838947"/>
              <a:gd name="connsiteX8" fmla="*/ 2832 w 2369806"/>
              <a:gd name="connsiteY8" fmla="*/ 61769 h 3838947"/>
              <a:gd name="connsiteX0" fmla="*/ 2832 w 2369806"/>
              <a:gd name="connsiteY0" fmla="*/ 61769 h 3773063"/>
              <a:gd name="connsiteX1" fmla="*/ 178479 w 2369806"/>
              <a:gd name="connsiteY1" fmla="*/ 397565 h 3773063"/>
              <a:gd name="connsiteX2" fmla="*/ 183645 w 2369806"/>
              <a:gd name="connsiteY2" fmla="*/ 3538555 h 3773063"/>
              <a:gd name="connsiteX3" fmla="*/ 2363740 w 2369806"/>
              <a:gd name="connsiteY3" fmla="*/ 3719369 h 3773063"/>
              <a:gd name="connsiteX4" fmla="*/ 824242 w 2369806"/>
              <a:gd name="connsiteY4" fmla="*/ 3600548 h 3773063"/>
              <a:gd name="connsiteX5" fmla="*/ 488445 w 2369806"/>
              <a:gd name="connsiteY5" fmla="*/ 3052942 h 3773063"/>
              <a:gd name="connsiteX6" fmla="*/ 441951 w 2369806"/>
              <a:gd name="connsiteY6" fmla="*/ 273579 h 3773063"/>
              <a:gd name="connsiteX7" fmla="*/ 348961 w 2369806"/>
              <a:gd name="connsiteY7" fmla="*/ 77267 h 3773063"/>
              <a:gd name="connsiteX8" fmla="*/ 2832 w 2369806"/>
              <a:gd name="connsiteY8" fmla="*/ 61769 h 3773063"/>
              <a:gd name="connsiteX0" fmla="*/ 2832 w 2369806"/>
              <a:gd name="connsiteY0" fmla="*/ 61769 h 3779200"/>
              <a:gd name="connsiteX1" fmla="*/ 178479 w 2369806"/>
              <a:gd name="connsiteY1" fmla="*/ 397565 h 3779200"/>
              <a:gd name="connsiteX2" fmla="*/ 183645 w 2369806"/>
              <a:gd name="connsiteY2" fmla="*/ 3538555 h 3779200"/>
              <a:gd name="connsiteX3" fmla="*/ 2363740 w 2369806"/>
              <a:gd name="connsiteY3" fmla="*/ 3719369 h 3779200"/>
              <a:gd name="connsiteX4" fmla="*/ 824242 w 2369806"/>
              <a:gd name="connsiteY4" fmla="*/ 3600548 h 3779200"/>
              <a:gd name="connsiteX5" fmla="*/ 488445 w 2369806"/>
              <a:gd name="connsiteY5" fmla="*/ 3052942 h 3779200"/>
              <a:gd name="connsiteX6" fmla="*/ 441951 w 2369806"/>
              <a:gd name="connsiteY6" fmla="*/ 273579 h 3779200"/>
              <a:gd name="connsiteX7" fmla="*/ 348961 w 2369806"/>
              <a:gd name="connsiteY7" fmla="*/ 77267 h 3779200"/>
              <a:gd name="connsiteX8" fmla="*/ 2832 w 2369806"/>
              <a:gd name="connsiteY8" fmla="*/ 61769 h 3779200"/>
              <a:gd name="connsiteX0" fmla="*/ 3111 w 2370177"/>
              <a:gd name="connsiteY0" fmla="*/ 61769 h 3752489"/>
              <a:gd name="connsiteX1" fmla="*/ 178758 w 2370177"/>
              <a:gd name="connsiteY1" fmla="*/ 397565 h 3752489"/>
              <a:gd name="connsiteX2" fmla="*/ 178758 w 2370177"/>
              <a:gd name="connsiteY2" fmla="*/ 3492060 h 3752489"/>
              <a:gd name="connsiteX3" fmla="*/ 2364019 w 2370177"/>
              <a:gd name="connsiteY3" fmla="*/ 3719369 h 3752489"/>
              <a:gd name="connsiteX4" fmla="*/ 824521 w 2370177"/>
              <a:gd name="connsiteY4" fmla="*/ 3600548 h 3752489"/>
              <a:gd name="connsiteX5" fmla="*/ 488724 w 2370177"/>
              <a:gd name="connsiteY5" fmla="*/ 3052942 h 3752489"/>
              <a:gd name="connsiteX6" fmla="*/ 442230 w 2370177"/>
              <a:gd name="connsiteY6" fmla="*/ 273579 h 3752489"/>
              <a:gd name="connsiteX7" fmla="*/ 349240 w 2370177"/>
              <a:gd name="connsiteY7" fmla="*/ 77267 h 3752489"/>
              <a:gd name="connsiteX8" fmla="*/ 3111 w 2370177"/>
              <a:gd name="connsiteY8" fmla="*/ 61769 h 3752489"/>
              <a:gd name="connsiteX0" fmla="*/ 3111 w 2370177"/>
              <a:gd name="connsiteY0" fmla="*/ 61769 h 3770971"/>
              <a:gd name="connsiteX1" fmla="*/ 178758 w 2370177"/>
              <a:gd name="connsiteY1" fmla="*/ 397565 h 3770971"/>
              <a:gd name="connsiteX2" fmla="*/ 178758 w 2370177"/>
              <a:gd name="connsiteY2" fmla="*/ 3492060 h 3770971"/>
              <a:gd name="connsiteX3" fmla="*/ 2364019 w 2370177"/>
              <a:gd name="connsiteY3" fmla="*/ 3719369 h 3770971"/>
              <a:gd name="connsiteX4" fmla="*/ 824521 w 2370177"/>
              <a:gd name="connsiteY4" fmla="*/ 3600548 h 3770971"/>
              <a:gd name="connsiteX5" fmla="*/ 488724 w 2370177"/>
              <a:gd name="connsiteY5" fmla="*/ 3052942 h 3770971"/>
              <a:gd name="connsiteX6" fmla="*/ 442230 w 2370177"/>
              <a:gd name="connsiteY6" fmla="*/ 273579 h 3770971"/>
              <a:gd name="connsiteX7" fmla="*/ 349240 w 2370177"/>
              <a:gd name="connsiteY7" fmla="*/ 77267 h 3770971"/>
              <a:gd name="connsiteX8" fmla="*/ 3111 w 2370177"/>
              <a:gd name="connsiteY8" fmla="*/ 61769 h 3770971"/>
              <a:gd name="connsiteX0" fmla="*/ 3111 w 2368148"/>
              <a:gd name="connsiteY0" fmla="*/ 61769 h 3754837"/>
              <a:gd name="connsiteX1" fmla="*/ 178758 w 2368148"/>
              <a:gd name="connsiteY1" fmla="*/ 397565 h 3754837"/>
              <a:gd name="connsiteX2" fmla="*/ 178758 w 2368148"/>
              <a:gd name="connsiteY2" fmla="*/ 3492060 h 3754837"/>
              <a:gd name="connsiteX3" fmla="*/ 2364019 w 2368148"/>
              <a:gd name="connsiteY3" fmla="*/ 3719369 h 3754837"/>
              <a:gd name="connsiteX4" fmla="*/ 721199 w 2368148"/>
              <a:gd name="connsiteY4" fmla="*/ 3564386 h 3754837"/>
              <a:gd name="connsiteX5" fmla="*/ 488724 w 2368148"/>
              <a:gd name="connsiteY5" fmla="*/ 3052942 h 3754837"/>
              <a:gd name="connsiteX6" fmla="*/ 442230 w 2368148"/>
              <a:gd name="connsiteY6" fmla="*/ 273579 h 3754837"/>
              <a:gd name="connsiteX7" fmla="*/ 349240 w 2368148"/>
              <a:gd name="connsiteY7" fmla="*/ 77267 h 3754837"/>
              <a:gd name="connsiteX8" fmla="*/ 3111 w 2368148"/>
              <a:gd name="connsiteY8" fmla="*/ 61769 h 3754837"/>
              <a:gd name="connsiteX0" fmla="*/ 3111 w 2367727"/>
              <a:gd name="connsiteY0" fmla="*/ 61769 h 3754837"/>
              <a:gd name="connsiteX1" fmla="*/ 178758 w 2367727"/>
              <a:gd name="connsiteY1" fmla="*/ 397565 h 3754837"/>
              <a:gd name="connsiteX2" fmla="*/ 178758 w 2367727"/>
              <a:gd name="connsiteY2" fmla="*/ 3492060 h 3754837"/>
              <a:gd name="connsiteX3" fmla="*/ 2364019 w 2367727"/>
              <a:gd name="connsiteY3" fmla="*/ 3719369 h 3754837"/>
              <a:gd name="connsiteX4" fmla="*/ 721199 w 2367727"/>
              <a:gd name="connsiteY4" fmla="*/ 3564386 h 3754837"/>
              <a:gd name="connsiteX5" fmla="*/ 488724 w 2367727"/>
              <a:gd name="connsiteY5" fmla="*/ 3052942 h 3754837"/>
              <a:gd name="connsiteX6" fmla="*/ 442230 w 2367727"/>
              <a:gd name="connsiteY6" fmla="*/ 273579 h 3754837"/>
              <a:gd name="connsiteX7" fmla="*/ 349240 w 2367727"/>
              <a:gd name="connsiteY7" fmla="*/ 77267 h 3754837"/>
              <a:gd name="connsiteX8" fmla="*/ 3111 w 2367727"/>
              <a:gd name="connsiteY8" fmla="*/ 61769 h 3754837"/>
              <a:gd name="connsiteX0" fmla="*/ 3111 w 2367727"/>
              <a:gd name="connsiteY0" fmla="*/ 61769 h 3754837"/>
              <a:gd name="connsiteX1" fmla="*/ 178758 w 2367727"/>
              <a:gd name="connsiteY1" fmla="*/ 397565 h 3754837"/>
              <a:gd name="connsiteX2" fmla="*/ 178758 w 2367727"/>
              <a:gd name="connsiteY2" fmla="*/ 3492060 h 3754837"/>
              <a:gd name="connsiteX3" fmla="*/ 2364019 w 2367727"/>
              <a:gd name="connsiteY3" fmla="*/ 3719369 h 3754837"/>
              <a:gd name="connsiteX4" fmla="*/ 721199 w 2367727"/>
              <a:gd name="connsiteY4" fmla="*/ 3564386 h 3754837"/>
              <a:gd name="connsiteX5" fmla="*/ 488724 w 2367727"/>
              <a:gd name="connsiteY5" fmla="*/ 3052942 h 3754837"/>
              <a:gd name="connsiteX6" fmla="*/ 442230 w 2367727"/>
              <a:gd name="connsiteY6" fmla="*/ 273579 h 3754837"/>
              <a:gd name="connsiteX7" fmla="*/ 349240 w 2367727"/>
              <a:gd name="connsiteY7" fmla="*/ 77267 h 3754837"/>
              <a:gd name="connsiteX8" fmla="*/ 3111 w 2367727"/>
              <a:gd name="connsiteY8" fmla="*/ 61769 h 3754837"/>
              <a:gd name="connsiteX0" fmla="*/ 3111 w 2368158"/>
              <a:gd name="connsiteY0" fmla="*/ 61769 h 3754837"/>
              <a:gd name="connsiteX1" fmla="*/ 178758 w 2368158"/>
              <a:gd name="connsiteY1" fmla="*/ 397565 h 3754837"/>
              <a:gd name="connsiteX2" fmla="*/ 178758 w 2368158"/>
              <a:gd name="connsiteY2" fmla="*/ 3492060 h 3754837"/>
              <a:gd name="connsiteX3" fmla="*/ 2364019 w 2368158"/>
              <a:gd name="connsiteY3" fmla="*/ 3719369 h 3754837"/>
              <a:gd name="connsiteX4" fmla="*/ 721199 w 2368158"/>
              <a:gd name="connsiteY4" fmla="*/ 3564386 h 3754837"/>
              <a:gd name="connsiteX5" fmla="*/ 468059 w 2368158"/>
              <a:gd name="connsiteY5" fmla="*/ 3032278 h 3754837"/>
              <a:gd name="connsiteX6" fmla="*/ 442230 w 2368158"/>
              <a:gd name="connsiteY6" fmla="*/ 273579 h 3754837"/>
              <a:gd name="connsiteX7" fmla="*/ 349240 w 2368158"/>
              <a:gd name="connsiteY7" fmla="*/ 77267 h 3754837"/>
              <a:gd name="connsiteX8" fmla="*/ 3111 w 2368158"/>
              <a:gd name="connsiteY8" fmla="*/ 61769 h 3754837"/>
              <a:gd name="connsiteX0" fmla="*/ 1267 w 2366314"/>
              <a:gd name="connsiteY0" fmla="*/ 57677 h 3750745"/>
              <a:gd name="connsiteX1" fmla="*/ 176914 w 2366314"/>
              <a:gd name="connsiteY1" fmla="*/ 393473 h 3750745"/>
              <a:gd name="connsiteX2" fmla="*/ 176914 w 2366314"/>
              <a:gd name="connsiteY2" fmla="*/ 3487968 h 3750745"/>
              <a:gd name="connsiteX3" fmla="*/ 2362175 w 2366314"/>
              <a:gd name="connsiteY3" fmla="*/ 3715277 h 3750745"/>
              <a:gd name="connsiteX4" fmla="*/ 719355 w 2366314"/>
              <a:gd name="connsiteY4" fmla="*/ 3560294 h 3750745"/>
              <a:gd name="connsiteX5" fmla="*/ 466215 w 2366314"/>
              <a:gd name="connsiteY5" fmla="*/ 3028186 h 3750745"/>
              <a:gd name="connsiteX6" fmla="*/ 440386 w 2366314"/>
              <a:gd name="connsiteY6" fmla="*/ 269487 h 3750745"/>
              <a:gd name="connsiteX7" fmla="*/ 280237 w 2366314"/>
              <a:gd name="connsiteY7" fmla="*/ 83507 h 3750745"/>
              <a:gd name="connsiteX8" fmla="*/ 1267 w 2366314"/>
              <a:gd name="connsiteY8" fmla="*/ 57677 h 3750745"/>
              <a:gd name="connsiteX0" fmla="*/ 1267 w 2366314"/>
              <a:gd name="connsiteY0" fmla="*/ 27558 h 3720626"/>
              <a:gd name="connsiteX1" fmla="*/ 176914 w 2366314"/>
              <a:gd name="connsiteY1" fmla="*/ 363354 h 3720626"/>
              <a:gd name="connsiteX2" fmla="*/ 176914 w 2366314"/>
              <a:gd name="connsiteY2" fmla="*/ 3457849 h 3720626"/>
              <a:gd name="connsiteX3" fmla="*/ 2362175 w 2366314"/>
              <a:gd name="connsiteY3" fmla="*/ 3685158 h 3720626"/>
              <a:gd name="connsiteX4" fmla="*/ 719355 w 2366314"/>
              <a:gd name="connsiteY4" fmla="*/ 3530175 h 3720626"/>
              <a:gd name="connsiteX5" fmla="*/ 466215 w 2366314"/>
              <a:gd name="connsiteY5" fmla="*/ 2998067 h 3720626"/>
              <a:gd name="connsiteX6" fmla="*/ 440386 w 2366314"/>
              <a:gd name="connsiteY6" fmla="*/ 239368 h 3720626"/>
              <a:gd name="connsiteX7" fmla="*/ 280237 w 2366314"/>
              <a:gd name="connsiteY7" fmla="*/ 53388 h 3720626"/>
              <a:gd name="connsiteX8" fmla="*/ 1267 w 2366314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225 w 2369272"/>
              <a:gd name="connsiteY0" fmla="*/ 0 h 3693068"/>
              <a:gd name="connsiteX1" fmla="*/ 179872 w 2369272"/>
              <a:gd name="connsiteY1" fmla="*/ 335796 h 3693068"/>
              <a:gd name="connsiteX2" fmla="*/ 179872 w 2369272"/>
              <a:gd name="connsiteY2" fmla="*/ 3430291 h 3693068"/>
              <a:gd name="connsiteX3" fmla="*/ 2365133 w 2369272"/>
              <a:gd name="connsiteY3" fmla="*/ 3657600 h 3693068"/>
              <a:gd name="connsiteX4" fmla="*/ 722313 w 2369272"/>
              <a:gd name="connsiteY4" fmla="*/ 3502617 h 3693068"/>
              <a:gd name="connsiteX5" fmla="*/ 469173 w 2369272"/>
              <a:gd name="connsiteY5" fmla="*/ 2970509 h 3693068"/>
              <a:gd name="connsiteX6" fmla="*/ 443344 w 2369272"/>
              <a:gd name="connsiteY6" fmla="*/ 211810 h 3693068"/>
              <a:gd name="connsiteX7" fmla="*/ 391683 w 2369272"/>
              <a:gd name="connsiteY7" fmla="*/ 25830 h 3693068"/>
              <a:gd name="connsiteX8" fmla="*/ 4225 w 2369272"/>
              <a:gd name="connsiteY8" fmla="*/ 0 h 3693068"/>
              <a:gd name="connsiteX0" fmla="*/ 0 w 2365047"/>
              <a:gd name="connsiteY0" fmla="*/ 0 h 3693068"/>
              <a:gd name="connsiteX1" fmla="*/ 175647 w 2365047"/>
              <a:gd name="connsiteY1" fmla="*/ 335796 h 3693068"/>
              <a:gd name="connsiteX2" fmla="*/ 175647 w 2365047"/>
              <a:gd name="connsiteY2" fmla="*/ 3430291 h 3693068"/>
              <a:gd name="connsiteX3" fmla="*/ 2360908 w 2365047"/>
              <a:gd name="connsiteY3" fmla="*/ 3657600 h 3693068"/>
              <a:gd name="connsiteX4" fmla="*/ 718088 w 2365047"/>
              <a:gd name="connsiteY4" fmla="*/ 3502617 h 3693068"/>
              <a:gd name="connsiteX5" fmla="*/ 464948 w 2365047"/>
              <a:gd name="connsiteY5" fmla="*/ 2970509 h 3693068"/>
              <a:gd name="connsiteX6" fmla="*/ 439119 w 2365047"/>
              <a:gd name="connsiteY6" fmla="*/ 211810 h 3693068"/>
              <a:gd name="connsiteX7" fmla="*/ 387458 w 2365047"/>
              <a:gd name="connsiteY7" fmla="*/ 25830 h 3693068"/>
              <a:gd name="connsiteX8" fmla="*/ 0 w 2365047"/>
              <a:gd name="connsiteY8" fmla="*/ 0 h 3693068"/>
              <a:gd name="connsiteX0" fmla="*/ 0 w 2365047"/>
              <a:gd name="connsiteY0" fmla="*/ 0 h 3693068"/>
              <a:gd name="connsiteX1" fmla="*/ 175647 w 2365047"/>
              <a:gd name="connsiteY1" fmla="*/ 335796 h 3693068"/>
              <a:gd name="connsiteX2" fmla="*/ 175647 w 2365047"/>
              <a:gd name="connsiteY2" fmla="*/ 3430291 h 3693068"/>
              <a:gd name="connsiteX3" fmla="*/ 2360908 w 2365047"/>
              <a:gd name="connsiteY3" fmla="*/ 3657600 h 3693068"/>
              <a:gd name="connsiteX4" fmla="*/ 718088 w 2365047"/>
              <a:gd name="connsiteY4" fmla="*/ 3502617 h 3693068"/>
              <a:gd name="connsiteX5" fmla="*/ 464948 w 2365047"/>
              <a:gd name="connsiteY5" fmla="*/ 2970509 h 3693068"/>
              <a:gd name="connsiteX6" fmla="*/ 439119 w 2365047"/>
              <a:gd name="connsiteY6" fmla="*/ 211810 h 3693068"/>
              <a:gd name="connsiteX7" fmla="*/ 387458 w 2365047"/>
              <a:gd name="connsiteY7" fmla="*/ 25830 h 3693068"/>
              <a:gd name="connsiteX8" fmla="*/ 0 w 2365047"/>
              <a:gd name="connsiteY8" fmla="*/ 0 h 3693068"/>
              <a:gd name="connsiteX0" fmla="*/ 0 w 2365047"/>
              <a:gd name="connsiteY0" fmla="*/ 0 h 3693068"/>
              <a:gd name="connsiteX1" fmla="*/ 175647 w 2365047"/>
              <a:gd name="connsiteY1" fmla="*/ 335796 h 3693068"/>
              <a:gd name="connsiteX2" fmla="*/ 175647 w 2365047"/>
              <a:gd name="connsiteY2" fmla="*/ 3430291 h 3693068"/>
              <a:gd name="connsiteX3" fmla="*/ 2360908 w 2365047"/>
              <a:gd name="connsiteY3" fmla="*/ 3657600 h 3693068"/>
              <a:gd name="connsiteX4" fmla="*/ 718088 w 2365047"/>
              <a:gd name="connsiteY4" fmla="*/ 3502617 h 3693068"/>
              <a:gd name="connsiteX5" fmla="*/ 464948 w 2365047"/>
              <a:gd name="connsiteY5" fmla="*/ 2970509 h 3693068"/>
              <a:gd name="connsiteX6" fmla="*/ 439119 w 2365047"/>
              <a:gd name="connsiteY6" fmla="*/ 211810 h 3693068"/>
              <a:gd name="connsiteX7" fmla="*/ 387458 w 2365047"/>
              <a:gd name="connsiteY7" fmla="*/ 25830 h 3693068"/>
              <a:gd name="connsiteX8" fmla="*/ 0 w 2365047"/>
              <a:gd name="connsiteY8" fmla="*/ 0 h 3693068"/>
              <a:gd name="connsiteX0" fmla="*/ 0 w 2364805"/>
              <a:gd name="connsiteY0" fmla="*/ 0 h 3693068"/>
              <a:gd name="connsiteX1" fmla="*/ 175647 w 2364805"/>
              <a:gd name="connsiteY1" fmla="*/ 335796 h 3693068"/>
              <a:gd name="connsiteX2" fmla="*/ 175647 w 2364805"/>
              <a:gd name="connsiteY2" fmla="*/ 3430291 h 3693068"/>
              <a:gd name="connsiteX3" fmla="*/ 2360908 w 2364805"/>
              <a:gd name="connsiteY3" fmla="*/ 3657600 h 3693068"/>
              <a:gd name="connsiteX4" fmla="*/ 718088 w 2364805"/>
              <a:gd name="connsiteY4" fmla="*/ 3502617 h 3693068"/>
              <a:gd name="connsiteX5" fmla="*/ 464948 w 2364805"/>
              <a:gd name="connsiteY5" fmla="*/ 2970509 h 3693068"/>
              <a:gd name="connsiteX6" fmla="*/ 439119 w 2364805"/>
              <a:gd name="connsiteY6" fmla="*/ 211810 h 3693068"/>
              <a:gd name="connsiteX7" fmla="*/ 387458 w 2364805"/>
              <a:gd name="connsiteY7" fmla="*/ 25830 h 3693068"/>
              <a:gd name="connsiteX8" fmla="*/ 0 w 2364805"/>
              <a:gd name="connsiteY8" fmla="*/ 0 h 3693068"/>
              <a:gd name="connsiteX0" fmla="*/ 0 w 2365236"/>
              <a:gd name="connsiteY0" fmla="*/ 0 h 3692396"/>
              <a:gd name="connsiteX1" fmla="*/ 175647 w 2365236"/>
              <a:gd name="connsiteY1" fmla="*/ 335796 h 3692396"/>
              <a:gd name="connsiteX2" fmla="*/ 175647 w 2365236"/>
              <a:gd name="connsiteY2" fmla="*/ 3430291 h 3692396"/>
              <a:gd name="connsiteX3" fmla="*/ 2360908 w 2365236"/>
              <a:gd name="connsiteY3" fmla="*/ 3657600 h 3692396"/>
              <a:gd name="connsiteX4" fmla="*/ 743918 w 2365236"/>
              <a:gd name="connsiteY4" fmla="*/ 3512949 h 3692396"/>
              <a:gd name="connsiteX5" fmla="*/ 464948 w 2365236"/>
              <a:gd name="connsiteY5" fmla="*/ 2970509 h 3692396"/>
              <a:gd name="connsiteX6" fmla="*/ 439119 w 2365236"/>
              <a:gd name="connsiteY6" fmla="*/ 211810 h 3692396"/>
              <a:gd name="connsiteX7" fmla="*/ 387458 w 2365236"/>
              <a:gd name="connsiteY7" fmla="*/ 25830 h 3692396"/>
              <a:gd name="connsiteX8" fmla="*/ 0 w 2365236"/>
              <a:gd name="connsiteY8" fmla="*/ 0 h 3692396"/>
              <a:gd name="connsiteX0" fmla="*/ 0 w 2365368"/>
              <a:gd name="connsiteY0" fmla="*/ 0 h 3692396"/>
              <a:gd name="connsiteX1" fmla="*/ 175647 w 2365368"/>
              <a:gd name="connsiteY1" fmla="*/ 335796 h 3692396"/>
              <a:gd name="connsiteX2" fmla="*/ 175647 w 2365368"/>
              <a:gd name="connsiteY2" fmla="*/ 3430291 h 3692396"/>
              <a:gd name="connsiteX3" fmla="*/ 2360908 w 2365368"/>
              <a:gd name="connsiteY3" fmla="*/ 3657600 h 3692396"/>
              <a:gd name="connsiteX4" fmla="*/ 743918 w 2365368"/>
              <a:gd name="connsiteY4" fmla="*/ 3512949 h 3692396"/>
              <a:gd name="connsiteX5" fmla="*/ 464948 w 2365368"/>
              <a:gd name="connsiteY5" fmla="*/ 2970509 h 3692396"/>
              <a:gd name="connsiteX6" fmla="*/ 439119 w 2365368"/>
              <a:gd name="connsiteY6" fmla="*/ 211810 h 3692396"/>
              <a:gd name="connsiteX7" fmla="*/ 387458 w 2365368"/>
              <a:gd name="connsiteY7" fmla="*/ 25830 h 3692396"/>
              <a:gd name="connsiteX8" fmla="*/ 0 w 2365368"/>
              <a:gd name="connsiteY8" fmla="*/ 0 h 3692396"/>
              <a:gd name="connsiteX0" fmla="*/ 0 w 2365368"/>
              <a:gd name="connsiteY0" fmla="*/ 0 h 3692396"/>
              <a:gd name="connsiteX1" fmla="*/ 175647 w 2365368"/>
              <a:gd name="connsiteY1" fmla="*/ 335796 h 3692396"/>
              <a:gd name="connsiteX2" fmla="*/ 175647 w 2365368"/>
              <a:gd name="connsiteY2" fmla="*/ 3430291 h 3692396"/>
              <a:gd name="connsiteX3" fmla="*/ 2360908 w 2365368"/>
              <a:gd name="connsiteY3" fmla="*/ 3657600 h 3692396"/>
              <a:gd name="connsiteX4" fmla="*/ 743918 w 2365368"/>
              <a:gd name="connsiteY4" fmla="*/ 3512949 h 3692396"/>
              <a:gd name="connsiteX5" fmla="*/ 464948 w 2365368"/>
              <a:gd name="connsiteY5" fmla="*/ 2970509 h 3692396"/>
              <a:gd name="connsiteX6" fmla="*/ 439119 w 2365368"/>
              <a:gd name="connsiteY6" fmla="*/ 211810 h 3692396"/>
              <a:gd name="connsiteX7" fmla="*/ 387458 w 2365368"/>
              <a:gd name="connsiteY7" fmla="*/ 25830 h 3692396"/>
              <a:gd name="connsiteX8" fmla="*/ 0 w 2365368"/>
              <a:gd name="connsiteY8" fmla="*/ 0 h 369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368" h="3692396">
                <a:moveTo>
                  <a:pt x="0" y="0"/>
                </a:moveTo>
                <a:cubicBezTo>
                  <a:pt x="57688" y="56827"/>
                  <a:pt x="146374" y="63715"/>
                  <a:pt x="175647" y="335796"/>
                </a:cubicBezTo>
                <a:cubicBezTo>
                  <a:pt x="204921" y="907511"/>
                  <a:pt x="147235" y="3021308"/>
                  <a:pt x="175647" y="3430291"/>
                </a:cubicBezTo>
                <a:cubicBezTo>
                  <a:pt x="204059" y="3839274"/>
                  <a:pt x="2266196" y="3643824"/>
                  <a:pt x="2360908" y="3657600"/>
                </a:cubicBezTo>
                <a:cubicBezTo>
                  <a:pt x="2455620" y="3671376"/>
                  <a:pt x="1013416" y="3617131"/>
                  <a:pt x="743918" y="3512949"/>
                </a:cubicBezTo>
                <a:cubicBezTo>
                  <a:pt x="474420" y="3408767"/>
                  <a:pt x="464087" y="3412211"/>
                  <a:pt x="464948" y="2970509"/>
                </a:cubicBezTo>
                <a:cubicBezTo>
                  <a:pt x="465809" y="2528807"/>
                  <a:pt x="462366" y="707756"/>
                  <a:pt x="439119" y="211810"/>
                </a:cubicBezTo>
                <a:cubicBezTo>
                  <a:pt x="426203" y="144650"/>
                  <a:pt x="429648" y="48217"/>
                  <a:pt x="387458" y="25830"/>
                </a:cubicBezTo>
                <a:cubicBezTo>
                  <a:pt x="309106" y="18941"/>
                  <a:pt x="133458" y="5166"/>
                  <a:pt x="0" y="0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86275" y="1958350"/>
            <a:ext cx="1281104" cy="2149739"/>
            <a:chOff x="2810763" y="2211494"/>
            <a:chExt cx="1281104" cy="2149739"/>
          </a:xfrm>
        </p:grpSpPr>
        <p:grpSp>
          <p:nvGrpSpPr>
            <p:cNvPr id="781" name="Group 780"/>
            <p:cNvGrpSpPr/>
            <p:nvPr/>
          </p:nvGrpSpPr>
          <p:grpSpPr>
            <a:xfrm>
              <a:off x="2810763" y="2211494"/>
              <a:ext cx="1281104" cy="1010719"/>
              <a:chOff x="5575315" y="5811152"/>
              <a:chExt cx="1281104" cy="1010719"/>
            </a:xfrm>
          </p:grpSpPr>
          <p:pic>
            <p:nvPicPr>
              <p:cNvPr id="782" name="Picture 15" descr="C:\Users\201084\Desktop\2222222222222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" r="21947" b="39959"/>
              <a:stretch/>
            </p:blipFill>
            <p:spPr bwMode="auto">
              <a:xfrm rot="2052083">
                <a:off x="5575315" y="5811152"/>
                <a:ext cx="1281104" cy="856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3" name="Picture 13" descr="C:\Users\201084\Desktop\2222222222222222222222222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48" t="23323" r="28548" b="35272"/>
              <a:stretch/>
            </p:blipFill>
            <p:spPr bwMode="auto">
              <a:xfrm rot="2217445">
                <a:off x="5918882" y="6231450"/>
                <a:ext cx="668403" cy="590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21" name="Group 720"/>
            <p:cNvGrpSpPr/>
            <p:nvPr/>
          </p:nvGrpSpPr>
          <p:grpSpPr>
            <a:xfrm rot="1500000" flipH="1">
              <a:off x="3348356" y="2869766"/>
              <a:ext cx="430793" cy="1491467"/>
              <a:chOff x="6208635" y="2819356"/>
              <a:chExt cx="430793" cy="1491467"/>
            </a:xfrm>
          </p:grpSpPr>
          <p:sp>
            <p:nvSpPr>
              <p:cNvPr id="723" name="Freeform 722"/>
              <p:cNvSpPr/>
              <p:nvPr/>
            </p:nvSpPr>
            <p:spPr>
              <a:xfrm rot="1472026">
                <a:off x="6519773" y="2819356"/>
                <a:ext cx="119655" cy="454585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23782 w 207336"/>
                  <a:gd name="connsiteY5" fmla="*/ 353218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30881 w 177384"/>
                  <a:gd name="connsiteY0" fmla="*/ 534451 h 534451"/>
                  <a:gd name="connsiteX1" fmla="*/ 23738 w 177384"/>
                  <a:gd name="connsiteY1" fmla="*/ 465394 h 534451"/>
                  <a:gd name="connsiteX2" fmla="*/ 30881 w 177384"/>
                  <a:gd name="connsiteY2" fmla="*/ 403482 h 534451"/>
                  <a:gd name="connsiteX3" fmla="*/ 23737 w 177384"/>
                  <a:gd name="connsiteY3" fmla="*/ 312994 h 534451"/>
                  <a:gd name="connsiteX4" fmla="*/ 164841 w 177384"/>
                  <a:gd name="connsiteY4" fmla="*/ 156737 h 534451"/>
                  <a:gd name="connsiteX5" fmla="*/ 125564 w 177384"/>
                  <a:gd name="connsiteY5" fmla="*/ 357536 h 534451"/>
                  <a:gd name="connsiteX6" fmla="*/ 154706 w 177384"/>
                  <a:gd name="connsiteY6" fmla="*/ 484445 h 534451"/>
                  <a:gd name="connsiteX7" fmla="*/ 154706 w 177384"/>
                  <a:gd name="connsiteY7" fmla="*/ 529688 h 534451"/>
                  <a:gd name="connsiteX8" fmla="*/ 30881 w 177384"/>
                  <a:gd name="connsiteY8" fmla="*/ 534451 h 534451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7143 w 154767"/>
                  <a:gd name="connsiteY2" fmla="*/ 406645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20940 w 154767"/>
                  <a:gd name="connsiteY2" fmla="*/ 408200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767" h="537614">
                    <a:moveTo>
                      <a:pt x="7143" y="537614"/>
                    </a:moveTo>
                    <a:cubicBezTo>
                      <a:pt x="-1588" y="524121"/>
                      <a:pt x="15874" y="482050"/>
                      <a:pt x="0" y="468557"/>
                    </a:cubicBezTo>
                    <a:lnTo>
                      <a:pt x="20940" y="408200"/>
                    </a:lnTo>
                    <a:lnTo>
                      <a:pt x="31127" y="309803"/>
                    </a:lnTo>
                    <a:cubicBezTo>
                      <a:pt x="-82378" y="-154540"/>
                      <a:pt x="221272" y="-2025"/>
                      <a:pt x="141103" y="159900"/>
                    </a:cubicBezTo>
                    <a:cubicBezTo>
                      <a:pt x="128403" y="225781"/>
                      <a:pt x="114526" y="294818"/>
                      <a:pt x="101826" y="360699"/>
                    </a:cubicBezTo>
                    <a:cubicBezTo>
                      <a:pt x="140720" y="551199"/>
                      <a:pt x="139700" y="444745"/>
                      <a:pt x="130968" y="487608"/>
                    </a:cubicBezTo>
                    <a:lnTo>
                      <a:pt x="130968" y="532851"/>
                    </a:lnTo>
                    <a:cubicBezTo>
                      <a:pt x="79375" y="509038"/>
                      <a:pt x="15874" y="525707"/>
                      <a:pt x="7143" y="537614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24" name="Group 723"/>
              <p:cNvGrpSpPr/>
              <p:nvPr/>
            </p:nvGrpSpPr>
            <p:grpSpPr>
              <a:xfrm>
                <a:off x="6208635" y="3219768"/>
                <a:ext cx="316309" cy="1091055"/>
                <a:chOff x="6208635" y="3219768"/>
                <a:chExt cx="316309" cy="1091055"/>
              </a:xfrm>
            </p:grpSpPr>
            <p:grpSp>
              <p:nvGrpSpPr>
                <p:cNvPr id="725" name="Group 724"/>
                <p:cNvGrpSpPr/>
                <p:nvPr/>
              </p:nvGrpSpPr>
              <p:grpSpPr>
                <a:xfrm rot="1472026">
                  <a:off x="6208635" y="3219768"/>
                  <a:ext cx="70605" cy="1091055"/>
                  <a:chOff x="7062340" y="-1403808"/>
                  <a:chExt cx="93676" cy="1290334"/>
                </a:xfrm>
              </p:grpSpPr>
              <p:sp>
                <p:nvSpPr>
                  <p:cNvPr id="727" name="Freeform 726"/>
                  <p:cNvSpPr/>
                  <p:nvPr/>
                </p:nvSpPr>
                <p:spPr>
                  <a:xfrm>
                    <a:off x="7062340" y="-1403808"/>
                    <a:ext cx="93676" cy="1273946"/>
                  </a:xfrm>
                  <a:custGeom>
                    <a:avLst/>
                    <a:gdLst>
                      <a:gd name="connsiteX0" fmla="*/ 12700 w 98425"/>
                      <a:gd name="connsiteY0" fmla="*/ 0 h 1317625"/>
                      <a:gd name="connsiteX1" fmla="*/ 0 w 98425"/>
                      <a:gd name="connsiteY1" fmla="*/ 1028700 h 1317625"/>
                      <a:gd name="connsiteX2" fmla="*/ 31750 w 98425"/>
                      <a:gd name="connsiteY2" fmla="*/ 1073150 h 1317625"/>
                      <a:gd name="connsiteX3" fmla="*/ 28575 w 98425"/>
                      <a:gd name="connsiteY3" fmla="*/ 1317625 h 1317625"/>
                      <a:gd name="connsiteX4" fmla="*/ 69850 w 98425"/>
                      <a:gd name="connsiteY4" fmla="*/ 1317625 h 1317625"/>
                      <a:gd name="connsiteX5" fmla="*/ 76200 w 98425"/>
                      <a:gd name="connsiteY5" fmla="*/ 1092200 h 1317625"/>
                      <a:gd name="connsiteX6" fmla="*/ 98425 w 98425"/>
                      <a:gd name="connsiteY6" fmla="*/ 1016000 h 1317625"/>
                      <a:gd name="connsiteX7" fmla="*/ 98425 w 98425"/>
                      <a:gd name="connsiteY7" fmla="*/ 9525 h 1317625"/>
                      <a:gd name="connsiteX8" fmla="*/ 12700 w 98425"/>
                      <a:gd name="connsiteY8" fmla="*/ 0 h 1317625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76200 w 98425"/>
                      <a:gd name="connsiteY5" fmla="*/ 1082675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19049 h 1327149"/>
                      <a:gd name="connsiteX1" fmla="*/ 0 w 98425"/>
                      <a:gd name="connsiteY1" fmla="*/ 1038224 h 1327149"/>
                      <a:gd name="connsiteX2" fmla="*/ 31750 w 98425"/>
                      <a:gd name="connsiteY2" fmla="*/ 1082674 h 1327149"/>
                      <a:gd name="connsiteX3" fmla="*/ 28575 w 98425"/>
                      <a:gd name="connsiteY3" fmla="*/ 1327149 h 1327149"/>
                      <a:gd name="connsiteX4" fmla="*/ 69850 w 98425"/>
                      <a:gd name="connsiteY4" fmla="*/ 1327149 h 1327149"/>
                      <a:gd name="connsiteX5" fmla="*/ 76200 w 98425"/>
                      <a:gd name="connsiteY5" fmla="*/ 1101724 h 1327149"/>
                      <a:gd name="connsiteX6" fmla="*/ 98425 w 98425"/>
                      <a:gd name="connsiteY6" fmla="*/ 1025524 h 1327149"/>
                      <a:gd name="connsiteX7" fmla="*/ 98425 w 98425"/>
                      <a:gd name="connsiteY7" fmla="*/ 19049 h 1327149"/>
                      <a:gd name="connsiteX8" fmla="*/ 5556 w 98425"/>
                      <a:gd name="connsiteY8" fmla="*/ 19049 h 1327149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76200 w 98425"/>
                      <a:gd name="connsiteY5" fmla="*/ 1106695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11660 h 1319760"/>
                      <a:gd name="connsiteX1" fmla="*/ 0 w 98425"/>
                      <a:gd name="connsiteY1" fmla="*/ 1030835 h 1319760"/>
                      <a:gd name="connsiteX2" fmla="*/ 31750 w 98425"/>
                      <a:gd name="connsiteY2" fmla="*/ 1075285 h 1319760"/>
                      <a:gd name="connsiteX3" fmla="*/ 28575 w 98425"/>
                      <a:gd name="connsiteY3" fmla="*/ 1319760 h 1319760"/>
                      <a:gd name="connsiteX4" fmla="*/ 69850 w 98425"/>
                      <a:gd name="connsiteY4" fmla="*/ 1319760 h 1319760"/>
                      <a:gd name="connsiteX5" fmla="*/ 69056 w 98425"/>
                      <a:gd name="connsiteY5" fmla="*/ 1091954 h 1319760"/>
                      <a:gd name="connsiteX6" fmla="*/ 98425 w 98425"/>
                      <a:gd name="connsiteY6" fmla="*/ 1018135 h 1319760"/>
                      <a:gd name="connsiteX7" fmla="*/ 98425 w 98425"/>
                      <a:gd name="connsiteY7" fmla="*/ 11660 h 1319760"/>
                      <a:gd name="connsiteX8" fmla="*/ 5556 w 98425"/>
                      <a:gd name="connsiteY8" fmla="*/ 11660 h 131976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7143 h 1289050"/>
                      <a:gd name="connsiteX1" fmla="*/ 1588 w 100013"/>
                      <a:gd name="connsiteY1" fmla="*/ 1000125 h 1289050"/>
                      <a:gd name="connsiteX2" fmla="*/ 33338 w 100013"/>
                      <a:gd name="connsiteY2" fmla="*/ 1044575 h 1289050"/>
                      <a:gd name="connsiteX3" fmla="*/ 30163 w 100013"/>
                      <a:gd name="connsiteY3" fmla="*/ 1289050 h 1289050"/>
                      <a:gd name="connsiteX4" fmla="*/ 71438 w 100013"/>
                      <a:gd name="connsiteY4" fmla="*/ 1289050 h 1289050"/>
                      <a:gd name="connsiteX5" fmla="*/ 70644 w 100013"/>
                      <a:gd name="connsiteY5" fmla="*/ 1061244 h 1289050"/>
                      <a:gd name="connsiteX6" fmla="*/ 100013 w 100013"/>
                      <a:gd name="connsiteY6" fmla="*/ 987425 h 1289050"/>
                      <a:gd name="connsiteX7" fmla="*/ 97632 w 100013"/>
                      <a:gd name="connsiteY7" fmla="*/ 0 h 1289050"/>
                      <a:gd name="connsiteX8" fmla="*/ 0 w 100013"/>
                      <a:gd name="connsiteY8" fmla="*/ 7143 h 1289050"/>
                      <a:gd name="connsiteX0" fmla="*/ 0 w 100013"/>
                      <a:gd name="connsiteY0" fmla="*/ 0 h 1291432"/>
                      <a:gd name="connsiteX1" fmla="*/ 1588 w 100013"/>
                      <a:gd name="connsiteY1" fmla="*/ 1002507 h 1291432"/>
                      <a:gd name="connsiteX2" fmla="*/ 33338 w 100013"/>
                      <a:gd name="connsiteY2" fmla="*/ 1046957 h 1291432"/>
                      <a:gd name="connsiteX3" fmla="*/ 30163 w 100013"/>
                      <a:gd name="connsiteY3" fmla="*/ 1291432 h 1291432"/>
                      <a:gd name="connsiteX4" fmla="*/ 71438 w 100013"/>
                      <a:gd name="connsiteY4" fmla="*/ 1291432 h 1291432"/>
                      <a:gd name="connsiteX5" fmla="*/ 70644 w 100013"/>
                      <a:gd name="connsiteY5" fmla="*/ 1063626 h 1291432"/>
                      <a:gd name="connsiteX6" fmla="*/ 100013 w 100013"/>
                      <a:gd name="connsiteY6" fmla="*/ 989807 h 1291432"/>
                      <a:gd name="connsiteX7" fmla="*/ 97632 w 100013"/>
                      <a:gd name="connsiteY7" fmla="*/ 2382 h 1291432"/>
                      <a:gd name="connsiteX8" fmla="*/ 0 w 100013"/>
                      <a:gd name="connsiteY8" fmla="*/ 0 h 1291432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8905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7000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6327 h 1273946"/>
                      <a:gd name="connsiteX1" fmla="*/ 29 w 98454"/>
                      <a:gd name="connsiteY1" fmla="*/ 1001689 h 1273946"/>
                      <a:gd name="connsiteX2" fmla="*/ 31779 w 98454"/>
                      <a:gd name="connsiteY2" fmla="*/ 1046139 h 1273946"/>
                      <a:gd name="connsiteX3" fmla="*/ 28604 w 98454"/>
                      <a:gd name="connsiteY3" fmla="*/ 1273946 h 1273946"/>
                      <a:gd name="connsiteX4" fmla="*/ 69879 w 98454"/>
                      <a:gd name="connsiteY4" fmla="*/ 1271564 h 1273946"/>
                      <a:gd name="connsiteX5" fmla="*/ 69085 w 98454"/>
                      <a:gd name="connsiteY5" fmla="*/ 1062808 h 1273946"/>
                      <a:gd name="connsiteX6" fmla="*/ 98454 w 98454"/>
                      <a:gd name="connsiteY6" fmla="*/ 988989 h 1273946"/>
                      <a:gd name="connsiteX7" fmla="*/ 96073 w 98454"/>
                      <a:gd name="connsiteY7" fmla="*/ 1564 h 1273946"/>
                      <a:gd name="connsiteX8" fmla="*/ 5948 w 98454"/>
                      <a:gd name="connsiteY8" fmla="*/ 6327 h 1273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454" h="1273946">
                        <a:moveTo>
                          <a:pt x="5948" y="6327"/>
                        </a:moveTo>
                        <a:cubicBezTo>
                          <a:pt x="6477" y="342083"/>
                          <a:pt x="-500" y="665933"/>
                          <a:pt x="29" y="1001689"/>
                        </a:cubicBezTo>
                        <a:lnTo>
                          <a:pt x="31779" y="1046139"/>
                        </a:lnTo>
                        <a:cubicBezTo>
                          <a:pt x="30721" y="1127631"/>
                          <a:pt x="29662" y="1192454"/>
                          <a:pt x="28604" y="1273946"/>
                        </a:cubicBezTo>
                        <a:cubicBezTo>
                          <a:pt x="44864" y="1266008"/>
                          <a:pt x="51117" y="1262833"/>
                          <a:pt x="69879" y="1271564"/>
                        </a:cubicBezTo>
                        <a:cubicBezTo>
                          <a:pt x="69614" y="1195629"/>
                          <a:pt x="69350" y="1138743"/>
                          <a:pt x="69085" y="1062808"/>
                        </a:cubicBezTo>
                        <a:cubicBezTo>
                          <a:pt x="64588" y="1028677"/>
                          <a:pt x="88664" y="1013595"/>
                          <a:pt x="98454" y="988989"/>
                        </a:cubicBezTo>
                        <a:cubicBezTo>
                          <a:pt x="97660" y="659847"/>
                          <a:pt x="96867" y="330706"/>
                          <a:pt x="96073" y="1564"/>
                        </a:cubicBezTo>
                        <a:cubicBezTo>
                          <a:pt x="52360" y="3448"/>
                          <a:pt x="30772" y="-5682"/>
                          <a:pt x="5948" y="63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8" name="Oval 727"/>
                  <p:cNvSpPr/>
                  <p:nvPr/>
                </p:nvSpPr>
                <p:spPr>
                  <a:xfrm>
                    <a:off x="7088635" y="-136257"/>
                    <a:ext cx="42132" cy="2278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26" name="Oval 725"/>
                <p:cNvSpPr/>
                <p:nvPr/>
              </p:nvSpPr>
              <p:spPr>
                <a:xfrm rot="1472026">
                  <a:off x="6427227" y="3238955"/>
                  <a:ext cx="97717" cy="3865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800" name="Group 799"/>
          <p:cNvGrpSpPr/>
          <p:nvPr/>
        </p:nvGrpSpPr>
        <p:grpSpPr>
          <a:xfrm>
            <a:off x="-2992908" y="2262927"/>
            <a:ext cx="1281104" cy="1045873"/>
            <a:chOff x="1196678" y="2552591"/>
            <a:chExt cx="1281104" cy="950794"/>
          </a:xfrm>
        </p:grpSpPr>
        <p:pic>
          <p:nvPicPr>
            <p:cNvPr id="711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520113">
              <a:off x="1196678" y="2552591"/>
              <a:ext cx="1281104" cy="856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2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685475">
              <a:off x="1647377" y="2912964"/>
              <a:ext cx="668403" cy="590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4" name="TextBox 223"/>
          <p:cNvSpPr txBox="1"/>
          <p:nvPr/>
        </p:nvSpPr>
        <p:spPr>
          <a:xfrm>
            <a:off x="458515" y="105743"/>
            <a:ext cx="2457301" cy="70788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sz="4000" spc="50" dirty="0">
                <a:ln w="0"/>
                <a:solidFill>
                  <a:srgbClr val="FFFF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Cooper Black" pitchFamily="18" charset="0"/>
                <a:ea typeface="Adobe Song Std L" panose="02020300000000000000" pitchFamily="18" charset="-128"/>
              </a:rPr>
              <a:t>Activity </a:t>
            </a:r>
            <a:endParaRPr lang="en-IN" sz="4000" spc="50" dirty="0">
              <a:ln w="0"/>
              <a:solidFill>
                <a:srgbClr val="FFFF00"/>
              </a:solidFill>
              <a:effectLst>
                <a:outerShdw dist="38100" dir="2700000" algn="tl">
                  <a:srgbClr val="000000"/>
                </a:outerShdw>
              </a:effectLst>
              <a:latin typeface="Cooper Black" pitchFamily="18" charset="0"/>
              <a:ea typeface="Adobe Song Std L" panose="02020300000000000000" pitchFamily="18" charset="-128"/>
            </a:endParaRPr>
          </a:p>
        </p:txBody>
      </p:sp>
      <p:grpSp>
        <p:nvGrpSpPr>
          <p:cNvPr id="226" name="Group 225"/>
          <p:cNvGrpSpPr/>
          <p:nvPr/>
        </p:nvGrpSpPr>
        <p:grpSpPr>
          <a:xfrm>
            <a:off x="-351464" y="2245957"/>
            <a:ext cx="1281104" cy="1045873"/>
            <a:chOff x="1196678" y="2552591"/>
            <a:chExt cx="1281104" cy="950794"/>
          </a:xfrm>
        </p:grpSpPr>
        <p:pic>
          <p:nvPicPr>
            <p:cNvPr id="227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520113">
              <a:off x="1196678" y="2552591"/>
              <a:ext cx="1281104" cy="856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8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685475">
              <a:off x="1647377" y="2912964"/>
              <a:ext cx="668403" cy="590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8" name="Group 797"/>
          <p:cNvGrpSpPr/>
          <p:nvPr/>
        </p:nvGrpSpPr>
        <p:grpSpPr>
          <a:xfrm>
            <a:off x="620012" y="2836819"/>
            <a:ext cx="350981" cy="1672282"/>
            <a:chOff x="2122131" y="3010605"/>
            <a:chExt cx="350981" cy="1520260"/>
          </a:xfrm>
        </p:grpSpPr>
        <p:grpSp>
          <p:nvGrpSpPr>
            <p:cNvPr id="789" name="Group 788"/>
            <p:cNvGrpSpPr/>
            <p:nvPr/>
          </p:nvGrpSpPr>
          <p:grpSpPr>
            <a:xfrm rot="20555993">
              <a:off x="2401923" y="3431360"/>
              <a:ext cx="71189" cy="1099505"/>
              <a:chOff x="7081852" y="-1420135"/>
              <a:chExt cx="93676" cy="1289713"/>
            </a:xfrm>
          </p:grpSpPr>
          <p:sp>
            <p:nvSpPr>
              <p:cNvPr id="795" name="Freeform 794"/>
              <p:cNvSpPr/>
              <p:nvPr/>
            </p:nvSpPr>
            <p:spPr>
              <a:xfrm>
                <a:off x="7081852" y="-1420135"/>
                <a:ext cx="93676" cy="1273946"/>
              </a:xfrm>
              <a:custGeom>
                <a:avLst/>
                <a:gdLst>
                  <a:gd name="connsiteX0" fmla="*/ 12700 w 98425"/>
                  <a:gd name="connsiteY0" fmla="*/ 0 h 1317625"/>
                  <a:gd name="connsiteX1" fmla="*/ 0 w 98425"/>
                  <a:gd name="connsiteY1" fmla="*/ 1028700 h 1317625"/>
                  <a:gd name="connsiteX2" fmla="*/ 31750 w 98425"/>
                  <a:gd name="connsiteY2" fmla="*/ 1073150 h 1317625"/>
                  <a:gd name="connsiteX3" fmla="*/ 28575 w 98425"/>
                  <a:gd name="connsiteY3" fmla="*/ 1317625 h 1317625"/>
                  <a:gd name="connsiteX4" fmla="*/ 69850 w 98425"/>
                  <a:gd name="connsiteY4" fmla="*/ 1317625 h 1317625"/>
                  <a:gd name="connsiteX5" fmla="*/ 76200 w 98425"/>
                  <a:gd name="connsiteY5" fmla="*/ 1092200 h 1317625"/>
                  <a:gd name="connsiteX6" fmla="*/ 98425 w 98425"/>
                  <a:gd name="connsiteY6" fmla="*/ 1016000 h 1317625"/>
                  <a:gd name="connsiteX7" fmla="*/ 98425 w 98425"/>
                  <a:gd name="connsiteY7" fmla="*/ 9525 h 1317625"/>
                  <a:gd name="connsiteX8" fmla="*/ 12700 w 98425"/>
                  <a:gd name="connsiteY8" fmla="*/ 0 h 1317625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76200 w 98425"/>
                  <a:gd name="connsiteY5" fmla="*/ 1082675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19049 h 1327149"/>
                  <a:gd name="connsiteX1" fmla="*/ 0 w 98425"/>
                  <a:gd name="connsiteY1" fmla="*/ 1038224 h 1327149"/>
                  <a:gd name="connsiteX2" fmla="*/ 31750 w 98425"/>
                  <a:gd name="connsiteY2" fmla="*/ 1082674 h 1327149"/>
                  <a:gd name="connsiteX3" fmla="*/ 28575 w 98425"/>
                  <a:gd name="connsiteY3" fmla="*/ 1327149 h 1327149"/>
                  <a:gd name="connsiteX4" fmla="*/ 69850 w 98425"/>
                  <a:gd name="connsiteY4" fmla="*/ 1327149 h 1327149"/>
                  <a:gd name="connsiteX5" fmla="*/ 76200 w 98425"/>
                  <a:gd name="connsiteY5" fmla="*/ 1101724 h 1327149"/>
                  <a:gd name="connsiteX6" fmla="*/ 98425 w 98425"/>
                  <a:gd name="connsiteY6" fmla="*/ 1025524 h 1327149"/>
                  <a:gd name="connsiteX7" fmla="*/ 98425 w 98425"/>
                  <a:gd name="connsiteY7" fmla="*/ 19049 h 1327149"/>
                  <a:gd name="connsiteX8" fmla="*/ 5556 w 98425"/>
                  <a:gd name="connsiteY8" fmla="*/ 19049 h 1327149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76200 w 98425"/>
                  <a:gd name="connsiteY5" fmla="*/ 1106695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11660 h 1319760"/>
                  <a:gd name="connsiteX1" fmla="*/ 0 w 98425"/>
                  <a:gd name="connsiteY1" fmla="*/ 1030835 h 1319760"/>
                  <a:gd name="connsiteX2" fmla="*/ 31750 w 98425"/>
                  <a:gd name="connsiteY2" fmla="*/ 1075285 h 1319760"/>
                  <a:gd name="connsiteX3" fmla="*/ 28575 w 98425"/>
                  <a:gd name="connsiteY3" fmla="*/ 1319760 h 1319760"/>
                  <a:gd name="connsiteX4" fmla="*/ 69850 w 98425"/>
                  <a:gd name="connsiteY4" fmla="*/ 1319760 h 1319760"/>
                  <a:gd name="connsiteX5" fmla="*/ 69056 w 98425"/>
                  <a:gd name="connsiteY5" fmla="*/ 1091954 h 1319760"/>
                  <a:gd name="connsiteX6" fmla="*/ 98425 w 98425"/>
                  <a:gd name="connsiteY6" fmla="*/ 1018135 h 1319760"/>
                  <a:gd name="connsiteX7" fmla="*/ 98425 w 98425"/>
                  <a:gd name="connsiteY7" fmla="*/ 11660 h 1319760"/>
                  <a:gd name="connsiteX8" fmla="*/ 5556 w 98425"/>
                  <a:gd name="connsiteY8" fmla="*/ 11660 h 131976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7143 h 1289050"/>
                  <a:gd name="connsiteX1" fmla="*/ 1588 w 100013"/>
                  <a:gd name="connsiteY1" fmla="*/ 1000125 h 1289050"/>
                  <a:gd name="connsiteX2" fmla="*/ 33338 w 100013"/>
                  <a:gd name="connsiteY2" fmla="*/ 1044575 h 1289050"/>
                  <a:gd name="connsiteX3" fmla="*/ 30163 w 100013"/>
                  <a:gd name="connsiteY3" fmla="*/ 1289050 h 1289050"/>
                  <a:gd name="connsiteX4" fmla="*/ 71438 w 100013"/>
                  <a:gd name="connsiteY4" fmla="*/ 1289050 h 1289050"/>
                  <a:gd name="connsiteX5" fmla="*/ 70644 w 100013"/>
                  <a:gd name="connsiteY5" fmla="*/ 1061244 h 1289050"/>
                  <a:gd name="connsiteX6" fmla="*/ 100013 w 100013"/>
                  <a:gd name="connsiteY6" fmla="*/ 987425 h 1289050"/>
                  <a:gd name="connsiteX7" fmla="*/ 97632 w 100013"/>
                  <a:gd name="connsiteY7" fmla="*/ 0 h 1289050"/>
                  <a:gd name="connsiteX8" fmla="*/ 0 w 100013"/>
                  <a:gd name="connsiteY8" fmla="*/ 7143 h 1289050"/>
                  <a:gd name="connsiteX0" fmla="*/ 0 w 100013"/>
                  <a:gd name="connsiteY0" fmla="*/ 0 h 1291432"/>
                  <a:gd name="connsiteX1" fmla="*/ 1588 w 100013"/>
                  <a:gd name="connsiteY1" fmla="*/ 1002507 h 1291432"/>
                  <a:gd name="connsiteX2" fmla="*/ 33338 w 100013"/>
                  <a:gd name="connsiteY2" fmla="*/ 1046957 h 1291432"/>
                  <a:gd name="connsiteX3" fmla="*/ 30163 w 100013"/>
                  <a:gd name="connsiteY3" fmla="*/ 1291432 h 1291432"/>
                  <a:gd name="connsiteX4" fmla="*/ 71438 w 100013"/>
                  <a:gd name="connsiteY4" fmla="*/ 1291432 h 1291432"/>
                  <a:gd name="connsiteX5" fmla="*/ 70644 w 100013"/>
                  <a:gd name="connsiteY5" fmla="*/ 1063626 h 1291432"/>
                  <a:gd name="connsiteX6" fmla="*/ 100013 w 100013"/>
                  <a:gd name="connsiteY6" fmla="*/ 989807 h 1291432"/>
                  <a:gd name="connsiteX7" fmla="*/ 97632 w 100013"/>
                  <a:gd name="connsiteY7" fmla="*/ 2382 h 1291432"/>
                  <a:gd name="connsiteX8" fmla="*/ 0 w 100013"/>
                  <a:gd name="connsiteY8" fmla="*/ 0 h 1291432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8905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7000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6327 h 1273946"/>
                  <a:gd name="connsiteX1" fmla="*/ 29 w 98454"/>
                  <a:gd name="connsiteY1" fmla="*/ 1001689 h 1273946"/>
                  <a:gd name="connsiteX2" fmla="*/ 31779 w 98454"/>
                  <a:gd name="connsiteY2" fmla="*/ 1046139 h 1273946"/>
                  <a:gd name="connsiteX3" fmla="*/ 28604 w 98454"/>
                  <a:gd name="connsiteY3" fmla="*/ 1273946 h 1273946"/>
                  <a:gd name="connsiteX4" fmla="*/ 69879 w 98454"/>
                  <a:gd name="connsiteY4" fmla="*/ 1271564 h 1273946"/>
                  <a:gd name="connsiteX5" fmla="*/ 69085 w 98454"/>
                  <a:gd name="connsiteY5" fmla="*/ 1062808 h 1273946"/>
                  <a:gd name="connsiteX6" fmla="*/ 98454 w 98454"/>
                  <a:gd name="connsiteY6" fmla="*/ 988989 h 1273946"/>
                  <a:gd name="connsiteX7" fmla="*/ 96073 w 98454"/>
                  <a:gd name="connsiteY7" fmla="*/ 1564 h 1273946"/>
                  <a:gd name="connsiteX8" fmla="*/ 5948 w 98454"/>
                  <a:gd name="connsiteY8" fmla="*/ 6327 h 127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54" h="1273946">
                    <a:moveTo>
                      <a:pt x="5948" y="6327"/>
                    </a:moveTo>
                    <a:cubicBezTo>
                      <a:pt x="6477" y="342083"/>
                      <a:pt x="-500" y="665933"/>
                      <a:pt x="29" y="1001689"/>
                    </a:cubicBezTo>
                    <a:lnTo>
                      <a:pt x="31779" y="1046139"/>
                    </a:lnTo>
                    <a:cubicBezTo>
                      <a:pt x="30721" y="1127631"/>
                      <a:pt x="29662" y="1192454"/>
                      <a:pt x="28604" y="1273946"/>
                    </a:cubicBezTo>
                    <a:cubicBezTo>
                      <a:pt x="44864" y="1266008"/>
                      <a:pt x="51117" y="1262833"/>
                      <a:pt x="69879" y="1271564"/>
                    </a:cubicBezTo>
                    <a:cubicBezTo>
                      <a:pt x="69614" y="1195629"/>
                      <a:pt x="69350" y="1138743"/>
                      <a:pt x="69085" y="1062808"/>
                    </a:cubicBezTo>
                    <a:cubicBezTo>
                      <a:pt x="64588" y="1028677"/>
                      <a:pt x="88664" y="1013595"/>
                      <a:pt x="98454" y="988989"/>
                    </a:cubicBezTo>
                    <a:cubicBezTo>
                      <a:pt x="97660" y="659847"/>
                      <a:pt x="96867" y="330706"/>
                      <a:pt x="96073" y="1564"/>
                    </a:cubicBezTo>
                    <a:cubicBezTo>
                      <a:pt x="52360" y="3448"/>
                      <a:pt x="30772" y="-5682"/>
                      <a:pt x="5948" y="63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6" name="Oval 795"/>
              <p:cNvSpPr/>
              <p:nvPr/>
            </p:nvSpPr>
            <p:spPr>
              <a:xfrm>
                <a:off x="7109365" y="-153205"/>
                <a:ext cx="42132" cy="22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0" name="Oval 789"/>
            <p:cNvSpPr/>
            <p:nvPr/>
          </p:nvSpPr>
          <p:spPr>
            <a:xfrm rot="20555993">
              <a:off x="2210632" y="3442972"/>
              <a:ext cx="98521" cy="389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2" name="Freeform 791"/>
            <p:cNvSpPr/>
            <p:nvPr/>
          </p:nvSpPr>
          <p:spPr>
            <a:xfrm rot="20555993">
              <a:off x="2122131" y="3010605"/>
              <a:ext cx="157559" cy="451948"/>
            </a:xfrm>
            <a:custGeom>
              <a:avLst/>
              <a:gdLst>
                <a:gd name="connsiteX0" fmla="*/ 38100 w 200025"/>
                <a:gd name="connsiteY0" fmla="*/ 528638 h 535781"/>
                <a:gd name="connsiteX1" fmla="*/ 40481 w 200025"/>
                <a:gd name="connsiteY1" fmla="*/ 473869 h 535781"/>
                <a:gd name="connsiteX2" fmla="*/ 33337 w 200025"/>
                <a:gd name="connsiteY2" fmla="*/ 409575 h 535781"/>
                <a:gd name="connsiteX3" fmla="*/ 33337 w 200025"/>
                <a:gd name="connsiteY3" fmla="*/ 321469 h 535781"/>
                <a:gd name="connsiteX4" fmla="*/ 0 w 200025"/>
                <a:gd name="connsiteY4" fmla="*/ 121444 h 535781"/>
                <a:gd name="connsiteX5" fmla="*/ 114300 w 200025"/>
                <a:gd name="connsiteY5" fmla="*/ 0 h 535781"/>
                <a:gd name="connsiteX6" fmla="*/ 200025 w 200025"/>
                <a:gd name="connsiteY6" fmla="*/ 171450 h 535781"/>
                <a:gd name="connsiteX7" fmla="*/ 161925 w 200025"/>
                <a:gd name="connsiteY7" fmla="*/ 369094 h 535781"/>
                <a:gd name="connsiteX8" fmla="*/ 173831 w 200025"/>
                <a:gd name="connsiteY8" fmla="*/ 478631 h 535781"/>
                <a:gd name="connsiteX9" fmla="*/ 157162 w 200025"/>
                <a:gd name="connsiteY9" fmla="*/ 490538 h 535781"/>
                <a:gd name="connsiteX10" fmla="*/ 157162 w 200025"/>
                <a:gd name="connsiteY10" fmla="*/ 535781 h 535781"/>
                <a:gd name="connsiteX11" fmla="*/ 38100 w 200025"/>
                <a:gd name="connsiteY11" fmla="*/ 528638 h 535781"/>
                <a:gd name="connsiteX0" fmla="*/ 38100 w 200025"/>
                <a:gd name="connsiteY0" fmla="*/ 507206 h 514349"/>
                <a:gd name="connsiteX1" fmla="*/ 40481 w 200025"/>
                <a:gd name="connsiteY1" fmla="*/ 452437 h 514349"/>
                <a:gd name="connsiteX2" fmla="*/ 33337 w 200025"/>
                <a:gd name="connsiteY2" fmla="*/ 388143 h 514349"/>
                <a:gd name="connsiteX3" fmla="*/ 33337 w 200025"/>
                <a:gd name="connsiteY3" fmla="*/ 300037 h 514349"/>
                <a:gd name="connsiteX4" fmla="*/ 0 w 200025"/>
                <a:gd name="connsiteY4" fmla="*/ 100012 h 514349"/>
                <a:gd name="connsiteX5" fmla="*/ 104775 w 200025"/>
                <a:gd name="connsiteY5" fmla="*/ 0 h 514349"/>
                <a:gd name="connsiteX6" fmla="*/ 200025 w 200025"/>
                <a:gd name="connsiteY6" fmla="*/ 150018 h 514349"/>
                <a:gd name="connsiteX7" fmla="*/ 161925 w 200025"/>
                <a:gd name="connsiteY7" fmla="*/ 347662 h 514349"/>
                <a:gd name="connsiteX8" fmla="*/ 173831 w 200025"/>
                <a:gd name="connsiteY8" fmla="*/ 457199 h 514349"/>
                <a:gd name="connsiteX9" fmla="*/ 157162 w 200025"/>
                <a:gd name="connsiteY9" fmla="*/ 469106 h 514349"/>
                <a:gd name="connsiteX10" fmla="*/ 157162 w 200025"/>
                <a:gd name="connsiteY10" fmla="*/ 514349 h 514349"/>
                <a:gd name="connsiteX11" fmla="*/ 38100 w 200025"/>
                <a:gd name="connsiteY11" fmla="*/ 507206 h 514349"/>
                <a:gd name="connsiteX0" fmla="*/ 38100 w 200025"/>
                <a:gd name="connsiteY0" fmla="*/ 407194 h 414337"/>
                <a:gd name="connsiteX1" fmla="*/ 40481 w 200025"/>
                <a:gd name="connsiteY1" fmla="*/ 352425 h 414337"/>
                <a:gd name="connsiteX2" fmla="*/ 33337 w 200025"/>
                <a:gd name="connsiteY2" fmla="*/ 288131 h 414337"/>
                <a:gd name="connsiteX3" fmla="*/ 33337 w 200025"/>
                <a:gd name="connsiteY3" fmla="*/ 200025 h 414337"/>
                <a:gd name="connsiteX4" fmla="*/ 0 w 200025"/>
                <a:gd name="connsiteY4" fmla="*/ 0 h 414337"/>
                <a:gd name="connsiteX5" fmla="*/ 200025 w 200025"/>
                <a:gd name="connsiteY5" fmla="*/ 50006 h 414337"/>
                <a:gd name="connsiteX6" fmla="*/ 161925 w 200025"/>
                <a:gd name="connsiteY6" fmla="*/ 247650 h 414337"/>
                <a:gd name="connsiteX7" fmla="*/ 173831 w 200025"/>
                <a:gd name="connsiteY7" fmla="*/ 357187 h 414337"/>
                <a:gd name="connsiteX8" fmla="*/ 157162 w 200025"/>
                <a:gd name="connsiteY8" fmla="*/ 369094 h 414337"/>
                <a:gd name="connsiteX9" fmla="*/ 157162 w 200025"/>
                <a:gd name="connsiteY9" fmla="*/ 414337 h 414337"/>
                <a:gd name="connsiteX10" fmla="*/ 38100 w 200025"/>
                <a:gd name="connsiteY10" fmla="*/ 407194 h 414337"/>
                <a:gd name="connsiteX0" fmla="*/ 38100 w 207908"/>
                <a:gd name="connsiteY0" fmla="*/ 454459 h 461602"/>
                <a:gd name="connsiteX1" fmla="*/ 40481 w 207908"/>
                <a:gd name="connsiteY1" fmla="*/ 399690 h 461602"/>
                <a:gd name="connsiteX2" fmla="*/ 33337 w 207908"/>
                <a:gd name="connsiteY2" fmla="*/ 335396 h 461602"/>
                <a:gd name="connsiteX3" fmla="*/ 33337 w 207908"/>
                <a:gd name="connsiteY3" fmla="*/ 247290 h 461602"/>
                <a:gd name="connsiteX4" fmla="*/ 0 w 207908"/>
                <a:gd name="connsiteY4" fmla="*/ 47265 h 461602"/>
                <a:gd name="connsiteX5" fmla="*/ 200025 w 207908"/>
                <a:gd name="connsiteY5" fmla="*/ 97271 h 461602"/>
                <a:gd name="connsiteX6" fmla="*/ 161925 w 207908"/>
                <a:gd name="connsiteY6" fmla="*/ 294915 h 461602"/>
                <a:gd name="connsiteX7" fmla="*/ 173831 w 207908"/>
                <a:gd name="connsiteY7" fmla="*/ 404452 h 461602"/>
                <a:gd name="connsiteX8" fmla="*/ 157162 w 207908"/>
                <a:gd name="connsiteY8" fmla="*/ 416359 h 461602"/>
                <a:gd name="connsiteX9" fmla="*/ 157162 w 207908"/>
                <a:gd name="connsiteY9" fmla="*/ 461602 h 461602"/>
                <a:gd name="connsiteX10" fmla="*/ 38100 w 207908"/>
                <a:gd name="connsiteY10" fmla="*/ 454459 h 461602"/>
                <a:gd name="connsiteX0" fmla="*/ 38100 w 206652"/>
                <a:gd name="connsiteY0" fmla="*/ 514408 h 521551"/>
                <a:gd name="connsiteX1" fmla="*/ 40481 w 206652"/>
                <a:gd name="connsiteY1" fmla="*/ 459639 h 521551"/>
                <a:gd name="connsiteX2" fmla="*/ 33337 w 206652"/>
                <a:gd name="connsiteY2" fmla="*/ 395345 h 521551"/>
                <a:gd name="connsiteX3" fmla="*/ 33337 w 206652"/>
                <a:gd name="connsiteY3" fmla="*/ 307239 h 521551"/>
                <a:gd name="connsiteX4" fmla="*/ 0 w 206652"/>
                <a:gd name="connsiteY4" fmla="*/ 107214 h 521551"/>
                <a:gd name="connsiteX5" fmla="*/ 200025 w 206652"/>
                <a:gd name="connsiteY5" fmla="*/ 157220 h 521551"/>
                <a:gd name="connsiteX6" fmla="*/ 161925 w 206652"/>
                <a:gd name="connsiteY6" fmla="*/ 354864 h 521551"/>
                <a:gd name="connsiteX7" fmla="*/ 173831 w 206652"/>
                <a:gd name="connsiteY7" fmla="*/ 464401 h 521551"/>
                <a:gd name="connsiteX8" fmla="*/ 157162 w 206652"/>
                <a:gd name="connsiteY8" fmla="*/ 476308 h 521551"/>
                <a:gd name="connsiteX9" fmla="*/ 157162 w 206652"/>
                <a:gd name="connsiteY9" fmla="*/ 521551 h 521551"/>
                <a:gd name="connsiteX10" fmla="*/ 38100 w 206652"/>
                <a:gd name="connsiteY10" fmla="*/ 514408 h 521551"/>
                <a:gd name="connsiteX0" fmla="*/ 38100 w 206652"/>
                <a:gd name="connsiteY0" fmla="*/ 514408 h 521551"/>
                <a:gd name="connsiteX1" fmla="*/ 40481 w 206652"/>
                <a:gd name="connsiteY1" fmla="*/ 459639 h 521551"/>
                <a:gd name="connsiteX2" fmla="*/ 33337 w 206652"/>
                <a:gd name="connsiteY2" fmla="*/ 395345 h 521551"/>
                <a:gd name="connsiteX3" fmla="*/ 33337 w 206652"/>
                <a:gd name="connsiteY3" fmla="*/ 307239 h 521551"/>
                <a:gd name="connsiteX4" fmla="*/ 0 w 206652"/>
                <a:gd name="connsiteY4" fmla="*/ 107214 h 521551"/>
                <a:gd name="connsiteX5" fmla="*/ 200025 w 206652"/>
                <a:gd name="connsiteY5" fmla="*/ 157220 h 521551"/>
                <a:gd name="connsiteX6" fmla="*/ 161925 w 206652"/>
                <a:gd name="connsiteY6" fmla="*/ 354864 h 521551"/>
                <a:gd name="connsiteX7" fmla="*/ 157162 w 206652"/>
                <a:gd name="connsiteY7" fmla="*/ 476308 h 521551"/>
                <a:gd name="connsiteX8" fmla="*/ 157162 w 206652"/>
                <a:gd name="connsiteY8" fmla="*/ 521551 h 521551"/>
                <a:gd name="connsiteX9" fmla="*/ 38100 w 206652"/>
                <a:gd name="connsiteY9" fmla="*/ 514408 h 521551"/>
                <a:gd name="connsiteX0" fmla="*/ 38100 w 206652"/>
                <a:gd name="connsiteY0" fmla="*/ 514408 h 521551"/>
                <a:gd name="connsiteX1" fmla="*/ 40481 w 206652"/>
                <a:gd name="connsiteY1" fmla="*/ 459639 h 521551"/>
                <a:gd name="connsiteX2" fmla="*/ 33337 w 206652"/>
                <a:gd name="connsiteY2" fmla="*/ 395345 h 521551"/>
                <a:gd name="connsiteX3" fmla="*/ 33337 w 206652"/>
                <a:gd name="connsiteY3" fmla="*/ 307239 h 521551"/>
                <a:gd name="connsiteX4" fmla="*/ 0 w 206652"/>
                <a:gd name="connsiteY4" fmla="*/ 107214 h 521551"/>
                <a:gd name="connsiteX5" fmla="*/ 200025 w 206652"/>
                <a:gd name="connsiteY5" fmla="*/ 157220 h 521551"/>
                <a:gd name="connsiteX6" fmla="*/ 161925 w 206652"/>
                <a:gd name="connsiteY6" fmla="*/ 354864 h 521551"/>
                <a:gd name="connsiteX7" fmla="*/ 157162 w 206652"/>
                <a:gd name="connsiteY7" fmla="*/ 476308 h 521551"/>
                <a:gd name="connsiteX8" fmla="*/ 157162 w 206652"/>
                <a:gd name="connsiteY8" fmla="*/ 521551 h 521551"/>
                <a:gd name="connsiteX9" fmla="*/ 38100 w 206652"/>
                <a:gd name="connsiteY9" fmla="*/ 514408 h 521551"/>
                <a:gd name="connsiteX0" fmla="*/ 4763 w 166688"/>
                <a:gd name="connsiteY0" fmla="*/ 357188 h 364331"/>
                <a:gd name="connsiteX1" fmla="*/ 7144 w 166688"/>
                <a:gd name="connsiteY1" fmla="*/ 302419 h 364331"/>
                <a:gd name="connsiteX2" fmla="*/ 0 w 166688"/>
                <a:gd name="connsiteY2" fmla="*/ 238125 h 364331"/>
                <a:gd name="connsiteX3" fmla="*/ 0 w 166688"/>
                <a:gd name="connsiteY3" fmla="*/ 150019 h 364331"/>
                <a:gd name="connsiteX4" fmla="*/ 166688 w 166688"/>
                <a:gd name="connsiteY4" fmla="*/ 0 h 364331"/>
                <a:gd name="connsiteX5" fmla="*/ 128588 w 166688"/>
                <a:gd name="connsiteY5" fmla="*/ 197644 h 364331"/>
                <a:gd name="connsiteX6" fmla="*/ 123825 w 166688"/>
                <a:gd name="connsiteY6" fmla="*/ 319088 h 364331"/>
                <a:gd name="connsiteX7" fmla="*/ 123825 w 166688"/>
                <a:gd name="connsiteY7" fmla="*/ 364331 h 364331"/>
                <a:gd name="connsiteX8" fmla="*/ 4763 w 166688"/>
                <a:gd name="connsiteY8" fmla="*/ 357188 h 364331"/>
                <a:gd name="connsiteX0" fmla="*/ 36354 w 198279"/>
                <a:gd name="connsiteY0" fmla="*/ 446170 h 453313"/>
                <a:gd name="connsiteX1" fmla="*/ 38735 w 198279"/>
                <a:gd name="connsiteY1" fmla="*/ 391401 h 453313"/>
                <a:gd name="connsiteX2" fmla="*/ 31591 w 198279"/>
                <a:gd name="connsiteY2" fmla="*/ 327107 h 453313"/>
                <a:gd name="connsiteX3" fmla="*/ 31591 w 198279"/>
                <a:gd name="connsiteY3" fmla="*/ 239001 h 453313"/>
                <a:gd name="connsiteX4" fmla="*/ 198279 w 198279"/>
                <a:gd name="connsiteY4" fmla="*/ 88982 h 453313"/>
                <a:gd name="connsiteX5" fmla="*/ 160179 w 198279"/>
                <a:gd name="connsiteY5" fmla="*/ 286626 h 453313"/>
                <a:gd name="connsiteX6" fmla="*/ 155416 w 198279"/>
                <a:gd name="connsiteY6" fmla="*/ 408070 h 453313"/>
                <a:gd name="connsiteX7" fmla="*/ 155416 w 198279"/>
                <a:gd name="connsiteY7" fmla="*/ 453313 h 453313"/>
                <a:gd name="connsiteX8" fmla="*/ 36354 w 198279"/>
                <a:gd name="connsiteY8" fmla="*/ 446170 h 453313"/>
                <a:gd name="connsiteX0" fmla="*/ 27085 w 200762"/>
                <a:gd name="connsiteY0" fmla="*/ 517029 h 524172"/>
                <a:gd name="connsiteX1" fmla="*/ 29466 w 200762"/>
                <a:gd name="connsiteY1" fmla="*/ 462260 h 524172"/>
                <a:gd name="connsiteX2" fmla="*/ 22322 w 200762"/>
                <a:gd name="connsiteY2" fmla="*/ 397966 h 524172"/>
                <a:gd name="connsiteX3" fmla="*/ 22322 w 200762"/>
                <a:gd name="connsiteY3" fmla="*/ 309860 h 524172"/>
                <a:gd name="connsiteX4" fmla="*/ 189010 w 200762"/>
                <a:gd name="connsiteY4" fmla="*/ 159841 h 524172"/>
                <a:gd name="connsiteX5" fmla="*/ 150910 w 200762"/>
                <a:gd name="connsiteY5" fmla="*/ 357485 h 524172"/>
                <a:gd name="connsiteX6" fmla="*/ 146147 w 200762"/>
                <a:gd name="connsiteY6" fmla="*/ 478929 h 524172"/>
                <a:gd name="connsiteX7" fmla="*/ 146147 w 200762"/>
                <a:gd name="connsiteY7" fmla="*/ 524172 h 524172"/>
                <a:gd name="connsiteX8" fmla="*/ 27085 w 200762"/>
                <a:gd name="connsiteY8" fmla="*/ 517029 h 524172"/>
                <a:gd name="connsiteX0" fmla="*/ 33862 w 207336"/>
                <a:gd name="connsiteY0" fmla="*/ 518227 h 525370"/>
                <a:gd name="connsiteX1" fmla="*/ 36243 w 207336"/>
                <a:gd name="connsiteY1" fmla="*/ 463458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36243 w 207336"/>
                <a:gd name="connsiteY1" fmla="*/ 463458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36243 w 207336"/>
                <a:gd name="connsiteY1" fmla="*/ 463458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36243 w 207336"/>
                <a:gd name="connsiteY1" fmla="*/ 463458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29099 w 207336"/>
                <a:gd name="connsiteY0" fmla="*/ 530133 h 531695"/>
                <a:gd name="connsiteX1" fmla="*/ 21956 w 207336"/>
                <a:gd name="connsiteY1" fmla="*/ 461076 h 531695"/>
                <a:gd name="connsiteX2" fmla="*/ 29099 w 207336"/>
                <a:gd name="connsiteY2" fmla="*/ 399164 h 531695"/>
                <a:gd name="connsiteX3" fmla="*/ 21955 w 207336"/>
                <a:gd name="connsiteY3" fmla="*/ 308676 h 531695"/>
                <a:gd name="connsiteX4" fmla="*/ 195787 w 207336"/>
                <a:gd name="connsiteY4" fmla="*/ 161039 h 531695"/>
                <a:gd name="connsiteX5" fmla="*/ 157687 w 207336"/>
                <a:gd name="connsiteY5" fmla="*/ 358683 h 531695"/>
                <a:gd name="connsiteX6" fmla="*/ 152924 w 207336"/>
                <a:gd name="connsiteY6" fmla="*/ 480127 h 531695"/>
                <a:gd name="connsiteX7" fmla="*/ 152924 w 207336"/>
                <a:gd name="connsiteY7" fmla="*/ 525370 h 531695"/>
                <a:gd name="connsiteX8" fmla="*/ 29099 w 207336"/>
                <a:gd name="connsiteY8" fmla="*/ 530133 h 531695"/>
                <a:gd name="connsiteX0" fmla="*/ 29099 w 207336"/>
                <a:gd name="connsiteY0" fmla="*/ 530133 h 530133"/>
                <a:gd name="connsiteX1" fmla="*/ 21956 w 207336"/>
                <a:gd name="connsiteY1" fmla="*/ 461076 h 530133"/>
                <a:gd name="connsiteX2" fmla="*/ 29099 w 207336"/>
                <a:gd name="connsiteY2" fmla="*/ 399164 h 530133"/>
                <a:gd name="connsiteX3" fmla="*/ 21955 w 207336"/>
                <a:gd name="connsiteY3" fmla="*/ 308676 h 530133"/>
                <a:gd name="connsiteX4" fmla="*/ 195787 w 207336"/>
                <a:gd name="connsiteY4" fmla="*/ 161039 h 530133"/>
                <a:gd name="connsiteX5" fmla="*/ 157687 w 207336"/>
                <a:gd name="connsiteY5" fmla="*/ 358683 h 530133"/>
                <a:gd name="connsiteX6" fmla="*/ 152924 w 207336"/>
                <a:gd name="connsiteY6" fmla="*/ 480127 h 530133"/>
                <a:gd name="connsiteX7" fmla="*/ 152924 w 207336"/>
                <a:gd name="connsiteY7" fmla="*/ 525370 h 530133"/>
                <a:gd name="connsiteX8" fmla="*/ 29099 w 207336"/>
                <a:gd name="connsiteY8" fmla="*/ 530133 h 53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336" h="530133">
                  <a:moveTo>
                    <a:pt x="29099" y="530133"/>
                  </a:moveTo>
                  <a:cubicBezTo>
                    <a:pt x="20368" y="516640"/>
                    <a:pt x="37830" y="474569"/>
                    <a:pt x="21956" y="461076"/>
                  </a:cubicBezTo>
                  <a:lnTo>
                    <a:pt x="29099" y="399164"/>
                  </a:lnTo>
                  <a:lnTo>
                    <a:pt x="21955" y="308676"/>
                  </a:lnTo>
                  <a:cubicBezTo>
                    <a:pt x="-91550" y="-155667"/>
                    <a:pt x="275956" y="-886"/>
                    <a:pt x="195787" y="161039"/>
                  </a:cubicBezTo>
                  <a:lnTo>
                    <a:pt x="157687" y="358683"/>
                  </a:lnTo>
                  <a:cubicBezTo>
                    <a:pt x="196581" y="549183"/>
                    <a:pt x="161656" y="437264"/>
                    <a:pt x="152924" y="480127"/>
                  </a:cubicBezTo>
                  <a:lnTo>
                    <a:pt x="152924" y="525370"/>
                  </a:lnTo>
                  <a:cubicBezTo>
                    <a:pt x="101331" y="501557"/>
                    <a:pt x="37830" y="518226"/>
                    <a:pt x="29099" y="530133"/>
                  </a:cubicBezTo>
                  <a:close/>
                </a:path>
              </a:pathLst>
            </a:custGeom>
            <a:solidFill>
              <a:srgbClr val="FF000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85845" y="1939473"/>
            <a:ext cx="1281104" cy="2207092"/>
            <a:chOff x="2241604" y="6495803"/>
            <a:chExt cx="1281104" cy="2207092"/>
          </a:xfrm>
        </p:grpSpPr>
        <p:pic>
          <p:nvPicPr>
            <p:cNvPr id="258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2052083">
              <a:off x="2241604" y="6495803"/>
              <a:ext cx="1281104" cy="85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4" name="Group 253"/>
            <p:cNvGrpSpPr/>
            <p:nvPr/>
          </p:nvGrpSpPr>
          <p:grpSpPr>
            <a:xfrm rot="27974" flipH="1">
              <a:off x="3037901" y="7611840"/>
              <a:ext cx="70605" cy="1091055"/>
              <a:chOff x="7062340" y="-1403808"/>
              <a:chExt cx="93676" cy="1290334"/>
            </a:xfrm>
          </p:grpSpPr>
          <p:sp>
            <p:nvSpPr>
              <p:cNvPr id="256" name="Freeform 255"/>
              <p:cNvSpPr/>
              <p:nvPr/>
            </p:nvSpPr>
            <p:spPr>
              <a:xfrm>
                <a:off x="7062340" y="-1403808"/>
                <a:ext cx="93676" cy="1273946"/>
              </a:xfrm>
              <a:custGeom>
                <a:avLst/>
                <a:gdLst>
                  <a:gd name="connsiteX0" fmla="*/ 12700 w 98425"/>
                  <a:gd name="connsiteY0" fmla="*/ 0 h 1317625"/>
                  <a:gd name="connsiteX1" fmla="*/ 0 w 98425"/>
                  <a:gd name="connsiteY1" fmla="*/ 1028700 h 1317625"/>
                  <a:gd name="connsiteX2" fmla="*/ 31750 w 98425"/>
                  <a:gd name="connsiteY2" fmla="*/ 1073150 h 1317625"/>
                  <a:gd name="connsiteX3" fmla="*/ 28575 w 98425"/>
                  <a:gd name="connsiteY3" fmla="*/ 1317625 h 1317625"/>
                  <a:gd name="connsiteX4" fmla="*/ 69850 w 98425"/>
                  <a:gd name="connsiteY4" fmla="*/ 1317625 h 1317625"/>
                  <a:gd name="connsiteX5" fmla="*/ 76200 w 98425"/>
                  <a:gd name="connsiteY5" fmla="*/ 1092200 h 1317625"/>
                  <a:gd name="connsiteX6" fmla="*/ 98425 w 98425"/>
                  <a:gd name="connsiteY6" fmla="*/ 1016000 h 1317625"/>
                  <a:gd name="connsiteX7" fmla="*/ 98425 w 98425"/>
                  <a:gd name="connsiteY7" fmla="*/ 9525 h 1317625"/>
                  <a:gd name="connsiteX8" fmla="*/ 12700 w 98425"/>
                  <a:gd name="connsiteY8" fmla="*/ 0 h 1317625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76200 w 98425"/>
                  <a:gd name="connsiteY5" fmla="*/ 1082675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19049 h 1327149"/>
                  <a:gd name="connsiteX1" fmla="*/ 0 w 98425"/>
                  <a:gd name="connsiteY1" fmla="*/ 1038224 h 1327149"/>
                  <a:gd name="connsiteX2" fmla="*/ 31750 w 98425"/>
                  <a:gd name="connsiteY2" fmla="*/ 1082674 h 1327149"/>
                  <a:gd name="connsiteX3" fmla="*/ 28575 w 98425"/>
                  <a:gd name="connsiteY3" fmla="*/ 1327149 h 1327149"/>
                  <a:gd name="connsiteX4" fmla="*/ 69850 w 98425"/>
                  <a:gd name="connsiteY4" fmla="*/ 1327149 h 1327149"/>
                  <a:gd name="connsiteX5" fmla="*/ 76200 w 98425"/>
                  <a:gd name="connsiteY5" fmla="*/ 1101724 h 1327149"/>
                  <a:gd name="connsiteX6" fmla="*/ 98425 w 98425"/>
                  <a:gd name="connsiteY6" fmla="*/ 1025524 h 1327149"/>
                  <a:gd name="connsiteX7" fmla="*/ 98425 w 98425"/>
                  <a:gd name="connsiteY7" fmla="*/ 19049 h 1327149"/>
                  <a:gd name="connsiteX8" fmla="*/ 5556 w 98425"/>
                  <a:gd name="connsiteY8" fmla="*/ 19049 h 1327149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76200 w 98425"/>
                  <a:gd name="connsiteY5" fmla="*/ 1106695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11660 h 1319760"/>
                  <a:gd name="connsiteX1" fmla="*/ 0 w 98425"/>
                  <a:gd name="connsiteY1" fmla="*/ 1030835 h 1319760"/>
                  <a:gd name="connsiteX2" fmla="*/ 31750 w 98425"/>
                  <a:gd name="connsiteY2" fmla="*/ 1075285 h 1319760"/>
                  <a:gd name="connsiteX3" fmla="*/ 28575 w 98425"/>
                  <a:gd name="connsiteY3" fmla="*/ 1319760 h 1319760"/>
                  <a:gd name="connsiteX4" fmla="*/ 69850 w 98425"/>
                  <a:gd name="connsiteY4" fmla="*/ 1319760 h 1319760"/>
                  <a:gd name="connsiteX5" fmla="*/ 69056 w 98425"/>
                  <a:gd name="connsiteY5" fmla="*/ 1091954 h 1319760"/>
                  <a:gd name="connsiteX6" fmla="*/ 98425 w 98425"/>
                  <a:gd name="connsiteY6" fmla="*/ 1018135 h 1319760"/>
                  <a:gd name="connsiteX7" fmla="*/ 98425 w 98425"/>
                  <a:gd name="connsiteY7" fmla="*/ 11660 h 1319760"/>
                  <a:gd name="connsiteX8" fmla="*/ 5556 w 98425"/>
                  <a:gd name="connsiteY8" fmla="*/ 11660 h 131976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7143 h 1289050"/>
                  <a:gd name="connsiteX1" fmla="*/ 1588 w 100013"/>
                  <a:gd name="connsiteY1" fmla="*/ 1000125 h 1289050"/>
                  <a:gd name="connsiteX2" fmla="*/ 33338 w 100013"/>
                  <a:gd name="connsiteY2" fmla="*/ 1044575 h 1289050"/>
                  <a:gd name="connsiteX3" fmla="*/ 30163 w 100013"/>
                  <a:gd name="connsiteY3" fmla="*/ 1289050 h 1289050"/>
                  <a:gd name="connsiteX4" fmla="*/ 71438 w 100013"/>
                  <a:gd name="connsiteY4" fmla="*/ 1289050 h 1289050"/>
                  <a:gd name="connsiteX5" fmla="*/ 70644 w 100013"/>
                  <a:gd name="connsiteY5" fmla="*/ 1061244 h 1289050"/>
                  <a:gd name="connsiteX6" fmla="*/ 100013 w 100013"/>
                  <a:gd name="connsiteY6" fmla="*/ 987425 h 1289050"/>
                  <a:gd name="connsiteX7" fmla="*/ 97632 w 100013"/>
                  <a:gd name="connsiteY7" fmla="*/ 0 h 1289050"/>
                  <a:gd name="connsiteX8" fmla="*/ 0 w 100013"/>
                  <a:gd name="connsiteY8" fmla="*/ 7143 h 1289050"/>
                  <a:gd name="connsiteX0" fmla="*/ 0 w 100013"/>
                  <a:gd name="connsiteY0" fmla="*/ 0 h 1291432"/>
                  <a:gd name="connsiteX1" fmla="*/ 1588 w 100013"/>
                  <a:gd name="connsiteY1" fmla="*/ 1002507 h 1291432"/>
                  <a:gd name="connsiteX2" fmla="*/ 33338 w 100013"/>
                  <a:gd name="connsiteY2" fmla="*/ 1046957 h 1291432"/>
                  <a:gd name="connsiteX3" fmla="*/ 30163 w 100013"/>
                  <a:gd name="connsiteY3" fmla="*/ 1291432 h 1291432"/>
                  <a:gd name="connsiteX4" fmla="*/ 71438 w 100013"/>
                  <a:gd name="connsiteY4" fmla="*/ 1291432 h 1291432"/>
                  <a:gd name="connsiteX5" fmla="*/ 70644 w 100013"/>
                  <a:gd name="connsiteY5" fmla="*/ 1063626 h 1291432"/>
                  <a:gd name="connsiteX6" fmla="*/ 100013 w 100013"/>
                  <a:gd name="connsiteY6" fmla="*/ 989807 h 1291432"/>
                  <a:gd name="connsiteX7" fmla="*/ 97632 w 100013"/>
                  <a:gd name="connsiteY7" fmla="*/ 2382 h 1291432"/>
                  <a:gd name="connsiteX8" fmla="*/ 0 w 100013"/>
                  <a:gd name="connsiteY8" fmla="*/ 0 h 1291432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8905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7000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6327 h 1273946"/>
                  <a:gd name="connsiteX1" fmla="*/ 29 w 98454"/>
                  <a:gd name="connsiteY1" fmla="*/ 1001689 h 1273946"/>
                  <a:gd name="connsiteX2" fmla="*/ 31779 w 98454"/>
                  <a:gd name="connsiteY2" fmla="*/ 1046139 h 1273946"/>
                  <a:gd name="connsiteX3" fmla="*/ 28604 w 98454"/>
                  <a:gd name="connsiteY3" fmla="*/ 1273946 h 1273946"/>
                  <a:gd name="connsiteX4" fmla="*/ 69879 w 98454"/>
                  <a:gd name="connsiteY4" fmla="*/ 1271564 h 1273946"/>
                  <a:gd name="connsiteX5" fmla="*/ 69085 w 98454"/>
                  <a:gd name="connsiteY5" fmla="*/ 1062808 h 1273946"/>
                  <a:gd name="connsiteX6" fmla="*/ 98454 w 98454"/>
                  <a:gd name="connsiteY6" fmla="*/ 988989 h 1273946"/>
                  <a:gd name="connsiteX7" fmla="*/ 96073 w 98454"/>
                  <a:gd name="connsiteY7" fmla="*/ 1564 h 1273946"/>
                  <a:gd name="connsiteX8" fmla="*/ 5948 w 98454"/>
                  <a:gd name="connsiteY8" fmla="*/ 6327 h 127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54" h="1273946">
                    <a:moveTo>
                      <a:pt x="5948" y="6327"/>
                    </a:moveTo>
                    <a:cubicBezTo>
                      <a:pt x="6477" y="342083"/>
                      <a:pt x="-500" y="665933"/>
                      <a:pt x="29" y="1001689"/>
                    </a:cubicBezTo>
                    <a:lnTo>
                      <a:pt x="31779" y="1046139"/>
                    </a:lnTo>
                    <a:cubicBezTo>
                      <a:pt x="30721" y="1127631"/>
                      <a:pt x="29662" y="1192454"/>
                      <a:pt x="28604" y="1273946"/>
                    </a:cubicBezTo>
                    <a:cubicBezTo>
                      <a:pt x="44864" y="1266008"/>
                      <a:pt x="51117" y="1262833"/>
                      <a:pt x="69879" y="1271564"/>
                    </a:cubicBezTo>
                    <a:cubicBezTo>
                      <a:pt x="69614" y="1195629"/>
                      <a:pt x="69350" y="1138743"/>
                      <a:pt x="69085" y="1062808"/>
                    </a:cubicBezTo>
                    <a:cubicBezTo>
                      <a:pt x="64588" y="1028677"/>
                      <a:pt x="88664" y="1013595"/>
                      <a:pt x="98454" y="988989"/>
                    </a:cubicBezTo>
                    <a:cubicBezTo>
                      <a:pt x="97660" y="659847"/>
                      <a:pt x="96867" y="330706"/>
                      <a:pt x="96073" y="1564"/>
                    </a:cubicBezTo>
                    <a:cubicBezTo>
                      <a:pt x="52360" y="3448"/>
                      <a:pt x="30772" y="-5682"/>
                      <a:pt x="5948" y="63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7088635" y="-136257"/>
                <a:ext cx="42132" cy="22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59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2217445">
              <a:off x="2585171" y="6916101"/>
              <a:ext cx="668403" cy="590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3021622" y="7211755"/>
              <a:ext cx="125565" cy="418294"/>
              <a:chOff x="4063567" y="5406064"/>
              <a:chExt cx="125565" cy="418294"/>
            </a:xfrm>
          </p:grpSpPr>
          <p:sp>
            <p:nvSpPr>
              <p:cNvPr id="245" name="Oval 244"/>
              <p:cNvSpPr/>
              <p:nvPr/>
            </p:nvSpPr>
            <p:spPr>
              <a:xfrm rot="21574849">
                <a:off x="4074217" y="5790190"/>
                <a:ext cx="78516" cy="3416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Freeform 245"/>
              <p:cNvSpPr/>
              <p:nvPr/>
            </p:nvSpPr>
            <p:spPr>
              <a:xfrm rot="21574849">
                <a:off x="4063567" y="5406064"/>
                <a:ext cx="125565" cy="396196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336" h="530133">
                    <a:moveTo>
                      <a:pt x="29099" y="530133"/>
                    </a:moveTo>
                    <a:cubicBezTo>
                      <a:pt x="20368" y="516640"/>
                      <a:pt x="37830" y="474569"/>
                      <a:pt x="21956" y="461076"/>
                    </a:cubicBezTo>
                    <a:lnTo>
                      <a:pt x="29099" y="399164"/>
                    </a:lnTo>
                    <a:lnTo>
                      <a:pt x="21955" y="308676"/>
                    </a:lnTo>
                    <a:cubicBezTo>
                      <a:pt x="-91550" y="-155667"/>
                      <a:pt x="275956" y="-886"/>
                      <a:pt x="195787" y="161039"/>
                    </a:cubicBezTo>
                    <a:lnTo>
                      <a:pt x="157687" y="358683"/>
                    </a:lnTo>
                    <a:cubicBezTo>
                      <a:pt x="196581" y="549183"/>
                      <a:pt x="161656" y="437264"/>
                      <a:pt x="152924" y="480127"/>
                    </a:cubicBezTo>
                    <a:lnTo>
                      <a:pt x="152924" y="525370"/>
                    </a:lnTo>
                    <a:cubicBezTo>
                      <a:pt x="101331" y="501557"/>
                      <a:pt x="37830" y="518226"/>
                      <a:pt x="29099" y="530133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660306" y="3030046"/>
            <a:ext cx="285009" cy="591437"/>
            <a:chOff x="5077988" y="3025895"/>
            <a:chExt cx="285009" cy="591437"/>
          </a:xfrm>
        </p:grpSpPr>
        <p:sp>
          <p:nvSpPr>
            <p:cNvPr id="272" name="Oval 2"/>
            <p:cNvSpPr/>
            <p:nvPr/>
          </p:nvSpPr>
          <p:spPr>
            <a:xfrm>
              <a:off x="5082447" y="3071508"/>
              <a:ext cx="279618" cy="545824"/>
            </a:xfrm>
            <a:custGeom>
              <a:avLst/>
              <a:gdLst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6256 w 528638"/>
                <a:gd name="connsiteY4" fmla="*/ 3839066 h 4073873"/>
                <a:gd name="connsiteX5" fmla="*/ 524857 w 528638"/>
                <a:gd name="connsiteY5" fmla="*/ 3845024 h 4073873"/>
                <a:gd name="connsiteX6" fmla="*/ 264319 w 528638"/>
                <a:gd name="connsiteY6" fmla="*/ 4073873 h 4073873"/>
                <a:gd name="connsiteX7" fmla="*/ 4650 w 528638"/>
                <a:gd name="connsiteY7" fmla="*/ 3853717 h 4073873"/>
                <a:gd name="connsiteX8" fmla="*/ 2282 w 528638"/>
                <a:gd name="connsiteY8" fmla="*/ 3848492 h 4073873"/>
                <a:gd name="connsiteX9" fmla="*/ 2282 w 528638"/>
                <a:gd name="connsiteY9" fmla="*/ 3830014 h 4073873"/>
                <a:gd name="connsiteX10" fmla="*/ 0 w 528638"/>
                <a:gd name="connsiteY10" fmla="*/ 3807173 h 4073873"/>
                <a:gd name="connsiteX11" fmla="*/ 2282 w 528638"/>
                <a:gd name="connsiteY11" fmla="*/ 3784333 h 4073873"/>
                <a:gd name="connsiteX12" fmla="*/ 2282 w 528638"/>
                <a:gd name="connsiteY12" fmla="*/ 0 h 4073873"/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4073873"/>
                <a:gd name="connsiteX1" fmla="*/ 526256 w 528638"/>
                <a:gd name="connsiteY1" fmla="*/ 115556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4375608"/>
                <a:gd name="connsiteX1" fmla="*/ 526256 w 528638"/>
                <a:gd name="connsiteY1" fmla="*/ 10048 h 4375608"/>
                <a:gd name="connsiteX2" fmla="*/ 526256 w 528638"/>
                <a:gd name="connsiteY2" fmla="*/ 3677823 h 4375608"/>
                <a:gd name="connsiteX3" fmla="*/ 528638 w 528638"/>
                <a:gd name="connsiteY3" fmla="*/ 3701665 h 4375608"/>
                <a:gd name="connsiteX4" fmla="*/ 524857 w 528638"/>
                <a:gd name="connsiteY4" fmla="*/ 3739516 h 4375608"/>
                <a:gd name="connsiteX5" fmla="*/ 236964 w 528638"/>
                <a:gd name="connsiteY5" fmla="*/ 4375608 h 4375608"/>
                <a:gd name="connsiteX6" fmla="*/ 4650 w 528638"/>
                <a:gd name="connsiteY6" fmla="*/ 3748209 h 4375608"/>
                <a:gd name="connsiteX7" fmla="*/ 2282 w 528638"/>
                <a:gd name="connsiteY7" fmla="*/ 3742984 h 4375608"/>
                <a:gd name="connsiteX8" fmla="*/ 2282 w 528638"/>
                <a:gd name="connsiteY8" fmla="*/ 3724506 h 4375608"/>
                <a:gd name="connsiteX9" fmla="*/ 0 w 528638"/>
                <a:gd name="connsiteY9" fmla="*/ 3701665 h 4375608"/>
                <a:gd name="connsiteX10" fmla="*/ 2282 w 528638"/>
                <a:gd name="connsiteY10" fmla="*/ 3678825 h 4375608"/>
                <a:gd name="connsiteX11" fmla="*/ 2282 w 528638"/>
                <a:gd name="connsiteY11" fmla="*/ 0 h 4375608"/>
                <a:gd name="connsiteX0" fmla="*/ 2282 w 528638"/>
                <a:gd name="connsiteY0" fmla="*/ 0 h 4377266"/>
                <a:gd name="connsiteX1" fmla="*/ 526256 w 528638"/>
                <a:gd name="connsiteY1" fmla="*/ 10048 h 4377266"/>
                <a:gd name="connsiteX2" fmla="*/ 526256 w 528638"/>
                <a:gd name="connsiteY2" fmla="*/ 3677823 h 4377266"/>
                <a:gd name="connsiteX3" fmla="*/ 528638 w 528638"/>
                <a:gd name="connsiteY3" fmla="*/ 3701665 h 4377266"/>
                <a:gd name="connsiteX4" fmla="*/ 524857 w 528638"/>
                <a:gd name="connsiteY4" fmla="*/ 3739516 h 4377266"/>
                <a:gd name="connsiteX5" fmla="*/ 236964 w 528638"/>
                <a:gd name="connsiteY5" fmla="*/ 4375608 h 4377266"/>
                <a:gd name="connsiteX6" fmla="*/ 4650 w 528638"/>
                <a:gd name="connsiteY6" fmla="*/ 3748209 h 4377266"/>
                <a:gd name="connsiteX7" fmla="*/ 2282 w 528638"/>
                <a:gd name="connsiteY7" fmla="*/ 3742984 h 4377266"/>
                <a:gd name="connsiteX8" fmla="*/ 2282 w 528638"/>
                <a:gd name="connsiteY8" fmla="*/ 3724506 h 4377266"/>
                <a:gd name="connsiteX9" fmla="*/ 0 w 528638"/>
                <a:gd name="connsiteY9" fmla="*/ 3701665 h 4377266"/>
                <a:gd name="connsiteX10" fmla="*/ 2282 w 528638"/>
                <a:gd name="connsiteY10" fmla="*/ 3678825 h 4377266"/>
                <a:gd name="connsiteX11" fmla="*/ 2282 w 528638"/>
                <a:gd name="connsiteY11" fmla="*/ 0 h 4377266"/>
                <a:gd name="connsiteX0" fmla="*/ 2282 w 528638"/>
                <a:gd name="connsiteY0" fmla="*/ 308668 h 4367220"/>
                <a:gd name="connsiteX1" fmla="*/ 526256 w 528638"/>
                <a:gd name="connsiteY1" fmla="*/ 2 h 4367220"/>
                <a:gd name="connsiteX2" fmla="*/ 526256 w 528638"/>
                <a:gd name="connsiteY2" fmla="*/ 3667777 h 4367220"/>
                <a:gd name="connsiteX3" fmla="*/ 528638 w 528638"/>
                <a:gd name="connsiteY3" fmla="*/ 3691619 h 4367220"/>
                <a:gd name="connsiteX4" fmla="*/ 524857 w 528638"/>
                <a:gd name="connsiteY4" fmla="*/ 3729470 h 4367220"/>
                <a:gd name="connsiteX5" fmla="*/ 236964 w 528638"/>
                <a:gd name="connsiteY5" fmla="*/ 4365562 h 4367220"/>
                <a:gd name="connsiteX6" fmla="*/ 4650 w 528638"/>
                <a:gd name="connsiteY6" fmla="*/ 3738163 h 4367220"/>
                <a:gd name="connsiteX7" fmla="*/ 2282 w 528638"/>
                <a:gd name="connsiteY7" fmla="*/ 3732938 h 4367220"/>
                <a:gd name="connsiteX8" fmla="*/ 2282 w 528638"/>
                <a:gd name="connsiteY8" fmla="*/ 3714460 h 4367220"/>
                <a:gd name="connsiteX9" fmla="*/ 0 w 528638"/>
                <a:gd name="connsiteY9" fmla="*/ 3691619 h 4367220"/>
                <a:gd name="connsiteX10" fmla="*/ 2282 w 528638"/>
                <a:gd name="connsiteY10" fmla="*/ 3668779 h 4367220"/>
                <a:gd name="connsiteX11" fmla="*/ 2282 w 528638"/>
                <a:gd name="connsiteY11" fmla="*/ 308668 h 4367220"/>
                <a:gd name="connsiteX0" fmla="*/ 2282 w 535374"/>
                <a:gd name="connsiteY0" fmla="*/ 0 h 4058552"/>
                <a:gd name="connsiteX1" fmla="*/ 535374 w 535374"/>
                <a:gd name="connsiteY1" fmla="*/ 10046 h 4058552"/>
                <a:gd name="connsiteX2" fmla="*/ 526256 w 535374"/>
                <a:gd name="connsiteY2" fmla="*/ 3359109 h 4058552"/>
                <a:gd name="connsiteX3" fmla="*/ 528638 w 535374"/>
                <a:gd name="connsiteY3" fmla="*/ 3382951 h 4058552"/>
                <a:gd name="connsiteX4" fmla="*/ 524857 w 535374"/>
                <a:gd name="connsiteY4" fmla="*/ 3420802 h 4058552"/>
                <a:gd name="connsiteX5" fmla="*/ 236964 w 535374"/>
                <a:gd name="connsiteY5" fmla="*/ 4056894 h 4058552"/>
                <a:gd name="connsiteX6" fmla="*/ 4650 w 535374"/>
                <a:gd name="connsiteY6" fmla="*/ 3429495 h 4058552"/>
                <a:gd name="connsiteX7" fmla="*/ 2282 w 535374"/>
                <a:gd name="connsiteY7" fmla="*/ 3424270 h 4058552"/>
                <a:gd name="connsiteX8" fmla="*/ 2282 w 535374"/>
                <a:gd name="connsiteY8" fmla="*/ 3405792 h 4058552"/>
                <a:gd name="connsiteX9" fmla="*/ 0 w 535374"/>
                <a:gd name="connsiteY9" fmla="*/ 3382951 h 4058552"/>
                <a:gd name="connsiteX10" fmla="*/ 2282 w 535374"/>
                <a:gd name="connsiteY10" fmla="*/ 3360111 h 4058552"/>
                <a:gd name="connsiteX11" fmla="*/ 2282 w 535374"/>
                <a:gd name="connsiteY11" fmla="*/ 0 h 4058552"/>
                <a:gd name="connsiteX0" fmla="*/ 2282 w 535374"/>
                <a:gd name="connsiteY0" fmla="*/ 0 h 4058552"/>
                <a:gd name="connsiteX1" fmla="*/ 535374 w 535374"/>
                <a:gd name="connsiteY1" fmla="*/ 10046 h 4058552"/>
                <a:gd name="connsiteX2" fmla="*/ 526256 w 535374"/>
                <a:gd name="connsiteY2" fmla="*/ 3359109 h 4058552"/>
                <a:gd name="connsiteX3" fmla="*/ 528638 w 535374"/>
                <a:gd name="connsiteY3" fmla="*/ 3382951 h 4058552"/>
                <a:gd name="connsiteX4" fmla="*/ 524857 w 535374"/>
                <a:gd name="connsiteY4" fmla="*/ 3420802 h 4058552"/>
                <a:gd name="connsiteX5" fmla="*/ 236964 w 535374"/>
                <a:gd name="connsiteY5" fmla="*/ 4056894 h 4058552"/>
                <a:gd name="connsiteX6" fmla="*/ 4650 w 535374"/>
                <a:gd name="connsiteY6" fmla="*/ 3429495 h 4058552"/>
                <a:gd name="connsiteX7" fmla="*/ 2282 w 535374"/>
                <a:gd name="connsiteY7" fmla="*/ 3424270 h 4058552"/>
                <a:gd name="connsiteX8" fmla="*/ 2282 w 535374"/>
                <a:gd name="connsiteY8" fmla="*/ 3405792 h 4058552"/>
                <a:gd name="connsiteX9" fmla="*/ 0 w 535374"/>
                <a:gd name="connsiteY9" fmla="*/ 3382951 h 4058552"/>
                <a:gd name="connsiteX10" fmla="*/ 2282 w 535374"/>
                <a:gd name="connsiteY10" fmla="*/ 3360111 h 4058552"/>
                <a:gd name="connsiteX11" fmla="*/ 2282 w 535374"/>
                <a:gd name="connsiteY11" fmla="*/ 0 h 4058552"/>
                <a:gd name="connsiteX0" fmla="*/ 2282 w 535374"/>
                <a:gd name="connsiteY0" fmla="*/ 0 h 4058552"/>
                <a:gd name="connsiteX1" fmla="*/ 535374 w 535374"/>
                <a:gd name="connsiteY1" fmla="*/ 10046 h 4058552"/>
                <a:gd name="connsiteX2" fmla="*/ 526256 w 535374"/>
                <a:gd name="connsiteY2" fmla="*/ 3359109 h 4058552"/>
                <a:gd name="connsiteX3" fmla="*/ 528638 w 535374"/>
                <a:gd name="connsiteY3" fmla="*/ 3382951 h 4058552"/>
                <a:gd name="connsiteX4" fmla="*/ 524857 w 535374"/>
                <a:gd name="connsiteY4" fmla="*/ 3420802 h 4058552"/>
                <a:gd name="connsiteX5" fmla="*/ 236964 w 535374"/>
                <a:gd name="connsiteY5" fmla="*/ 4056894 h 4058552"/>
                <a:gd name="connsiteX6" fmla="*/ 4650 w 535374"/>
                <a:gd name="connsiteY6" fmla="*/ 3429495 h 4058552"/>
                <a:gd name="connsiteX7" fmla="*/ 2282 w 535374"/>
                <a:gd name="connsiteY7" fmla="*/ 3424270 h 4058552"/>
                <a:gd name="connsiteX8" fmla="*/ 2282 w 535374"/>
                <a:gd name="connsiteY8" fmla="*/ 3405792 h 4058552"/>
                <a:gd name="connsiteX9" fmla="*/ 0 w 535374"/>
                <a:gd name="connsiteY9" fmla="*/ 3382951 h 4058552"/>
                <a:gd name="connsiteX10" fmla="*/ 2282 w 535374"/>
                <a:gd name="connsiteY10" fmla="*/ 3360111 h 4058552"/>
                <a:gd name="connsiteX11" fmla="*/ 2282 w 535374"/>
                <a:gd name="connsiteY11" fmla="*/ 0 h 405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374" h="4058552">
                  <a:moveTo>
                    <a:pt x="2282" y="0"/>
                  </a:moveTo>
                  <a:cubicBezTo>
                    <a:pt x="113109" y="263675"/>
                    <a:pt x="340243" y="403644"/>
                    <a:pt x="535374" y="10046"/>
                  </a:cubicBezTo>
                  <a:cubicBezTo>
                    <a:pt x="532335" y="1126400"/>
                    <a:pt x="529295" y="2242755"/>
                    <a:pt x="526256" y="3359109"/>
                  </a:cubicBezTo>
                  <a:cubicBezTo>
                    <a:pt x="528282" y="3366885"/>
                    <a:pt x="528638" y="3374876"/>
                    <a:pt x="528638" y="3382951"/>
                  </a:cubicBezTo>
                  <a:lnTo>
                    <a:pt x="524857" y="3420802"/>
                  </a:lnTo>
                  <a:cubicBezTo>
                    <a:pt x="507691" y="3550251"/>
                    <a:pt x="433983" y="4092310"/>
                    <a:pt x="236964" y="4056894"/>
                  </a:cubicBezTo>
                  <a:cubicBezTo>
                    <a:pt x="108812" y="4033857"/>
                    <a:pt x="25896" y="3554654"/>
                    <a:pt x="4650" y="3429495"/>
                  </a:cubicBezTo>
                  <a:cubicBezTo>
                    <a:pt x="3219" y="3427914"/>
                    <a:pt x="2731" y="3426085"/>
                    <a:pt x="2282" y="3424270"/>
                  </a:cubicBezTo>
                  <a:lnTo>
                    <a:pt x="2282" y="3405792"/>
                  </a:lnTo>
                  <a:cubicBezTo>
                    <a:pt x="326" y="3398338"/>
                    <a:pt x="0" y="3390683"/>
                    <a:pt x="0" y="3382951"/>
                  </a:cubicBezTo>
                  <a:lnTo>
                    <a:pt x="2282" y="3360111"/>
                  </a:lnTo>
                  <a:lnTo>
                    <a:pt x="2282" y="0"/>
                  </a:lnTo>
                  <a:close/>
                </a:path>
              </a:pathLst>
            </a:custGeom>
            <a:solidFill>
              <a:srgbClr val="FFFFFF">
                <a:alpha val="31000"/>
              </a:srgb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73" name="Oval 270"/>
            <p:cNvSpPr/>
            <p:nvPr/>
          </p:nvSpPr>
          <p:spPr>
            <a:xfrm>
              <a:off x="5077988" y="3025895"/>
              <a:ext cx="285009" cy="80346"/>
            </a:xfrm>
            <a:custGeom>
              <a:avLst/>
              <a:gdLst>
                <a:gd name="connsiteX0" fmla="*/ 0 w 285002"/>
                <a:gd name="connsiteY0" fmla="*/ 36601 h 73201"/>
                <a:gd name="connsiteX1" fmla="*/ 142501 w 285002"/>
                <a:gd name="connsiteY1" fmla="*/ 0 h 73201"/>
                <a:gd name="connsiteX2" fmla="*/ 285002 w 285002"/>
                <a:gd name="connsiteY2" fmla="*/ 36601 h 73201"/>
                <a:gd name="connsiteX3" fmla="*/ 142501 w 285002"/>
                <a:gd name="connsiteY3" fmla="*/ 73202 h 73201"/>
                <a:gd name="connsiteX4" fmla="*/ 0 w 285002"/>
                <a:gd name="connsiteY4" fmla="*/ 36601 h 73201"/>
                <a:gd name="connsiteX0" fmla="*/ 7 w 285009"/>
                <a:gd name="connsiteY0" fmla="*/ 36601 h 80346"/>
                <a:gd name="connsiteX1" fmla="*/ 142508 w 285009"/>
                <a:gd name="connsiteY1" fmla="*/ 0 h 80346"/>
                <a:gd name="connsiteX2" fmla="*/ 285009 w 285009"/>
                <a:gd name="connsiteY2" fmla="*/ 36601 h 80346"/>
                <a:gd name="connsiteX3" fmla="*/ 137746 w 285009"/>
                <a:gd name="connsiteY3" fmla="*/ 80346 h 80346"/>
                <a:gd name="connsiteX4" fmla="*/ 7 w 285009"/>
                <a:gd name="connsiteY4" fmla="*/ 36601 h 8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009" h="80346">
                  <a:moveTo>
                    <a:pt x="7" y="36601"/>
                  </a:moveTo>
                  <a:cubicBezTo>
                    <a:pt x="801" y="23210"/>
                    <a:pt x="63807" y="0"/>
                    <a:pt x="142508" y="0"/>
                  </a:cubicBezTo>
                  <a:cubicBezTo>
                    <a:pt x="221209" y="0"/>
                    <a:pt x="285009" y="16387"/>
                    <a:pt x="285009" y="36601"/>
                  </a:cubicBezTo>
                  <a:cubicBezTo>
                    <a:pt x="285009" y="56815"/>
                    <a:pt x="216447" y="80346"/>
                    <a:pt x="137746" y="80346"/>
                  </a:cubicBezTo>
                  <a:cubicBezTo>
                    <a:pt x="59045" y="80346"/>
                    <a:pt x="-787" y="49992"/>
                    <a:pt x="7" y="36601"/>
                  </a:cubicBez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3656370" y="3033572"/>
            <a:ext cx="285009" cy="591437"/>
            <a:chOff x="5077988" y="3025895"/>
            <a:chExt cx="285009" cy="591437"/>
          </a:xfrm>
          <a:solidFill>
            <a:srgbClr val="FFFF00">
              <a:alpha val="70000"/>
            </a:srgbClr>
          </a:solidFill>
        </p:grpSpPr>
        <p:sp>
          <p:nvSpPr>
            <p:cNvPr id="276" name="Oval 2"/>
            <p:cNvSpPr/>
            <p:nvPr/>
          </p:nvSpPr>
          <p:spPr>
            <a:xfrm>
              <a:off x="5082447" y="3071508"/>
              <a:ext cx="279618" cy="545824"/>
            </a:xfrm>
            <a:custGeom>
              <a:avLst/>
              <a:gdLst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6256 w 528638"/>
                <a:gd name="connsiteY4" fmla="*/ 3839066 h 4073873"/>
                <a:gd name="connsiteX5" fmla="*/ 524857 w 528638"/>
                <a:gd name="connsiteY5" fmla="*/ 3845024 h 4073873"/>
                <a:gd name="connsiteX6" fmla="*/ 264319 w 528638"/>
                <a:gd name="connsiteY6" fmla="*/ 4073873 h 4073873"/>
                <a:gd name="connsiteX7" fmla="*/ 4650 w 528638"/>
                <a:gd name="connsiteY7" fmla="*/ 3853717 h 4073873"/>
                <a:gd name="connsiteX8" fmla="*/ 2282 w 528638"/>
                <a:gd name="connsiteY8" fmla="*/ 3848492 h 4073873"/>
                <a:gd name="connsiteX9" fmla="*/ 2282 w 528638"/>
                <a:gd name="connsiteY9" fmla="*/ 3830014 h 4073873"/>
                <a:gd name="connsiteX10" fmla="*/ 0 w 528638"/>
                <a:gd name="connsiteY10" fmla="*/ 3807173 h 4073873"/>
                <a:gd name="connsiteX11" fmla="*/ 2282 w 528638"/>
                <a:gd name="connsiteY11" fmla="*/ 3784333 h 4073873"/>
                <a:gd name="connsiteX12" fmla="*/ 2282 w 528638"/>
                <a:gd name="connsiteY12" fmla="*/ 0 h 4073873"/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4073873"/>
                <a:gd name="connsiteX1" fmla="*/ 526256 w 528638"/>
                <a:gd name="connsiteY1" fmla="*/ 115556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4375608"/>
                <a:gd name="connsiteX1" fmla="*/ 526256 w 528638"/>
                <a:gd name="connsiteY1" fmla="*/ 10048 h 4375608"/>
                <a:gd name="connsiteX2" fmla="*/ 526256 w 528638"/>
                <a:gd name="connsiteY2" fmla="*/ 3677823 h 4375608"/>
                <a:gd name="connsiteX3" fmla="*/ 528638 w 528638"/>
                <a:gd name="connsiteY3" fmla="*/ 3701665 h 4375608"/>
                <a:gd name="connsiteX4" fmla="*/ 524857 w 528638"/>
                <a:gd name="connsiteY4" fmla="*/ 3739516 h 4375608"/>
                <a:gd name="connsiteX5" fmla="*/ 236964 w 528638"/>
                <a:gd name="connsiteY5" fmla="*/ 4375608 h 4375608"/>
                <a:gd name="connsiteX6" fmla="*/ 4650 w 528638"/>
                <a:gd name="connsiteY6" fmla="*/ 3748209 h 4375608"/>
                <a:gd name="connsiteX7" fmla="*/ 2282 w 528638"/>
                <a:gd name="connsiteY7" fmla="*/ 3742984 h 4375608"/>
                <a:gd name="connsiteX8" fmla="*/ 2282 w 528638"/>
                <a:gd name="connsiteY8" fmla="*/ 3724506 h 4375608"/>
                <a:gd name="connsiteX9" fmla="*/ 0 w 528638"/>
                <a:gd name="connsiteY9" fmla="*/ 3701665 h 4375608"/>
                <a:gd name="connsiteX10" fmla="*/ 2282 w 528638"/>
                <a:gd name="connsiteY10" fmla="*/ 3678825 h 4375608"/>
                <a:gd name="connsiteX11" fmla="*/ 2282 w 528638"/>
                <a:gd name="connsiteY11" fmla="*/ 0 h 4375608"/>
                <a:gd name="connsiteX0" fmla="*/ 2282 w 528638"/>
                <a:gd name="connsiteY0" fmla="*/ 0 h 4377266"/>
                <a:gd name="connsiteX1" fmla="*/ 526256 w 528638"/>
                <a:gd name="connsiteY1" fmla="*/ 10048 h 4377266"/>
                <a:gd name="connsiteX2" fmla="*/ 526256 w 528638"/>
                <a:gd name="connsiteY2" fmla="*/ 3677823 h 4377266"/>
                <a:gd name="connsiteX3" fmla="*/ 528638 w 528638"/>
                <a:gd name="connsiteY3" fmla="*/ 3701665 h 4377266"/>
                <a:gd name="connsiteX4" fmla="*/ 524857 w 528638"/>
                <a:gd name="connsiteY4" fmla="*/ 3739516 h 4377266"/>
                <a:gd name="connsiteX5" fmla="*/ 236964 w 528638"/>
                <a:gd name="connsiteY5" fmla="*/ 4375608 h 4377266"/>
                <a:gd name="connsiteX6" fmla="*/ 4650 w 528638"/>
                <a:gd name="connsiteY6" fmla="*/ 3748209 h 4377266"/>
                <a:gd name="connsiteX7" fmla="*/ 2282 w 528638"/>
                <a:gd name="connsiteY7" fmla="*/ 3742984 h 4377266"/>
                <a:gd name="connsiteX8" fmla="*/ 2282 w 528638"/>
                <a:gd name="connsiteY8" fmla="*/ 3724506 h 4377266"/>
                <a:gd name="connsiteX9" fmla="*/ 0 w 528638"/>
                <a:gd name="connsiteY9" fmla="*/ 3701665 h 4377266"/>
                <a:gd name="connsiteX10" fmla="*/ 2282 w 528638"/>
                <a:gd name="connsiteY10" fmla="*/ 3678825 h 4377266"/>
                <a:gd name="connsiteX11" fmla="*/ 2282 w 528638"/>
                <a:gd name="connsiteY11" fmla="*/ 0 h 4377266"/>
                <a:gd name="connsiteX0" fmla="*/ 2282 w 528638"/>
                <a:gd name="connsiteY0" fmla="*/ 308668 h 4367220"/>
                <a:gd name="connsiteX1" fmla="*/ 526256 w 528638"/>
                <a:gd name="connsiteY1" fmla="*/ 2 h 4367220"/>
                <a:gd name="connsiteX2" fmla="*/ 526256 w 528638"/>
                <a:gd name="connsiteY2" fmla="*/ 3667777 h 4367220"/>
                <a:gd name="connsiteX3" fmla="*/ 528638 w 528638"/>
                <a:gd name="connsiteY3" fmla="*/ 3691619 h 4367220"/>
                <a:gd name="connsiteX4" fmla="*/ 524857 w 528638"/>
                <a:gd name="connsiteY4" fmla="*/ 3729470 h 4367220"/>
                <a:gd name="connsiteX5" fmla="*/ 236964 w 528638"/>
                <a:gd name="connsiteY5" fmla="*/ 4365562 h 4367220"/>
                <a:gd name="connsiteX6" fmla="*/ 4650 w 528638"/>
                <a:gd name="connsiteY6" fmla="*/ 3738163 h 4367220"/>
                <a:gd name="connsiteX7" fmla="*/ 2282 w 528638"/>
                <a:gd name="connsiteY7" fmla="*/ 3732938 h 4367220"/>
                <a:gd name="connsiteX8" fmla="*/ 2282 w 528638"/>
                <a:gd name="connsiteY8" fmla="*/ 3714460 h 4367220"/>
                <a:gd name="connsiteX9" fmla="*/ 0 w 528638"/>
                <a:gd name="connsiteY9" fmla="*/ 3691619 h 4367220"/>
                <a:gd name="connsiteX10" fmla="*/ 2282 w 528638"/>
                <a:gd name="connsiteY10" fmla="*/ 3668779 h 4367220"/>
                <a:gd name="connsiteX11" fmla="*/ 2282 w 528638"/>
                <a:gd name="connsiteY11" fmla="*/ 308668 h 4367220"/>
                <a:gd name="connsiteX0" fmla="*/ 2282 w 535374"/>
                <a:gd name="connsiteY0" fmla="*/ 0 h 4058552"/>
                <a:gd name="connsiteX1" fmla="*/ 535374 w 535374"/>
                <a:gd name="connsiteY1" fmla="*/ 10046 h 4058552"/>
                <a:gd name="connsiteX2" fmla="*/ 526256 w 535374"/>
                <a:gd name="connsiteY2" fmla="*/ 3359109 h 4058552"/>
                <a:gd name="connsiteX3" fmla="*/ 528638 w 535374"/>
                <a:gd name="connsiteY3" fmla="*/ 3382951 h 4058552"/>
                <a:gd name="connsiteX4" fmla="*/ 524857 w 535374"/>
                <a:gd name="connsiteY4" fmla="*/ 3420802 h 4058552"/>
                <a:gd name="connsiteX5" fmla="*/ 236964 w 535374"/>
                <a:gd name="connsiteY5" fmla="*/ 4056894 h 4058552"/>
                <a:gd name="connsiteX6" fmla="*/ 4650 w 535374"/>
                <a:gd name="connsiteY6" fmla="*/ 3429495 h 4058552"/>
                <a:gd name="connsiteX7" fmla="*/ 2282 w 535374"/>
                <a:gd name="connsiteY7" fmla="*/ 3424270 h 4058552"/>
                <a:gd name="connsiteX8" fmla="*/ 2282 w 535374"/>
                <a:gd name="connsiteY8" fmla="*/ 3405792 h 4058552"/>
                <a:gd name="connsiteX9" fmla="*/ 0 w 535374"/>
                <a:gd name="connsiteY9" fmla="*/ 3382951 h 4058552"/>
                <a:gd name="connsiteX10" fmla="*/ 2282 w 535374"/>
                <a:gd name="connsiteY10" fmla="*/ 3360111 h 4058552"/>
                <a:gd name="connsiteX11" fmla="*/ 2282 w 535374"/>
                <a:gd name="connsiteY11" fmla="*/ 0 h 4058552"/>
                <a:gd name="connsiteX0" fmla="*/ 2282 w 535374"/>
                <a:gd name="connsiteY0" fmla="*/ 0 h 4058552"/>
                <a:gd name="connsiteX1" fmla="*/ 535374 w 535374"/>
                <a:gd name="connsiteY1" fmla="*/ 10046 h 4058552"/>
                <a:gd name="connsiteX2" fmla="*/ 526256 w 535374"/>
                <a:gd name="connsiteY2" fmla="*/ 3359109 h 4058552"/>
                <a:gd name="connsiteX3" fmla="*/ 528638 w 535374"/>
                <a:gd name="connsiteY3" fmla="*/ 3382951 h 4058552"/>
                <a:gd name="connsiteX4" fmla="*/ 524857 w 535374"/>
                <a:gd name="connsiteY4" fmla="*/ 3420802 h 4058552"/>
                <a:gd name="connsiteX5" fmla="*/ 236964 w 535374"/>
                <a:gd name="connsiteY5" fmla="*/ 4056894 h 4058552"/>
                <a:gd name="connsiteX6" fmla="*/ 4650 w 535374"/>
                <a:gd name="connsiteY6" fmla="*/ 3429495 h 4058552"/>
                <a:gd name="connsiteX7" fmla="*/ 2282 w 535374"/>
                <a:gd name="connsiteY7" fmla="*/ 3424270 h 4058552"/>
                <a:gd name="connsiteX8" fmla="*/ 2282 w 535374"/>
                <a:gd name="connsiteY8" fmla="*/ 3405792 h 4058552"/>
                <a:gd name="connsiteX9" fmla="*/ 0 w 535374"/>
                <a:gd name="connsiteY9" fmla="*/ 3382951 h 4058552"/>
                <a:gd name="connsiteX10" fmla="*/ 2282 w 535374"/>
                <a:gd name="connsiteY10" fmla="*/ 3360111 h 4058552"/>
                <a:gd name="connsiteX11" fmla="*/ 2282 w 535374"/>
                <a:gd name="connsiteY11" fmla="*/ 0 h 4058552"/>
                <a:gd name="connsiteX0" fmla="*/ 2282 w 535374"/>
                <a:gd name="connsiteY0" fmla="*/ 0 h 4058552"/>
                <a:gd name="connsiteX1" fmla="*/ 535374 w 535374"/>
                <a:gd name="connsiteY1" fmla="*/ 10046 h 4058552"/>
                <a:gd name="connsiteX2" fmla="*/ 526256 w 535374"/>
                <a:gd name="connsiteY2" fmla="*/ 3359109 h 4058552"/>
                <a:gd name="connsiteX3" fmla="*/ 528638 w 535374"/>
                <a:gd name="connsiteY3" fmla="*/ 3382951 h 4058552"/>
                <a:gd name="connsiteX4" fmla="*/ 524857 w 535374"/>
                <a:gd name="connsiteY4" fmla="*/ 3420802 h 4058552"/>
                <a:gd name="connsiteX5" fmla="*/ 236964 w 535374"/>
                <a:gd name="connsiteY5" fmla="*/ 4056894 h 4058552"/>
                <a:gd name="connsiteX6" fmla="*/ 4650 w 535374"/>
                <a:gd name="connsiteY6" fmla="*/ 3429495 h 4058552"/>
                <a:gd name="connsiteX7" fmla="*/ 2282 w 535374"/>
                <a:gd name="connsiteY7" fmla="*/ 3424270 h 4058552"/>
                <a:gd name="connsiteX8" fmla="*/ 2282 w 535374"/>
                <a:gd name="connsiteY8" fmla="*/ 3405792 h 4058552"/>
                <a:gd name="connsiteX9" fmla="*/ 0 w 535374"/>
                <a:gd name="connsiteY9" fmla="*/ 3382951 h 4058552"/>
                <a:gd name="connsiteX10" fmla="*/ 2282 w 535374"/>
                <a:gd name="connsiteY10" fmla="*/ 3360111 h 4058552"/>
                <a:gd name="connsiteX11" fmla="*/ 2282 w 535374"/>
                <a:gd name="connsiteY11" fmla="*/ 0 h 405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374" h="4058552">
                  <a:moveTo>
                    <a:pt x="2282" y="0"/>
                  </a:moveTo>
                  <a:cubicBezTo>
                    <a:pt x="113109" y="263675"/>
                    <a:pt x="340243" y="403644"/>
                    <a:pt x="535374" y="10046"/>
                  </a:cubicBezTo>
                  <a:cubicBezTo>
                    <a:pt x="532335" y="1126400"/>
                    <a:pt x="529295" y="2242755"/>
                    <a:pt x="526256" y="3359109"/>
                  </a:cubicBezTo>
                  <a:cubicBezTo>
                    <a:pt x="528282" y="3366885"/>
                    <a:pt x="528638" y="3374876"/>
                    <a:pt x="528638" y="3382951"/>
                  </a:cubicBezTo>
                  <a:lnTo>
                    <a:pt x="524857" y="3420802"/>
                  </a:lnTo>
                  <a:cubicBezTo>
                    <a:pt x="507691" y="3550251"/>
                    <a:pt x="433983" y="4092310"/>
                    <a:pt x="236964" y="4056894"/>
                  </a:cubicBezTo>
                  <a:cubicBezTo>
                    <a:pt x="108812" y="4033857"/>
                    <a:pt x="25896" y="3554654"/>
                    <a:pt x="4650" y="3429495"/>
                  </a:cubicBezTo>
                  <a:cubicBezTo>
                    <a:pt x="3219" y="3427914"/>
                    <a:pt x="2731" y="3426085"/>
                    <a:pt x="2282" y="3424270"/>
                  </a:cubicBezTo>
                  <a:lnTo>
                    <a:pt x="2282" y="3405792"/>
                  </a:lnTo>
                  <a:cubicBezTo>
                    <a:pt x="326" y="3398338"/>
                    <a:pt x="0" y="3390683"/>
                    <a:pt x="0" y="3382951"/>
                  </a:cubicBezTo>
                  <a:lnTo>
                    <a:pt x="2282" y="3360111"/>
                  </a:lnTo>
                  <a:lnTo>
                    <a:pt x="2282" y="0"/>
                  </a:lnTo>
                  <a:close/>
                </a:path>
              </a:pathLst>
            </a:custGeom>
            <a:grpFill/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77" name="Oval 270"/>
            <p:cNvSpPr/>
            <p:nvPr/>
          </p:nvSpPr>
          <p:spPr>
            <a:xfrm>
              <a:off x="5077988" y="3025895"/>
              <a:ext cx="285009" cy="80346"/>
            </a:xfrm>
            <a:custGeom>
              <a:avLst/>
              <a:gdLst>
                <a:gd name="connsiteX0" fmla="*/ 0 w 285002"/>
                <a:gd name="connsiteY0" fmla="*/ 36601 h 73201"/>
                <a:gd name="connsiteX1" fmla="*/ 142501 w 285002"/>
                <a:gd name="connsiteY1" fmla="*/ 0 h 73201"/>
                <a:gd name="connsiteX2" fmla="*/ 285002 w 285002"/>
                <a:gd name="connsiteY2" fmla="*/ 36601 h 73201"/>
                <a:gd name="connsiteX3" fmla="*/ 142501 w 285002"/>
                <a:gd name="connsiteY3" fmla="*/ 73202 h 73201"/>
                <a:gd name="connsiteX4" fmla="*/ 0 w 285002"/>
                <a:gd name="connsiteY4" fmla="*/ 36601 h 73201"/>
                <a:gd name="connsiteX0" fmla="*/ 7 w 285009"/>
                <a:gd name="connsiteY0" fmla="*/ 36601 h 80346"/>
                <a:gd name="connsiteX1" fmla="*/ 142508 w 285009"/>
                <a:gd name="connsiteY1" fmla="*/ 0 h 80346"/>
                <a:gd name="connsiteX2" fmla="*/ 285009 w 285009"/>
                <a:gd name="connsiteY2" fmla="*/ 36601 h 80346"/>
                <a:gd name="connsiteX3" fmla="*/ 137746 w 285009"/>
                <a:gd name="connsiteY3" fmla="*/ 80346 h 80346"/>
                <a:gd name="connsiteX4" fmla="*/ 7 w 285009"/>
                <a:gd name="connsiteY4" fmla="*/ 36601 h 8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009" h="80346">
                  <a:moveTo>
                    <a:pt x="7" y="36601"/>
                  </a:moveTo>
                  <a:cubicBezTo>
                    <a:pt x="801" y="23210"/>
                    <a:pt x="63807" y="0"/>
                    <a:pt x="142508" y="0"/>
                  </a:cubicBezTo>
                  <a:cubicBezTo>
                    <a:pt x="221209" y="0"/>
                    <a:pt x="285009" y="16387"/>
                    <a:pt x="285009" y="36601"/>
                  </a:cubicBezTo>
                  <a:cubicBezTo>
                    <a:pt x="285009" y="56815"/>
                    <a:pt x="216447" y="80346"/>
                    <a:pt x="137746" y="80346"/>
                  </a:cubicBezTo>
                  <a:cubicBezTo>
                    <a:pt x="59045" y="80346"/>
                    <a:pt x="-787" y="49992"/>
                    <a:pt x="7" y="36601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2956309" y="164608"/>
            <a:ext cx="1281104" cy="2149739"/>
            <a:chOff x="2810763" y="2211494"/>
            <a:chExt cx="1281104" cy="2149739"/>
          </a:xfrm>
        </p:grpSpPr>
        <p:grpSp>
          <p:nvGrpSpPr>
            <p:cNvPr id="279" name="Group 278"/>
            <p:cNvGrpSpPr/>
            <p:nvPr/>
          </p:nvGrpSpPr>
          <p:grpSpPr>
            <a:xfrm>
              <a:off x="2810763" y="2211494"/>
              <a:ext cx="1281104" cy="1010719"/>
              <a:chOff x="5575315" y="5811152"/>
              <a:chExt cx="1281104" cy="1010719"/>
            </a:xfrm>
          </p:grpSpPr>
          <p:pic>
            <p:nvPicPr>
              <p:cNvPr id="287" name="Picture 15" descr="C:\Users\201084\Desktop\2222222222222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" r="21947" b="39959"/>
              <a:stretch/>
            </p:blipFill>
            <p:spPr bwMode="auto">
              <a:xfrm rot="2052083">
                <a:off x="5575315" y="5811152"/>
                <a:ext cx="1281104" cy="856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8" name="Picture 13" descr="C:\Users\201084\Desktop\2222222222222222222222222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48" t="23323" r="28548" b="35272"/>
              <a:stretch/>
            </p:blipFill>
            <p:spPr bwMode="auto">
              <a:xfrm rot="2217445">
                <a:off x="5918882" y="6231450"/>
                <a:ext cx="668403" cy="590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0" name="Group 279"/>
            <p:cNvGrpSpPr/>
            <p:nvPr/>
          </p:nvGrpSpPr>
          <p:grpSpPr>
            <a:xfrm rot="1500000" flipH="1">
              <a:off x="3348356" y="2869766"/>
              <a:ext cx="430793" cy="1491467"/>
              <a:chOff x="6208635" y="2819356"/>
              <a:chExt cx="430793" cy="1491467"/>
            </a:xfrm>
          </p:grpSpPr>
          <p:sp>
            <p:nvSpPr>
              <p:cNvPr id="281" name="Freeform 280"/>
              <p:cNvSpPr/>
              <p:nvPr/>
            </p:nvSpPr>
            <p:spPr>
              <a:xfrm rot="1472026">
                <a:off x="6519773" y="2819356"/>
                <a:ext cx="119655" cy="454585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23782 w 207336"/>
                  <a:gd name="connsiteY5" fmla="*/ 353218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30881 w 177384"/>
                  <a:gd name="connsiteY0" fmla="*/ 534451 h 534451"/>
                  <a:gd name="connsiteX1" fmla="*/ 23738 w 177384"/>
                  <a:gd name="connsiteY1" fmla="*/ 465394 h 534451"/>
                  <a:gd name="connsiteX2" fmla="*/ 30881 w 177384"/>
                  <a:gd name="connsiteY2" fmla="*/ 403482 h 534451"/>
                  <a:gd name="connsiteX3" fmla="*/ 23737 w 177384"/>
                  <a:gd name="connsiteY3" fmla="*/ 312994 h 534451"/>
                  <a:gd name="connsiteX4" fmla="*/ 164841 w 177384"/>
                  <a:gd name="connsiteY4" fmla="*/ 156737 h 534451"/>
                  <a:gd name="connsiteX5" fmla="*/ 125564 w 177384"/>
                  <a:gd name="connsiteY5" fmla="*/ 357536 h 534451"/>
                  <a:gd name="connsiteX6" fmla="*/ 154706 w 177384"/>
                  <a:gd name="connsiteY6" fmla="*/ 484445 h 534451"/>
                  <a:gd name="connsiteX7" fmla="*/ 154706 w 177384"/>
                  <a:gd name="connsiteY7" fmla="*/ 529688 h 534451"/>
                  <a:gd name="connsiteX8" fmla="*/ 30881 w 177384"/>
                  <a:gd name="connsiteY8" fmla="*/ 534451 h 534451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7143 w 154767"/>
                  <a:gd name="connsiteY2" fmla="*/ 406645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20940 w 154767"/>
                  <a:gd name="connsiteY2" fmla="*/ 408200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767" h="537614">
                    <a:moveTo>
                      <a:pt x="7143" y="537614"/>
                    </a:moveTo>
                    <a:cubicBezTo>
                      <a:pt x="-1588" y="524121"/>
                      <a:pt x="15874" y="482050"/>
                      <a:pt x="0" y="468557"/>
                    </a:cubicBezTo>
                    <a:lnTo>
                      <a:pt x="20940" y="408200"/>
                    </a:lnTo>
                    <a:lnTo>
                      <a:pt x="31127" y="309803"/>
                    </a:lnTo>
                    <a:cubicBezTo>
                      <a:pt x="-82378" y="-154540"/>
                      <a:pt x="221272" y="-2025"/>
                      <a:pt x="141103" y="159900"/>
                    </a:cubicBezTo>
                    <a:cubicBezTo>
                      <a:pt x="128403" y="225781"/>
                      <a:pt x="114526" y="294818"/>
                      <a:pt x="101826" y="360699"/>
                    </a:cubicBezTo>
                    <a:cubicBezTo>
                      <a:pt x="140720" y="551199"/>
                      <a:pt x="139700" y="444745"/>
                      <a:pt x="130968" y="487608"/>
                    </a:cubicBezTo>
                    <a:lnTo>
                      <a:pt x="130968" y="532851"/>
                    </a:lnTo>
                    <a:cubicBezTo>
                      <a:pt x="79375" y="509038"/>
                      <a:pt x="15874" y="525707"/>
                      <a:pt x="7143" y="537614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82" name="Group 281"/>
              <p:cNvGrpSpPr/>
              <p:nvPr/>
            </p:nvGrpSpPr>
            <p:grpSpPr>
              <a:xfrm>
                <a:off x="6208635" y="3219768"/>
                <a:ext cx="316309" cy="1091055"/>
                <a:chOff x="6208635" y="3219768"/>
                <a:chExt cx="316309" cy="1091055"/>
              </a:xfrm>
            </p:grpSpPr>
            <p:grpSp>
              <p:nvGrpSpPr>
                <p:cNvPr id="283" name="Group 282"/>
                <p:cNvGrpSpPr/>
                <p:nvPr/>
              </p:nvGrpSpPr>
              <p:grpSpPr>
                <a:xfrm rot="1472026">
                  <a:off x="6208635" y="3219768"/>
                  <a:ext cx="70605" cy="1091055"/>
                  <a:chOff x="7062340" y="-1403808"/>
                  <a:chExt cx="93676" cy="1290334"/>
                </a:xfrm>
              </p:grpSpPr>
              <p:sp>
                <p:nvSpPr>
                  <p:cNvPr id="285" name="Freeform 284"/>
                  <p:cNvSpPr/>
                  <p:nvPr/>
                </p:nvSpPr>
                <p:spPr>
                  <a:xfrm>
                    <a:off x="7062340" y="-1403808"/>
                    <a:ext cx="93676" cy="1273946"/>
                  </a:xfrm>
                  <a:custGeom>
                    <a:avLst/>
                    <a:gdLst>
                      <a:gd name="connsiteX0" fmla="*/ 12700 w 98425"/>
                      <a:gd name="connsiteY0" fmla="*/ 0 h 1317625"/>
                      <a:gd name="connsiteX1" fmla="*/ 0 w 98425"/>
                      <a:gd name="connsiteY1" fmla="*/ 1028700 h 1317625"/>
                      <a:gd name="connsiteX2" fmla="*/ 31750 w 98425"/>
                      <a:gd name="connsiteY2" fmla="*/ 1073150 h 1317625"/>
                      <a:gd name="connsiteX3" fmla="*/ 28575 w 98425"/>
                      <a:gd name="connsiteY3" fmla="*/ 1317625 h 1317625"/>
                      <a:gd name="connsiteX4" fmla="*/ 69850 w 98425"/>
                      <a:gd name="connsiteY4" fmla="*/ 1317625 h 1317625"/>
                      <a:gd name="connsiteX5" fmla="*/ 76200 w 98425"/>
                      <a:gd name="connsiteY5" fmla="*/ 1092200 h 1317625"/>
                      <a:gd name="connsiteX6" fmla="*/ 98425 w 98425"/>
                      <a:gd name="connsiteY6" fmla="*/ 1016000 h 1317625"/>
                      <a:gd name="connsiteX7" fmla="*/ 98425 w 98425"/>
                      <a:gd name="connsiteY7" fmla="*/ 9525 h 1317625"/>
                      <a:gd name="connsiteX8" fmla="*/ 12700 w 98425"/>
                      <a:gd name="connsiteY8" fmla="*/ 0 h 1317625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76200 w 98425"/>
                      <a:gd name="connsiteY5" fmla="*/ 1082675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19049 h 1327149"/>
                      <a:gd name="connsiteX1" fmla="*/ 0 w 98425"/>
                      <a:gd name="connsiteY1" fmla="*/ 1038224 h 1327149"/>
                      <a:gd name="connsiteX2" fmla="*/ 31750 w 98425"/>
                      <a:gd name="connsiteY2" fmla="*/ 1082674 h 1327149"/>
                      <a:gd name="connsiteX3" fmla="*/ 28575 w 98425"/>
                      <a:gd name="connsiteY3" fmla="*/ 1327149 h 1327149"/>
                      <a:gd name="connsiteX4" fmla="*/ 69850 w 98425"/>
                      <a:gd name="connsiteY4" fmla="*/ 1327149 h 1327149"/>
                      <a:gd name="connsiteX5" fmla="*/ 76200 w 98425"/>
                      <a:gd name="connsiteY5" fmla="*/ 1101724 h 1327149"/>
                      <a:gd name="connsiteX6" fmla="*/ 98425 w 98425"/>
                      <a:gd name="connsiteY6" fmla="*/ 1025524 h 1327149"/>
                      <a:gd name="connsiteX7" fmla="*/ 98425 w 98425"/>
                      <a:gd name="connsiteY7" fmla="*/ 19049 h 1327149"/>
                      <a:gd name="connsiteX8" fmla="*/ 5556 w 98425"/>
                      <a:gd name="connsiteY8" fmla="*/ 19049 h 1327149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76200 w 98425"/>
                      <a:gd name="connsiteY5" fmla="*/ 1106695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11660 h 1319760"/>
                      <a:gd name="connsiteX1" fmla="*/ 0 w 98425"/>
                      <a:gd name="connsiteY1" fmla="*/ 1030835 h 1319760"/>
                      <a:gd name="connsiteX2" fmla="*/ 31750 w 98425"/>
                      <a:gd name="connsiteY2" fmla="*/ 1075285 h 1319760"/>
                      <a:gd name="connsiteX3" fmla="*/ 28575 w 98425"/>
                      <a:gd name="connsiteY3" fmla="*/ 1319760 h 1319760"/>
                      <a:gd name="connsiteX4" fmla="*/ 69850 w 98425"/>
                      <a:gd name="connsiteY4" fmla="*/ 1319760 h 1319760"/>
                      <a:gd name="connsiteX5" fmla="*/ 69056 w 98425"/>
                      <a:gd name="connsiteY5" fmla="*/ 1091954 h 1319760"/>
                      <a:gd name="connsiteX6" fmla="*/ 98425 w 98425"/>
                      <a:gd name="connsiteY6" fmla="*/ 1018135 h 1319760"/>
                      <a:gd name="connsiteX7" fmla="*/ 98425 w 98425"/>
                      <a:gd name="connsiteY7" fmla="*/ 11660 h 1319760"/>
                      <a:gd name="connsiteX8" fmla="*/ 5556 w 98425"/>
                      <a:gd name="connsiteY8" fmla="*/ 11660 h 131976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7143 h 1289050"/>
                      <a:gd name="connsiteX1" fmla="*/ 1588 w 100013"/>
                      <a:gd name="connsiteY1" fmla="*/ 1000125 h 1289050"/>
                      <a:gd name="connsiteX2" fmla="*/ 33338 w 100013"/>
                      <a:gd name="connsiteY2" fmla="*/ 1044575 h 1289050"/>
                      <a:gd name="connsiteX3" fmla="*/ 30163 w 100013"/>
                      <a:gd name="connsiteY3" fmla="*/ 1289050 h 1289050"/>
                      <a:gd name="connsiteX4" fmla="*/ 71438 w 100013"/>
                      <a:gd name="connsiteY4" fmla="*/ 1289050 h 1289050"/>
                      <a:gd name="connsiteX5" fmla="*/ 70644 w 100013"/>
                      <a:gd name="connsiteY5" fmla="*/ 1061244 h 1289050"/>
                      <a:gd name="connsiteX6" fmla="*/ 100013 w 100013"/>
                      <a:gd name="connsiteY6" fmla="*/ 987425 h 1289050"/>
                      <a:gd name="connsiteX7" fmla="*/ 97632 w 100013"/>
                      <a:gd name="connsiteY7" fmla="*/ 0 h 1289050"/>
                      <a:gd name="connsiteX8" fmla="*/ 0 w 100013"/>
                      <a:gd name="connsiteY8" fmla="*/ 7143 h 1289050"/>
                      <a:gd name="connsiteX0" fmla="*/ 0 w 100013"/>
                      <a:gd name="connsiteY0" fmla="*/ 0 h 1291432"/>
                      <a:gd name="connsiteX1" fmla="*/ 1588 w 100013"/>
                      <a:gd name="connsiteY1" fmla="*/ 1002507 h 1291432"/>
                      <a:gd name="connsiteX2" fmla="*/ 33338 w 100013"/>
                      <a:gd name="connsiteY2" fmla="*/ 1046957 h 1291432"/>
                      <a:gd name="connsiteX3" fmla="*/ 30163 w 100013"/>
                      <a:gd name="connsiteY3" fmla="*/ 1291432 h 1291432"/>
                      <a:gd name="connsiteX4" fmla="*/ 71438 w 100013"/>
                      <a:gd name="connsiteY4" fmla="*/ 1291432 h 1291432"/>
                      <a:gd name="connsiteX5" fmla="*/ 70644 w 100013"/>
                      <a:gd name="connsiteY5" fmla="*/ 1063626 h 1291432"/>
                      <a:gd name="connsiteX6" fmla="*/ 100013 w 100013"/>
                      <a:gd name="connsiteY6" fmla="*/ 989807 h 1291432"/>
                      <a:gd name="connsiteX7" fmla="*/ 97632 w 100013"/>
                      <a:gd name="connsiteY7" fmla="*/ 2382 h 1291432"/>
                      <a:gd name="connsiteX8" fmla="*/ 0 w 100013"/>
                      <a:gd name="connsiteY8" fmla="*/ 0 h 1291432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8905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7000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6327 h 1273946"/>
                      <a:gd name="connsiteX1" fmla="*/ 29 w 98454"/>
                      <a:gd name="connsiteY1" fmla="*/ 1001689 h 1273946"/>
                      <a:gd name="connsiteX2" fmla="*/ 31779 w 98454"/>
                      <a:gd name="connsiteY2" fmla="*/ 1046139 h 1273946"/>
                      <a:gd name="connsiteX3" fmla="*/ 28604 w 98454"/>
                      <a:gd name="connsiteY3" fmla="*/ 1273946 h 1273946"/>
                      <a:gd name="connsiteX4" fmla="*/ 69879 w 98454"/>
                      <a:gd name="connsiteY4" fmla="*/ 1271564 h 1273946"/>
                      <a:gd name="connsiteX5" fmla="*/ 69085 w 98454"/>
                      <a:gd name="connsiteY5" fmla="*/ 1062808 h 1273946"/>
                      <a:gd name="connsiteX6" fmla="*/ 98454 w 98454"/>
                      <a:gd name="connsiteY6" fmla="*/ 988989 h 1273946"/>
                      <a:gd name="connsiteX7" fmla="*/ 96073 w 98454"/>
                      <a:gd name="connsiteY7" fmla="*/ 1564 h 1273946"/>
                      <a:gd name="connsiteX8" fmla="*/ 5948 w 98454"/>
                      <a:gd name="connsiteY8" fmla="*/ 6327 h 1273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454" h="1273946">
                        <a:moveTo>
                          <a:pt x="5948" y="6327"/>
                        </a:moveTo>
                        <a:cubicBezTo>
                          <a:pt x="6477" y="342083"/>
                          <a:pt x="-500" y="665933"/>
                          <a:pt x="29" y="1001689"/>
                        </a:cubicBezTo>
                        <a:lnTo>
                          <a:pt x="31779" y="1046139"/>
                        </a:lnTo>
                        <a:cubicBezTo>
                          <a:pt x="30721" y="1127631"/>
                          <a:pt x="29662" y="1192454"/>
                          <a:pt x="28604" y="1273946"/>
                        </a:cubicBezTo>
                        <a:cubicBezTo>
                          <a:pt x="44864" y="1266008"/>
                          <a:pt x="51117" y="1262833"/>
                          <a:pt x="69879" y="1271564"/>
                        </a:cubicBezTo>
                        <a:cubicBezTo>
                          <a:pt x="69614" y="1195629"/>
                          <a:pt x="69350" y="1138743"/>
                          <a:pt x="69085" y="1062808"/>
                        </a:cubicBezTo>
                        <a:cubicBezTo>
                          <a:pt x="64588" y="1028677"/>
                          <a:pt x="88664" y="1013595"/>
                          <a:pt x="98454" y="988989"/>
                        </a:cubicBezTo>
                        <a:cubicBezTo>
                          <a:pt x="97660" y="659847"/>
                          <a:pt x="96867" y="330706"/>
                          <a:pt x="96073" y="1564"/>
                        </a:cubicBezTo>
                        <a:cubicBezTo>
                          <a:pt x="52360" y="3448"/>
                          <a:pt x="30772" y="-5682"/>
                          <a:pt x="5948" y="63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6" name="Oval 285"/>
                  <p:cNvSpPr/>
                  <p:nvPr/>
                </p:nvSpPr>
                <p:spPr>
                  <a:xfrm>
                    <a:off x="7088635" y="-136257"/>
                    <a:ext cx="42132" cy="2278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84" name="Oval 283"/>
                <p:cNvSpPr/>
                <p:nvPr/>
              </p:nvSpPr>
              <p:spPr>
                <a:xfrm rot="1472026">
                  <a:off x="6427227" y="3238955"/>
                  <a:ext cx="97717" cy="3865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424" name="Group 423"/>
          <p:cNvGrpSpPr/>
          <p:nvPr/>
        </p:nvGrpSpPr>
        <p:grpSpPr>
          <a:xfrm>
            <a:off x="2621100" y="3774454"/>
            <a:ext cx="1690219" cy="523220"/>
            <a:chOff x="6087523" y="-1730988"/>
            <a:chExt cx="1690219" cy="523220"/>
          </a:xfrm>
        </p:grpSpPr>
        <p:grpSp>
          <p:nvGrpSpPr>
            <p:cNvPr id="418" name="Group 417"/>
            <p:cNvGrpSpPr/>
            <p:nvPr/>
          </p:nvGrpSpPr>
          <p:grpSpPr>
            <a:xfrm flipH="1">
              <a:off x="6087523" y="-1493532"/>
              <a:ext cx="612817" cy="46180"/>
              <a:chOff x="6119052" y="-342176"/>
              <a:chExt cx="612817" cy="46180"/>
            </a:xfrm>
          </p:grpSpPr>
          <p:sp>
            <p:nvSpPr>
              <p:cNvPr id="422" name="Oval 421"/>
              <p:cNvSpPr/>
              <p:nvPr/>
            </p:nvSpPr>
            <p:spPr>
              <a:xfrm>
                <a:off x="6687930" y="-342176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423" name="Straight Connector 422"/>
              <p:cNvCxnSpPr/>
              <p:nvPr/>
            </p:nvCxnSpPr>
            <p:spPr>
              <a:xfrm>
                <a:off x="6119052" y="-318620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419" name="Group 418"/>
            <p:cNvGrpSpPr/>
            <p:nvPr/>
          </p:nvGrpSpPr>
          <p:grpSpPr>
            <a:xfrm>
              <a:off x="6501605" y="-1730988"/>
              <a:ext cx="1276137" cy="523220"/>
              <a:chOff x="10382150" y="-4037867"/>
              <a:chExt cx="1276137" cy="523220"/>
            </a:xfrm>
          </p:grpSpPr>
          <p:sp>
            <p:nvSpPr>
              <p:cNvPr id="420" name="Rounded Rectangle 419"/>
              <p:cNvSpPr/>
              <p:nvPr/>
            </p:nvSpPr>
            <p:spPr>
              <a:xfrm flipV="1">
                <a:off x="10535598" y="-4029455"/>
                <a:ext cx="990559" cy="493639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0382150" y="-4037867"/>
                <a:ext cx="127613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Potassium 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iodide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grpSp>
        <p:nvGrpSpPr>
          <p:cNvPr id="467" name="Group 466"/>
          <p:cNvGrpSpPr/>
          <p:nvPr/>
        </p:nvGrpSpPr>
        <p:grpSpPr>
          <a:xfrm>
            <a:off x="3631828" y="3188605"/>
            <a:ext cx="1838424" cy="523220"/>
            <a:chOff x="4603827" y="3291830"/>
            <a:chExt cx="1838424" cy="523220"/>
          </a:xfrm>
        </p:grpSpPr>
        <p:sp>
          <p:nvSpPr>
            <p:cNvPr id="463" name="Oval 462"/>
            <p:cNvSpPr/>
            <p:nvPr/>
          </p:nvSpPr>
          <p:spPr>
            <a:xfrm flipH="1">
              <a:off x="4603827" y="3507260"/>
              <a:ext cx="43939" cy="461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6600F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64" name="Straight Connector 463"/>
            <p:cNvCxnSpPr/>
            <p:nvPr/>
          </p:nvCxnSpPr>
          <p:spPr>
            <a:xfrm flipH="1">
              <a:off x="4647766" y="3535715"/>
              <a:ext cx="570509" cy="0"/>
            </a:xfrm>
            <a:prstGeom prst="line">
              <a:avLst/>
            </a:prstGeom>
            <a:gradFill>
              <a:gsLst>
                <a:gs pos="0">
                  <a:schemeClr val="bg1">
                    <a:alpha val="73000"/>
                  </a:schemeClr>
                </a:gs>
                <a:gs pos="61000">
                  <a:srgbClr val="FFFF00">
                    <a:alpha val="54000"/>
                  </a:srgbClr>
                </a:gs>
              </a:gsLst>
              <a:lin ang="16200000" scaled="0"/>
            </a:gradFill>
            <a:ln w="19050">
              <a:solidFill>
                <a:srgbClr val="6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60" name="Group 459"/>
            <p:cNvGrpSpPr/>
            <p:nvPr/>
          </p:nvGrpSpPr>
          <p:grpSpPr>
            <a:xfrm>
              <a:off x="4966998" y="3291830"/>
              <a:ext cx="1475253" cy="523220"/>
              <a:chOff x="10295631" y="-3985766"/>
              <a:chExt cx="1475253" cy="523220"/>
            </a:xfrm>
          </p:grpSpPr>
          <p:sp>
            <p:nvSpPr>
              <p:cNvPr id="461" name="Rounded Rectangle 460"/>
              <p:cNvSpPr/>
              <p:nvPr/>
            </p:nvSpPr>
            <p:spPr>
              <a:xfrm flipV="1">
                <a:off x="10537979" y="-3984094"/>
                <a:ext cx="990559" cy="50536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10295631" y="-3985766"/>
                <a:ext cx="147525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Lead nitrate solution</a:t>
                </a:r>
              </a:p>
            </p:txBody>
          </p:sp>
        </p:grpSp>
      </p:grpSp>
      <p:grpSp>
        <p:nvGrpSpPr>
          <p:cNvPr id="466" name="Group 465"/>
          <p:cNvGrpSpPr/>
          <p:nvPr/>
        </p:nvGrpSpPr>
        <p:grpSpPr>
          <a:xfrm>
            <a:off x="3642937" y="3209423"/>
            <a:ext cx="1691063" cy="307777"/>
            <a:chOff x="4603827" y="2903331"/>
            <a:chExt cx="1691063" cy="307777"/>
          </a:xfrm>
        </p:grpSpPr>
        <p:grpSp>
          <p:nvGrpSpPr>
            <p:cNvPr id="451" name="Group 450"/>
            <p:cNvGrpSpPr/>
            <p:nvPr/>
          </p:nvGrpSpPr>
          <p:grpSpPr>
            <a:xfrm>
              <a:off x="4649723" y="2903331"/>
              <a:ext cx="1645167" cy="307777"/>
              <a:chOff x="6095854" y="-1574690"/>
              <a:chExt cx="1645167" cy="307777"/>
            </a:xfrm>
          </p:grpSpPr>
          <p:cxnSp>
            <p:nvCxnSpPr>
              <p:cNvPr id="457" name="Straight Connector 456"/>
              <p:cNvCxnSpPr/>
              <p:nvPr/>
            </p:nvCxnSpPr>
            <p:spPr>
              <a:xfrm flipH="1">
                <a:off x="6095854" y="-1435002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53" name="Group 452"/>
              <p:cNvGrpSpPr/>
              <p:nvPr/>
            </p:nvGrpSpPr>
            <p:grpSpPr>
              <a:xfrm>
                <a:off x="6505575" y="-1574690"/>
                <a:ext cx="1235446" cy="307777"/>
                <a:chOff x="10386120" y="-3881569"/>
                <a:chExt cx="1235446" cy="307777"/>
              </a:xfrm>
            </p:grpSpPr>
            <p:sp>
              <p:nvSpPr>
                <p:cNvPr id="454" name="Rounded Rectangle 453"/>
                <p:cNvSpPr/>
                <p:nvPr/>
              </p:nvSpPr>
              <p:spPr>
                <a:xfrm flipV="1">
                  <a:off x="10537979" y="-3873296"/>
                  <a:ext cx="990559" cy="283766"/>
                </a:xfrm>
                <a:prstGeom prst="roundRect">
                  <a:avLst>
                    <a:gd name="adj" fmla="val 10417"/>
                  </a:avLst>
                </a:prstGeom>
                <a:solidFill>
                  <a:schemeClr val="bg1"/>
                </a:solidFill>
                <a:ln w="12700">
                  <a:solidFill>
                    <a:srgbClr val="6600F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10386120" y="-3881569"/>
                  <a:ext cx="1235446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prstClr val="black"/>
                      </a:solidFill>
                      <a:latin typeface="Adobe Garamond Pro Bold" pitchFamily="18" charset="0"/>
                    </a:rPr>
                    <a:t>Lead </a:t>
                  </a:r>
                  <a:r>
                    <a:rPr lang="en-US" sz="1400" b="1" dirty="0" smtClean="0">
                      <a:solidFill>
                        <a:prstClr val="black"/>
                      </a:solidFill>
                      <a:latin typeface="Adobe Garamond Pro Bold" pitchFamily="18" charset="0"/>
                    </a:rPr>
                    <a:t>iodide</a:t>
                  </a:r>
                  <a:endParaRPr lang="en-US" sz="1400" b="1" dirty="0">
                    <a:solidFill>
                      <a:prstClr val="black"/>
                    </a:solidFill>
                    <a:latin typeface="Adobe Garamond Pro Bold" pitchFamily="18" charset="0"/>
                  </a:endParaRPr>
                </a:p>
              </p:txBody>
            </p:sp>
          </p:grpSp>
        </p:grpSp>
        <p:sp>
          <p:nvSpPr>
            <p:cNvPr id="289" name="Oval 288"/>
            <p:cNvSpPr/>
            <p:nvPr/>
          </p:nvSpPr>
          <p:spPr>
            <a:xfrm flipH="1">
              <a:off x="4603827" y="3019928"/>
              <a:ext cx="43939" cy="461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6600F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4" name="Rounded Rectangle 143"/>
          <p:cNvSpPr/>
          <p:nvPr/>
        </p:nvSpPr>
        <p:spPr>
          <a:xfrm>
            <a:off x="372686" y="794283"/>
            <a:ext cx="4953613" cy="697347"/>
          </a:xfrm>
          <a:prstGeom prst="roundRect">
            <a:avLst>
              <a:gd name="adj" fmla="val 12060"/>
            </a:avLst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55194" y="807091"/>
            <a:ext cx="4933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Yellow </a:t>
            </a:r>
            <a:r>
              <a:rPr lang="en-US" b="1" dirty="0" err="1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coloured</a:t>
            </a:r>
            <a:r>
              <a:rPr lang="en-US" b="1" dirty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 precipitate of lead iodide is formed. </a:t>
            </a:r>
          </a:p>
        </p:txBody>
      </p:sp>
      <p:grpSp>
        <p:nvGrpSpPr>
          <p:cNvPr id="799" name="Group 798"/>
          <p:cNvGrpSpPr/>
          <p:nvPr/>
        </p:nvGrpSpPr>
        <p:grpSpPr>
          <a:xfrm>
            <a:off x="2174675" y="3489155"/>
            <a:ext cx="77039" cy="676876"/>
            <a:chOff x="3573404" y="3594573"/>
            <a:chExt cx="77039" cy="676876"/>
          </a:xfrm>
        </p:grpSpPr>
        <p:sp>
          <p:nvSpPr>
            <p:cNvPr id="722" name="Rounded Rectangle 8"/>
            <p:cNvSpPr/>
            <p:nvPr/>
          </p:nvSpPr>
          <p:spPr>
            <a:xfrm rot="16761" flipH="1">
              <a:off x="3573404" y="3606996"/>
              <a:ext cx="77039" cy="664453"/>
            </a:xfrm>
            <a:custGeom>
              <a:avLst/>
              <a:gdLst>
                <a:gd name="connsiteX0" fmla="*/ 0 w 80293"/>
                <a:gd name="connsiteY0" fmla="*/ 0 h 578392"/>
                <a:gd name="connsiteX1" fmla="*/ 80293 w 80293"/>
                <a:gd name="connsiteY1" fmla="*/ 0 h 578392"/>
                <a:gd name="connsiteX2" fmla="*/ 80293 w 80293"/>
                <a:gd name="connsiteY2" fmla="*/ 578392 h 578392"/>
                <a:gd name="connsiteX3" fmla="*/ 0 w 80293"/>
                <a:gd name="connsiteY3" fmla="*/ 578392 h 578392"/>
                <a:gd name="connsiteX4" fmla="*/ 0 w 80293"/>
                <a:gd name="connsiteY4" fmla="*/ 0 h 578392"/>
                <a:gd name="connsiteX0" fmla="*/ 5461 w 85754"/>
                <a:gd name="connsiteY0" fmla="*/ 0 h 578392"/>
                <a:gd name="connsiteX1" fmla="*/ 85754 w 85754"/>
                <a:gd name="connsiteY1" fmla="*/ 0 h 578392"/>
                <a:gd name="connsiteX2" fmla="*/ 85754 w 85754"/>
                <a:gd name="connsiteY2" fmla="*/ 578392 h 578392"/>
                <a:gd name="connsiteX3" fmla="*/ 0 w 85754"/>
                <a:gd name="connsiteY3" fmla="*/ 549448 h 578392"/>
                <a:gd name="connsiteX4" fmla="*/ 5461 w 85754"/>
                <a:gd name="connsiteY4" fmla="*/ 0 h 578392"/>
                <a:gd name="connsiteX0" fmla="*/ 5461 w 85754"/>
                <a:gd name="connsiteY0" fmla="*/ 0 h 549448"/>
                <a:gd name="connsiteX1" fmla="*/ 85754 w 85754"/>
                <a:gd name="connsiteY1" fmla="*/ 0 h 549448"/>
                <a:gd name="connsiteX2" fmla="*/ 82457 w 85754"/>
                <a:gd name="connsiteY2" fmla="*/ 548452 h 549448"/>
                <a:gd name="connsiteX3" fmla="*/ 0 w 85754"/>
                <a:gd name="connsiteY3" fmla="*/ 549448 h 549448"/>
                <a:gd name="connsiteX4" fmla="*/ 5461 w 85754"/>
                <a:gd name="connsiteY4" fmla="*/ 0 h 549448"/>
                <a:gd name="connsiteX0" fmla="*/ 5461 w 85754"/>
                <a:gd name="connsiteY0" fmla="*/ 0 h 593344"/>
                <a:gd name="connsiteX1" fmla="*/ 85754 w 85754"/>
                <a:gd name="connsiteY1" fmla="*/ 0 h 593344"/>
                <a:gd name="connsiteX2" fmla="*/ 82457 w 85754"/>
                <a:gd name="connsiteY2" fmla="*/ 548452 h 593344"/>
                <a:gd name="connsiteX3" fmla="*/ 0 w 85754"/>
                <a:gd name="connsiteY3" fmla="*/ 549448 h 593344"/>
                <a:gd name="connsiteX4" fmla="*/ 5461 w 85754"/>
                <a:gd name="connsiteY4" fmla="*/ 0 h 593344"/>
                <a:gd name="connsiteX0" fmla="*/ 5461 w 85754"/>
                <a:gd name="connsiteY0" fmla="*/ 0 h 597189"/>
                <a:gd name="connsiteX1" fmla="*/ 85754 w 85754"/>
                <a:gd name="connsiteY1" fmla="*/ 0 h 597189"/>
                <a:gd name="connsiteX2" fmla="*/ 82457 w 85754"/>
                <a:gd name="connsiteY2" fmla="*/ 548452 h 597189"/>
                <a:gd name="connsiteX3" fmla="*/ 0 w 85754"/>
                <a:gd name="connsiteY3" fmla="*/ 549448 h 597189"/>
                <a:gd name="connsiteX4" fmla="*/ 5461 w 85754"/>
                <a:gd name="connsiteY4" fmla="*/ 0 h 597189"/>
                <a:gd name="connsiteX0" fmla="*/ 5461 w 89289"/>
                <a:gd name="connsiteY0" fmla="*/ 0 h 587394"/>
                <a:gd name="connsiteX1" fmla="*/ 85754 w 89289"/>
                <a:gd name="connsiteY1" fmla="*/ 0 h 587394"/>
                <a:gd name="connsiteX2" fmla="*/ 89289 w 89289"/>
                <a:gd name="connsiteY2" fmla="*/ 534821 h 587394"/>
                <a:gd name="connsiteX3" fmla="*/ 0 w 89289"/>
                <a:gd name="connsiteY3" fmla="*/ 549448 h 587394"/>
                <a:gd name="connsiteX4" fmla="*/ 5461 w 89289"/>
                <a:gd name="connsiteY4" fmla="*/ 0 h 587394"/>
                <a:gd name="connsiteX0" fmla="*/ 5461 w 89289"/>
                <a:gd name="connsiteY0" fmla="*/ 0 h 587394"/>
                <a:gd name="connsiteX1" fmla="*/ 85754 w 89289"/>
                <a:gd name="connsiteY1" fmla="*/ 0 h 587394"/>
                <a:gd name="connsiteX2" fmla="*/ 89289 w 89289"/>
                <a:gd name="connsiteY2" fmla="*/ 534821 h 587394"/>
                <a:gd name="connsiteX3" fmla="*/ 0 w 89289"/>
                <a:gd name="connsiteY3" fmla="*/ 549448 h 587394"/>
                <a:gd name="connsiteX4" fmla="*/ 5461 w 89289"/>
                <a:gd name="connsiteY4" fmla="*/ 0 h 587394"/>
                <a:gd name="connsiteX0" fmla="*/ 5461 w 89289"/>
                <a:gd name="connsiteY0" fmla="*/ 0 h 606555"/>
                <a:gd name="connsiteX1" fmla="*/ 85754 w 89289"/>
                <a:gd name="connsiteY1" fmla="*/ 0 h 606555"/>
                <a:gd name="connsiteX2" fmla="*/ 89289 w 89289"/>
                <a:gd name="connsiteY2" fmla="*/ 534821 h 606555"/>
                <a:gd name="connsiteX3" fmla="*/ 30080 w 89289"/>
                <a:gd name="connsiteY3" fmla="*/ 587735 h 606555"/>
                <a:gd name="connsiteX4" fmla="*/ 0 w 89289"/>
                <a:gd name="connsiteY4" fmla="*/ 549448 h 606555"/>
                <a:gd name="connsiteX5" fmla="*/ 5461 w 89289"/>
                <a:gd name="connsiteY5" fmla="*/ 0 h 606555"/>
                <a:gd name="connsiteX0" fmla="*/ 5461 w 89289"/>
                <a:gd name="connsiteY0" fmla="*/ 0 h 810970"/>
                <a:gd name="connsiteX1" fmla="*/ 85754 w 89289"/>
                <a:gd name="connsiteY1" fmla="*/ 0 h 810970"/>
                <a:gd name="connsiteX2" fmla="*/ 89289 w 89289"/>
                <a:gd name="connsiteY2" fmla="*/ 534821 h 810970"/>
                <a:gd name="connsiteX3" fmla="*/ 46332 w 89289"/>
                <a:gd name="connsiteY3" fmla="*/ 810944 h 810970"/>
                <a:gd name="connsiteX4" fmla="*/ 0 w 89289"/>
                <a:gd name="connsiteY4" fmla="*/ 549448 h 810970"/>
                <a:gd name="connsiteX5" fmla="*/ 5461 w 89289"/>
                <a:gd name="connsiteY5" fmla="*/ 0 h 810970"/>
                <a:gd name="connsiteX0" fmla="*/ 5461 w 89289"/>
                <a:gd name="connsiteY0" fmla="*/ 0 h 810970"/>
                <a:gd name="connsiteX1" fmla="*/ 85754 w 89289"/>
                <a:gd name="connsiteY1" fmla="*/ 0 h 810970"/>
                <a:gd name="connsiteX2" fmla="*/ 89289 w 89289"/>
                <a:gd name="connsiteY2" fmla="*/ 534821 h 810970"/>
                <a:gd name="connsiteX3" fmla="*/ 46332 w 89289"/>
                <a:gd name="connsiteY3" fmla="*/ 810944 h 810970"/>
                <a:gd name="connsiteX4" fmla="*/ 0 w 89289"/>
                <a:gd name="connsiteY4" fmla="*/ 549448 h 810970"/>
                <a:gd name="connsiteX5" fmla="*/ 5461 w 89289"/>
                <a:gd name="connsiteY5" fmla="*/ 0 h 810970"/>
                <a:gd name="connsiteX0" fmla="*/ 5461 w 89289"/>
                <a:gd name="connsiteY0" fmla="*/ 0 h 810488"/>
                <a:gd name="connsiteX1" fmla="*/ 85754 w 89289"/>
                <a:gd name="connsiteY1" fmla="*/ 0 h 810488"/>
                <a:gd name="connsiteX2" fmla="*/ 89289 w 89289"/>
                <a:gd name="connsiteY2" fmla="*/ 534821 h 810488"/>
                <a:gd name="connsiteX3" fmla="*/ 64461 w 89289"/>
                <a:gd name="connsiteY3" fmla="*/ 810462 h 810488"/>
                <a:gd name="connsiteX4" fmla="*/ 0 w 89289"/>
                <a:gd name="connsiteY4" fmla="*/ 549448 h 810488"/>
                <a:gd name="connsiteX5" fmla="*/ 5461 w 89289"/>
                <a:gd name="connsiteY5" fmla="*/ 0 h 810488"/>
                <a:gd name="connsiteX0" fmla="*/ 5461 w 89289"/>
                <a:gd name="connsiteY0" fmla="*/ 0 h 810480"/>
                <a:gd name="connsiteX1" fmla="*/ 85754 w 89289"/>
                <a:gd name="connsiteY1" fmla="*/ 0 h 810480"/>
                <a:gd name="connsiteX2" fmla="*/ 89289 w 89289"/>
                <a:gd name="connsiteY2" fmla="*/ 534821 h 810480"/>
                <a:gd name="connsiteX3" fmla="*/ 64461 w 89289"/>
                <a:gd name="connsiteY3" fmla="*/ 810462 h 810480"/>
                <a:gd name="connsiteX4" fmla="*/ 0 w 89289"/>
                <a:gd name="connsiteY4" fmla="*/ 549448 h 810480"/>
                <a:gd name="connsiteX5" fmla="*/ 5461 w 89289"/>
                <a:gd name="connsiteY5" fmla="*/ 0 h 810480"/>
                <a:gd name="connsiteX0" fmla="*/ 5461 w 89289"/>
                <a:gd name="connsiteY0" fmla="*/ 0 h 825326"/>
                <a:gd name="connsiteX1" fmla="*/ 85754 w 89289"/>
                <a:gd name="connsiteY1" fmla="*/ 0 h 825326"/>
                <a:gd name="connsiteX2" fmla="*/ 89289 w 89289"/>
                <a:gd name="connsiteY2" fmla="*/ 534821 h 825326"/>
                <a:gd name="connsiteX3" fmla="*/ 64461 w 89289"/>
                <a:gd name="connsiteY3" fmla="*/ 810462 h 825326"/>
                <a:gd name="connsiteX4" fmla="*/ 47876 w 89289"/>
                <a:gd name="connsiteY4" fmla="*/ 763046 h 825326"/>
                <a:gd name="connsiteX5" fmla="*/ 0 w 89289"/>
                <a:gd name="connsiteY5" fmla="*/ 549448 h 825326"/>
                <a:gd name="connsiteX6" fmla="*/ 5461 w 89289"/>
                <a:gd name="connsiteY6" fmla="*/ 0 h 825326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24546"/>
                <a:gd name="connsiteX1" fmla="*/ 85754 w 89289"/>
                <a:gd name="connsiteY1" fmla="*/ 0 h 824546"/>
                <a:gd name="connsiteX2" fmla="*/ 89289 w 89289"/>
                <a:gd name="connsiteY2" fmla="*/ 534821 h 824546"/>
                <a:gd name="connsiteX3" fmla="*/ 64461 w 89289"/>
                <a:gd name="connsiteY3" fmla="*/ 810462 h 824546"/>
                <a:gd name="connsiteX4" fmla="*/ 26042 w 89289"/>
                <a:gd name="connsiteY4" fmla="*/ 812421 h 824546"/>
                <a:gd name="connsiteX5" fmla="*/ 0 w 89289"/>
                <a:gd name="connsiteY5" fmla="*/ 549448 h 824546"/>
                <a:gd name="connsiteX6" fmla="*/ 5461 w 89289"/>
                <a:gd name="connsiteY6" fmla="*/ 0 h 824546"/>
                <a:gd name="connsiteX0" fmla="*/ 5461 w 89289"/>
                <a:gd name="connsiteY0" fmla="*/ 0 h 817997"/>
                <a:gd name="connsiteX1" fmla="*/ 85754 w 89289"/>
                <a:gd name="connsiteY1" fmla="*/ 0 h 817997"/>
                <a:gd name="connsiteX2" fmla="*/ 89289 w 89289"/>
                <a:gd name="connsiteY2" fmla="*/ 534821 h 817997"/>
                <a:gd name="connsiteX3" fmla="*/ 71122 w 89289"/>
                <a:gd name="connsiteY3" fmla="*/ 802153 h 817997"/>
                <a:gd name="connsiteX4" fmla="*/ 26042 w 89289"/>
                <a:gd name="connsiteY4" fmla="*/ 812421 h 817997"/>
                <a:gd name="connsiteX5" fmla="*/ 0 w 89289"/>
                <a:gd name="connsiteY5" fmla="*/ 549448 h 817997"/>
                <a:gd name="connsiteX6" fmla="*/ 5461 w 89289"/>
                <a:gd name="connsiteY6" fmla="*/ 0 h 817997"/>
                <a:gd name="connsiteX0" fmla="*/ 5461 w 89289"/>
                <a:gd name="connsiteY0" fmla="*/ 0 h 825359"/>
                <a:gd name="connsiteX1" fmla="*/ 85754 w 89289"/>
                <a:gd name="connsiteY1" fmla="*/ 0 h 825359"/>
                <a:gd name="connsiteX2" fmla="*/ 89289 w 89289"/>
                <a:gd name="connsiteY2" fmla="*/ 534821 h 825359"/>
                <a:gd name="connsiteX3" fmla="*/ 62298 w 89289"/>
                <a:gd name="connsiteY3" fmla="*/ 811459 h 825359"/>
                <a:gd name="connsiteX4" fmla="*/ 26042 w 89289"/>
                <a:gd name="connsiteY4" fmla="*/ 812421 h 825359"/>
                <a:gd name="connsiteX5" fmla="*/ 0 w 89289"/>
                <a:gd name="connsiteY5" fmla="*/ 549448 h 825359"/>
                <a:gd name="connsiteX6" fmla="*/ 5461 w 89289"/>
                <a:gd name="connsiteY6" fmla="*/ 0 h 825359"/>
                <a:gd name="connsiteX0" fmla="*/ 5461 w 89289"/>
                <a:gd name="connsiteY0" fmla="*/ 0 h 812421"/>
                <a:gd name="connsiteX1" fmla="*/ 85754 w 89289"/>
                <a:gd name="connsiteY1" fmla="*/ 0 h 812421"/>
                <a:gd name="connsiteX2" fmla="*/ 89289 w 89289"/>
                <a:gd name="connsiteY2" fmla="*/ 534821 h 812421"/>
                <a:gd name="connsiteX3" fmla="*/ 62298 w 89289"/>
                <a:gd name="connsiteY3" fmla="*/ 811459 h 812421"/>
                <a:gd name="connsiteX4" fmla="*/ 26042 w 89289"/>
                <a:gd name="connsiteY4" fmla="*/ 812421 h 812421"/>
                <a:gd name="connsiteX5" fmla="*/ 0 w 89289"/>
                <a:gd name="connsiteY5" fmla="*/ 549448 h 812421"/>
                <a:gd name="connsiteX6" fmla="*/ 5461 w 89289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2735 w 91110"/>
                <a:gd name="connsiteY1" fmla="*/ 17956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3609 w 91110"/>
                <a:gd name="connsiteY0" fmla="*/ 0 h 797622"/>
                <a:gd name="connsiteX1" fmla="*/ 82735 w 91110"/>
                <a:gd name="connsiteY1" fmla="*/ 3157 h 797622"/>
                <a:gd name="connsiteX2" fmla="*/ 91110 w 91110"/>
                <a:gd name="connsiteY2" fmla="*/ 520022 h 797622"/>
                <a:gd name="connsiteX3" fmla="*/ 64119 w 91110"/>
                <a:gd name="connsiteY3" fmla="*/ 796660 h 797622"/>
                <a:gd name="connsiteX4" fmla="*/ 27863 w 91110"/>
                <a:gd name="connsiteY4" fmla="*/ 797622 h 797622"/>
                <a:gd name="connsiteX5" fmla="*/ 0 w 91110"/>
                <a:gd name="connsiteY5" fmla="*/ 525002 h 797622"/>
                <a:gd name="connsiteX6" fmla="*/ 3609 w 91110"/>
                <a:gd name="connsiteY6" fmla="*/ 0 h 797622"/>
                <a:gd name="connsiteX0" fmla="*/ 3609 w 91110"/>
                <a:gd name="connsiteY0" fmla="*/ 0 h 797622"/>
                <a:gd name="connsiteX1" fmla="*/ 82735 w 91110"/>
                <a:gd name="connsiteY1" fmla="*/ 3157 h 797622"/>
                <a:gd name="connsiteX2" fmla="*/ 91110 w 91110"/>
                <a:gd name="connsiteY2" fmla="*/ 520022 h 797622"/>
                <a:gd name="connsiteX3" fmla="*/ 64119 w 91110"/>
                <a:gd name="connsiteY3" fmla="*/ 796660 h 797622"/>
                <a:gd name="connsiteX4" fmla="*/ 27863 w 91110"/>
                <a:gd name="connsiteY4" fmla="*/ 797622 h 797622"/>
                <a:gd name="connsiteX5" fmla="*/ 0 w 91110"/>
                <a:gd name="connsiteY5" fmla="*/ 525002 h 797622"/>
                <a:gd name="connsiteX6" fmla="*/ 3609 w 91110"/>
                <a:gd name="connsiteY6" fmla="*/ 0 h 797622"/>
                <a:gd name="connsiteX0" fmla="*/ 7592 w 91110"/>
                <a:gd name="connsiteY0" fmla="*/ 5495 h 794465"/>
                <a:gd name="connsiteX1" fmla="*/ 82735 w 91110"/>
                <a:gd name="connsiteY1" fmla="*/ 0 h 794465"/>
                <a:gd name="connsiteX2" fmla="*/ 91110 w 91110"/>
                <a:gd name="connsiteY2" fmla="*/ 516865 h 794465"/>
                <a:gd name="connsiteX3" fmla="*/ 64119 w 91110"/>
                <a:gd name="connsiteY3" fmla="*/ 793503 h 794465"/>
                <a:gd name="connsiteX4" fmla="*/ 27863 w 91110"/>
                <a:gd name="connsiteY4" fmla="*/ 794465 h 794465"/>
                <a:gd name="connsiteX5" fmla="*/ 0 w 91110"/>
                <a:gd name="connsiteY5" fmla="*/ 521845 h 794465"/>
                <a:gd name="connsiteX6" fmla="*/ 7592 w 91110"/>
                <a:gd name="connsiteY6" fmla="*/ 5495 h 794465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0 h 788970"/>
                <a:gd name="connsiteX1" fmla="*/ 86717 w 91110"/>
                <a:gd name="connsiteY1" fmla="*/ 3156 h 788970"/>
                <a:gd name="connsiteX2" fmla="*/ 91110 w 91110"/>
                <a:gd name="connsiteY2" fmla="*/ 511370 h 788970"/>
                <a:gd name="connsiteX3" fmla="*/ 64119 w 91110"/>
                <a:gd name="connsiteY3" fmla="*/ 788008 h 788970"/>
                <a:gd name="connsiteX4" fmla="*/ 27863 w 91110"/>
                <a:gd name="connsiteY4" fmla="*/ 788970 h 788970"/>
                <a:gd name="connsiteX5" fmla="*/ 0 w 91110"/>
                <a:gd name="connsiteY5" fmla="*/ 516350 h 788970"/>
                <a:gd name="connsiteX6" fmla="*/ 7592 w 91110"/>
                <a:gd name="connsiteY6" fmla="*/ 0 h 788970"/>
                <a:gd name="connsiteX0" fmla="*/ 12571 w 91110"/>
                <a:gd name="connsiteY0" fmla="*/ 7659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12571 w 91110"/>
                <a:gd name="connsiteY6" fmla="*/ 7659 h 785814"/>
                <a:gd name="connsiteX0" fmla="*/ 12571 w 91110"/>
                <a:gd name="connsiteY0" fmla="*/ 7659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12571 w 91110"/>
                <a:gd name="connsiteY6" fmla="*/ 7659 h 785814"/>
                <a:gd name="connsiteX0" fmla="*/ 7420 w 91110"/>
                <a:gd name="connsiteY0" fmla="*/ 2165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7420 w 91110"/>
                <a:gd name="connsiteY6" fmla="*/ 2165 h 785814"/>
                <a:gd name="connsiteX0" fmla="*/ 4091 w 91110"/>
                <a:gd name="connsiteY0" fmla="*/ 6320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4091 w 91110"/>
                <a:gd name="connsiteY6" fmla="*/ 6320 h 7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110" h="785814">
                  <a:moveTo>
                    <a:pt x="4091" y="6320"/>
                  </a:moveTo>
                  <a:cubicBezTo>
                    <a:pt x="33673" y="18130"/>
                    <a:pt x="45123" y="30420"/>
                    <a:pt x="86717" y="0"/>
                  </a:cubicBezTo>
                  <a:cubicBezTo>
                    <a:pt x="87895" y="178274"/>
                    <a:pt x="89932" y="329940"/>
                    <a:pt x="91110" y="508214"/>
                  </a:cubicBezTo>
                  <a:cubicBezTo>
                    <a:pt x="32660" y="544919"/>
                    <a:pt x="79001" y="782414"/>
                    <a:pt x="64119" y="784852"/>
                  </a:cubicBezTo>
                  <a:cubicBezTo>
                    <a:pt x="65901" y="784812"/>
                    <a:pt x="54466" y="766965"/>
                    <a:pt x="27863" y="785814"/>
                  </a:cubicBezTo>
                  <a:cubicBezTo>
                    <a:pt x="6767" y="435121"/>
                    <a:pt x="64305" y="616640"/>
                    <a:pt x="0" y="513194"/>
                  </a:cubicBezTo>
                  <a:cubicBezTo>
                    <a:pt x="1820" y="330045"/>
                    <a:pt x="2271" y="189469"/>
                    <a:pt x="4091" y="6320"/>
                  </a:cubicBezTo>
                  <a:close/>
                </a:path>
              </a:pathLst>
            </a:custGeom>
            <a:solidFill>
              <a:schemeClr val="bg1">
                <a:alpha val="6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0" name="Oval 719"/>
            <p:cNvSpPr/>
            <p:nvPr/>
          </p:nvSpPr>
          <p:spPr>
            <a:xfrm rot="374975" flipH="1">
              <a:off x="3580390" y="3594573"/>
              <a:ext cx="66747" cy="29258"/>
            </a:xfrm>
            <a:prstGeom prst="ellipse">
              <a:avLst/>
            </a:prstGeom>
            <a:solidFill>
              <a:schemeClr val="bg1">
                <a:alpha val="6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40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400"/>
                                            <p:tgtEl>
                                              <p:spTgt spid="4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15" dur="50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40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237 -3.58025E-6 L -0.01007 -0.00154 " pathEditMode="relative" rAng="0" ptsTypes="AA" p14:bounceEnd="52000">
                                          <p:cBhvr>
                                            <p:cTn id="22" dur="5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40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29" dur="500" fill="hold"/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2899 0.01296 L 0.29427 0.00062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8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">
                                          <p:cBhvr>
                                            <p:cTn id="43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">
                                          <p:cBhvr>
                                            <p:cTn id="45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0.00741 L 0.0375 -0.0071 " pathEditMode="relative" rAng="0" ptsTypes="AA">
                                          <p:cBhvr>
                                            <p:cTn id="47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698 -1.60494E-6 C 0.03645 -0.05401 0.03559 -0.09167 0.03281 -0.14074 C 0.0309 -0.23333 0.03177 -0.17407 0.03177 -0.31852 " pathEditMode="relative" rAng="0" ptsTypes="ffA">
                                          <p:cBhvr>
                                            <p:cTn id="51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15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-0.00052 -0.05401 -0.00139 -0.09167 -0.00416 -0.14074 C -0.00607 -0.23333 -0.0052 -0.17407 -0.0052 -0.31852 " pathEditMode="relative" ptsTypes="ffA">
                                          <p:cBhvr>
                                            <p:cTn id="53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03 -0.31852 L 0.18802 -0.31852 L 0.18802 -0.05031 " pathEditMode="relative" rAng="0" ptsTypes="AAA">
                                          <p:cBhvr>
                                            <p:cTn id="57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9" y="133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695 -0.31852 L 0.15104 -0.31852 L 0.15104 -0.05031 " pathEditMode="relative" rAng="0" ptsTypes="AAA">
                                          <p:cBhvr>
                                            <p:cTn id="59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9" y="133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2500"/>
                                            <p:tgtEl>
                                              <p:spTgt spid="7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4.19753E-6 L -0.00104 -0.63766 L 0.17309 -0.63519 L 0.17101 -0.35155 " pathEditMode="relative" rAng="0" ptsTypes="AAAA">
                                          <p:cBhvr>
                                            <p:cTn id="78" dur="2000" fill="hold"/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94" y="-318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3.33333E-6 L -0.00104 -0.63766 L 0.17309 -0.63488 L 0.1717 -0.34352 " pathEditMode="relative" rAng="0" ptsTypes="AAAA">
                                          <p:cBhvr>
                                            <p:cTn id="8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94" y="-318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4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7" dur="700"/>
                                            <p:tgtEl>
                                              <p:spTgt spid="6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0" presetClass="path" presetSubtype="0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0 0 L -0.00243 0.20864 " pathEditMode="relative" ptsTypes="AA">
                                          <p:cBhvr>
                                            <p:cTn id="89" dur="148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22" presetClass="exit" presetSubtype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91" dur="6300"/>
                                            <p:tgtEl>
                                              <p:spTgt spid="7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6299"/>
                                              </p:stCondLst>
                                            </p:cTn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4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5" dur="53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xit" presetSubtype="4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97" dur="5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52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grpId="2" nodeType="withEffect">
                                      <p:stCondLst>
                                        <p:cond delay="91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xit" presetSubtype="0" fill="hold" nodeType="withEffect">
                                      <p:stCondLst>
                                        <p:cond delay="9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40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122" dur="500" fill="hold"/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8" grpId="0" animBg="1"/>
          <p:bldP spid="628" grpId="1" animBg="1"/>
          <p:bldP spid="628" grpId="2" animBg="1"/>
          <p:bldP spid="224" grpId="0"/>
          <p:bldP spid="144" grpId="0" animBg="1"/>
          <p:bldP spid="1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400"/>
                                            <p:tgtEl>
                                              <p:spTgt spid="4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4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400"/>
                                            <p:tgtEl>
                                              <p:spTgt spid="4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237 -3.58025E-6 L -0.01007 -0.00154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400"/>
                                            <p:tgtEl>
                                              <p:spTgt spid="4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29" dur="500" fill="hold"/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2899 0.01296 L 0.29427 0.00062 " pathEditMode="relative" rAng="0" ptsTypes="AA">
                                          <p:cBhvr>
                                            <p:cTn id="35" dur="1000" fill="hold"/>
                                            <p:tgtEl>
                                              <p:spTgt spid="8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" presetClass="exit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">
                                          <p:cBhvr>
                                            <p:cTn id="43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">
                                          <p:cBhvr>
                                            <p:cTn id="45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0.00741 L 0.0375 -0.0071 " pathEditMode="relative" rAng="0" ptsTypes="AA">
                                          <p:cBhvr>
                                            <p:cTn id="47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698 -1.60494E-6 C 0.03645 -0.05401 0.03559 -0.09167 0.03281 -0.14074 C 0.0309 -0.23333 0.03177 -0.17407 0.03177 -0.31852 " pathEditMode="relative" rAng="0" ptsTypes="ffA">
                                          <p:cBhvr>
                                            <p:cTn id="51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15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-0.00052 -0.05401 -0.00139 -0.09167 -0.00416 -0.14074 C -0.00607 -0.23333 -0.0052 -0.17407 -0.0052 -0.31852 " pathEditMode="relative" ptsTypes="ffA">
                                          <p:cBhvr>
                                            <p:cTn id="53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03 -0.31852 L 0.18802 -0.31852 L 0.18802 -0.05031 " pathEditMode="relative" rAng="0" ptsTypes="AAA">
                                          <p:cBhvr>
                                            <p:cTn id="57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9" y="133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695 -0.31852 L 0.15104 -0.31852 L 0.15104 -0.05031 " pathEditMode="relative" rAng="0" ptsTypes="AAA">
                                          <p:cBhvr>
                                            <p:cTn id="59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9" y="133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2500"/>
                                            <p:tgtEl>
                                              <p:spTgt spid="7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1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4.19753E-6 L -0.00104 -0.63766 L 0.17309 -0.63519 L 0.17101 -0.35155 " pathEditMode="relative" rAng="0" ptsTypes="AAAA">
                                          <p:cBhvr>
                                            <p:cTn id="78" dur="2000" fill="hold"/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94" y="-318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3.33333E-6 L -0.00104 -0.63766 L 0.17309 -0.63488 L 0.1717 -0.34352 " pathEditMode="relative" rAng="0" ptsTypes="AAAA">
                                          <p:cBhvr>
                                            <p:cTn id="8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94" y="-318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4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7" dur="700"/>
                                            <p:tgtEl>
                                              <p:spTgt spid="6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0" presetClass="path" presetSubtype="0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0 0 L -0.00243 0.20864 " pathEditMode="relative" ptsTypes="AA">
                                          <p:cBhvr>
                                            <p:cTn id="89" dur="148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22" presetClass="exit" presetSubtype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91" dur="6300"/>
                                            <p:tgtEl>
                                              <p:spTgt spid="7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6299"/>
                                              </p:stCondLst>
                                            </p:cTn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4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5" dur="53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xit" presetSubtype="4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97" dur="5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52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grpId="2" nodeType="withEffect">
                                      <p:stCondLst>
                                        <p:cond delay="91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" presetClass="exit" presetSubtype="0" fill="hold" nodeType="withEffect">
                                      <p:stCondLst>
                                        <p:cond delay="91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3" presetClass="entr" presetSubtype="28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400"/>
                                            <p:tgtEl>
                                              <p:spTgt spid="4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122" dur="500" fill="hold"/>
                                            <p:tgtEl>
                                              <p:spTgt spid="4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8" grpId="0" animBg="1"/>
          <p:bldP spid="628" grpId="1" animBg="1"/>
          <p:bldP spid="628" grpId="2" animBg="1"/>
          <p:bldP spid="224" grpId="0"/>
          <p:bldP spid="144" grpId="0" animBg="1"/>
          <p:bldP spid="14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2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13363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-325662" y="4285749"/>
            <a:ext cx="1542712" cy="307777"/>
            <a:chOff x="953448" y="4487596"/>
            <a:chExt cx="1542712" cy="307777"/>
          </a:xfrm>
        </p:grpSpPr>
        <p:sp>
          <p:nvSpPr>
            <p:cNvPr id="10" name="Rounded Rectangle 9"/>
            <p:cNvSpPr/>
            <p:nvPr/>
          </p:nvSpPr>
          <p:spPr>
            <a:xfrm>
              <a:off x="1169698" y="4559750"/>
              <a:ext cx="1150135" cy="182010"/>
            </a:xfrm>
            <a:prstGeom prst="roundRect">
              <a:avLst>
                <a:gd name="adj" fmla="val 7792"/>
              </a:avLst>
            </a:prstGeom>
            <a:solidFill>
              <a:sysClr val="windowText" lastClr="000000">
                <a:alpha val="4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3448" y="4487596"/>
              <a:ext cx="154271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kern="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Test tube stand</a:t>
              </a:r>
            </a:p>
          </p:txBody>
        </p:sp>
      </p:grpSp>
      <p:grpSp>
        <p:nvGrpSpPr>
          <p:cNvPr id="413" name="Group 412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416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4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5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519968" y="4141708"/>
            <a:ext cx="8151541" cy="480891"/>
            <a:chOff x="1828800" y="4034504"/>
            <a:chExt cx="1636031" cy="480891"/>
          </a:xfrm>
        </p:grpSpPr>
        <p:sp>
          <p:nvSpPr>
            <p:cNvPr id="411" name="Rectangle 410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2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57" name="Oval 556"/>
          <p:cNvSpPr/>
          <p:nvPr/>
        </p:nvSpPr>
        <p:spPr>
          <a:xfrm>
            <a:off x="433173" y="4176880"/>
            <a:ext cx="1188271" cy="409727"/>
          </a:xfrm>
          <a:prstGeom prst="ellipse">
            <a:avLst/>
          </a:prstGeom>
          <a:solidFill>
            <a:srgbClr val="74431A">
              <a:alpha val="83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8" name="Oval 557"/>
          <p:cNvSpPr/>
          <p:nvPr/>
        </p:nvSpPr>
        <p:spPr>
          <a:xfrm>
            <a:off x="1478644" y="4249524"/>
            <a:ext cx="1188271" cy="409727"/>
          </a:xfrm>
          <a:prstGeom prst="ellipse">
            <a:avLst/>
          </a:prstGeom>
          <a:solidFill>
            <a:srgbClr val="74431A">
              <a:alpha val="83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85" name="Group 584"/>
          <p:cNvGrpSpPr/>
          <p:nvPr/>
        </p:nvGrpSpPr>
        <p:grpSpPr>
          <a:xfrm>
            <a:off x="460768" y="3338589"/>
            <a:ext cx="952116" cy="1092146"/>
            <a:chOff x="2088992" y="622142"/>
            <a:chExt cx="3555384" cy="4078287"/>
          </a:xfrm>
        </p:grpSpPr>
        <p:sp>
          <p:nvSpPr>
            <p:cNvPr id="589" name="Oval 588"/>
            <p:cNvSpPr/>
            <p:nvPr/>
          </p:nvSpPr>
          <p:spPr>
            <a:xfrm>
              <a:off x="2088992" y="622142"/>
              <a:ext cx="3555384" cy="217448"/>
            </a:xfrm>
            <a:prstGeom prst="ellipse">
              <a:avLst/>
            </a:prstGeom>
            <a:gradFill>
              <a:gsLst>
                <a:gs pos="0">
                  <a:schemeClr val="bg1">
                    <a:alpha val="46000"/>
                  </a:schemeClr>
                </a:gs>
                <a:gs pos="50000">
                  <a:schemeClr val="bg1">
                    <a:alpha val="38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90" name="Freeform 589"/>
            <p:cNvSpPr/>
            <p:nvPr/>
          </p:nvSpPr>
          <p:spPr>
            <a:xfrm>
              <a:off x="2113224" y="740779"/>
              <a:ext cx="3517859" cy="3959650"/>
            </a:xfrm>
            <a:custGeom>
              <a:avLst/>
              <a:gdLst>
                <a:gd name="connsiteX0" fmla="*/ 84637 w 3682378"/>
                <a:gd name="connsiteY0" fmla="*/ 124473 h 3981029"/>
                <a:gd name="connsiteX1" fmla="*/ 287194 w 3682378"/>
                <a:gd name="connsiteY1" fmla="*/ 552736 h 3981029"/>
                <a:gd name="connsiteX2" fmla="*/ 287194 w 3682378"/>
                <a:gd name="connsiteY2" fmla="*/ 3631602 h 3981029"/>
                <a:gd name="connsiteX3" fmla="*/ 680733 w 3682378"/>
                <a:gd name="connsiteY3" fmla="*/ 3944118 h 3981029"/>
                <a:gd name="connsiteX4" fmla="*/ 3198227 w 3682378"/>
                <a:gd name="connsiteY4" fmla="*/ 3932544 h 3981029"/>
                <a:gd name="connsiteX5" fmla="*/ 3499169 w 3682378"/>
                <a:gd name="connsiteY5" fmla="*/ 3614240 h 3981029"/>
                <a:gd name="connsiteX6" fmla="*/ 3487594 w 3682378"/>
                <a:gd name="connsiteY6" fmla="*/ 315455 h 3981029"/>
                <a:gd name="connsiteX7" fmla="*/ 3580192 w 3682378"/>
                <a:gd name="connsiteY7" fmla="*/ 124473 h 3981029"/>
                <a:gd name="connsiteX8" fmla="*/ 1867138 w 3682378"/>
                <a:gd name="connsiteY8" fmla="*/ 240220 h 3981029"/>
                <a:gd name="connsiteX9" fmla="*/ 84637 w 3682378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78918"/>
                <a:gd name="connsiteX1" fmla="*/ 202557 w 3597741"/>
                <a:gd name="connsiteY1" fmla="*/ 552736 h 3978918"/>
                <a:gd name="connsiteX2" fmla="*/ 202557 w 3597741"/>
                <a:gd name="connsiteY2" fmla="*/ 3631602 h 3978918"/>
                <a:gd name="connsiteX3" fmla="*/ 596096 w 3597741"/>
                <a:gd name="connsiteY3" fmla="*/ 3944118 h 3978918"/>
                <a:gd name="connsiteX4" fmla="*/ 3113590 w 3597741"/>
                <a:gd name="connsiteY4" fmla="*/ 3932544 h 3978918"/>
                <a:gd name="connsiteX5" fmla="*/ 3414532 w 3597741"/>
                <a:gd name="connsiteY5" fmla="*/ 3614240 h 3978918"/>
                <a:gd name="connsiteX6" fmla="*/ 3402957 w 3597741"/>
                <a:gd name="connsiteY6" fmla="*/ 315455 h 3978918"/>
                <a:gd name="connsiteX7" fmla="*/ 3495555 w 3597741"/>
                <a:gd name="connsiteY7" fmla="*/ 124473 h 3978918"/>
                <a:gd name="connsiteX8" fmla="*/ 1782501 w 3597741"/>
                <a:gd name="connsiteY8" fmla="*/ 240220 h 3978918"/>
                <a:gd name="connsiteX9" fmla="*/ 0 w 3597741"/>
                <a:gd name="connsiteY9" fmla="*/ 124473 h 3978918"/>
                <a:gd name="connsiteX0" fmla="*/ 0 w 3597741"/>
                <a:gd name="connsiteY0" fmla="*/ 124473 h 3978918"/>
                <a:gd name="connsiteX1" fmla="*/ 202557 w 3597741"/>
                <a:gd name="connsiteY1" fmla="*/ 552736 h 3978918"/>
                <a:gd name="connsiteX2" fmla="*/ 202557 w 3597741"/>
                <a:gd name="connsiteY2" fmla="*/ 3631602 h 3978918"/>
                <a:gd name="connsiteX3" fmla="*/ 596096 w 3597741"/>
                <a:gd name="connsiteY3" fmla="*/ 3944118 h 3978918"/>
                <a:gd name="connsiteX4" fmla="*/ 3113590 w 3597741"/>
                <a:gd name="connsiteY4" fmla="*/ 3932544 h 3978918"/>
                <a:gd name="connsiteX5" fmla="*/ 3414532 w 3597741"/>
                <a:gd name="connsiteY5" fmla="*/ 3614240 h 3978918"/>
                <a:gd name="connsiteX6" fmla="*/ 3402957 w 3597741"/>
                <a:gd name="connsiteY6" fmla="*/ 315455 h 3978918"/>
                <a:gd name="connsiteX7" fmla="*/ 3495555 w 3597741"/>
                <a:gd name="connsiteY7" fmla="*/ 124473 h 3978918"/>
                <a:gd name="connsiteX8" fmla="*/ 1782501 w 3597741"/>
                <a:gd name="connsiteY8" fmla="*/ 240220 h 3978918"/>
                <a:gd name="connsiteX9" fmla="*/ 0 w 3597741"/>
                <a:gd name="connsiteY9" fmla="*/ 124473 h 3978918"/>
                <a:gd name="connsiteX0" fmla="*/ 0 w 3597741"/>
                <a:gd name="connsiteY0" fmla="*/ 124473 h 4037210"/>
                <a:gd name="connsiteX1" fmla="*/ 202557 w 3597741"/>
                <a:gd name="connsiteY1" fmla="*/ 552736 h 4037210"/>
                <a:gd name="connsiteX2" fmla="*/ 202557 w 3597741"/>
                <a:gd name="connsiteY2" fmla="*/ 3631602 h 4037210"/>
                <a:gd name="connsiteX3" fmla="*/ 596096 w 3597741"/>
                <a:gd name="connsiteY3" fmla="*/ 3944118 h 4037210"/>
                <a:gd name="connsiteX4" fmla="*/ 3113590 w 3597741"/>
                <a:gd name="connsiteY4" fmla="*/ 3932544 h 4037210"/>
                <a:gd name="connsiteX5" fmla="*/ 3414532 w 3597741"/>
                <a:gd name="connsiteY5" fmla="*/ 3614240 h 4037210"/>
                <a:gd name="connsiteX6" fmla="*/ 3402957 w 3597741"/>
                <a:gd name="connsiteY6" fmla="*/ 315455 h 4037210"/>
                <a:gd name="connsiteX7" fmla="*/ 3495555 w 3597741"/>
                <a:gd name="connsiteY7" fmla="*/ 124473 h 4037210"/>
                <a:gd name="connsiteX8" fmla="*/ 1782501 w 3597741"/>
                <a:gd name="connsiteY8" fmla="*/ 240220 h 4037210"/>
                <a:gd name="connsiteX9" fmla="*/ 0 w 3597741"/>
                <a:gd name="connsiteY9" fmla="*/ 124473 h 4037210"/>
                <a:gd name="connsiteX0" fmla="*/ 0 w 3597741"/>
                <a:gd name="connsiteY0" fmla="*/ 124473 h 4063968"/>
                <a:gd name="connsiteX1" fmla="*/ 202557 w 3597741"/>
                <a:gd name="connsiteY1" fmla="*/ 552736 h 4063968"/>
                <a:gd name="connsiteX2" fmla="*/ 202557 w 3597741"/>
                <a:gd name="connsiteY2" fmla="*/ 3631602 h 4063968"/>
                <a:gd name="connsiteX3" fmla="*/ 596096 w 3597741"/>
                <a:gd name="connsiteY3" fmla="*/ 3944118 h 4063968"/>
                <a:gd name="connsiteX4" fmla="*/ 3113590 w 3597741"/>
                <a:gd name="connsiteY4" fmla="*/ 3932544 h 4063968"/>
                <a:gd name="connsiteX5" fmla="*/ 3414532 w 3597741"/>
                <a:gd name="connsiteY5" fmla="*/ 3614240 h 4063968"/>
                <a:gd name="connsiteX6" fmla="*/ 3402957 w 3597741"/>
                <a:gd name="connsiteY6" fmla="*/ 315455 h 4063968"/>
                <a:gd name="connsiteX7" fmla="*/ 3495555 w 3597741"/>
                <a:gd name="connsiteY7" fmla="*/ 124473 h 4063968"/>
                <a:gd name="connsiteX8" fmla="*/ 1782501 w 3597741"/>
                <a:gd name="connsiteY8" fmla="*/ 240220 h 4063968"/>
                <a:gd name="connsiteX9" fmla="*/ 0 w 3597741"/>
                <a:gd name="connsiteY9" fmla="*/ 124473 h 4063968"/>
                <a:gd name="connsiteX0" fmla="*/ 0 w 3597741"/>
                <a:gd name="connsiteY0" fmla="*/ 124473 h 4063968"/>
                <a:gd name="connsiteX1" fmla="*/ 202557 w 3597741"/>
                <a:gd name="connsiteY1" fmla="*/ 552736 h 4063968"/>
                <a:gd name="connsiteX2" fmla="*/ 202557 w 3597741"/>
                <a:gd name="connsiteY2" fmla="*/ 3631602 h 4063968"/>
                <a:gd name="connsiteX3" fmla="*/ 596096 w 3597741"/>
                <a:gd name="connsiteY3" fmla="*/ 3944118 h 4063968"/>
                <a:gd name="connsiteX4" fmla="*/ 3113590 w 3597741"/>
                <a:gd name="connsiteY4" fmla="*/ 3932544 h 4063968"/>
                <a:gd name="connsiteX5" fmla="*/ 3414532 w 3597741"/>
                <a:gd name="connsiteY5" fmla="*/ 3614240 h 4063968"/>
                <a:gd name="connsiteX6" fmla="*/ 3402957 w 3597741"/>
                <a:gd name="connsiteY6" fmla="*/ 315455 h 4063968"/>
                <a:gd name="connsiteX7" fmla="*/ 3495555 w 3597741"/>
                <a:gd name="connsiteY7" fmla="*/ 124473 h 4063968"/>
                <a:gd name="connsiteX8" fmla="*/ 1782501 w 3597741"/>
                <a:gd name="connsiteY8" fmla="*/ 240220 h 4063968"/>
                <a:gd name="connsiteX9" fmla="*/ 0 w 3597741"/>
                <a:gd name="connsiteY9" fmla="*/ 124473 h 4063968"/>
                <a:gd name="connsiteX0" fmla="*/ 0 w 3597741"/>
                <a:gd name="connsiteY0" fmla="*/ 124473 h 4067678"/>
                <a:gd name="connsiteX1" fmla="*/ 202557 w 3597741"/>
                <a:gd name="connsiteY1" fmla="*/ 552736 h 4067678"/>
                <a:gd name="connsiteX2" fmla="*/ 202557 w 3597741"/>
                <a:gd name="connsiteY2" fmla="*/ 3631602 h 4067678"/>
                <a:gd name="connsiteX3" fmla="*/ 584065 w 3597741"/>
                <a:gd name="connsiteY3" fmla="*/ 3952139 h 4067678"/>
                <a:gd name="connsiteX4" fmla="*/ 3113590 w 3597741"/>
                <a:gd name="connsiteY4" fmla="*/ 3932544 h 4067678"/>
                <a:gd name="connsiteX5" fmla="*/ 3414532 w 3597741"/>
                <a:gd name="connsiteY5" fmla="*/ 3614240 h 4067678"/>
                <a:gd name="connsiteX6" fmla="*/ 3402957 w 3597741"/>
                <a:gd name="connsiteY6" fmla="*/ 315455 h 4067678"/>
                <a:gd name="connsiteX7" fmla="*/ 3495555 w 3597741"/>
                <a:gd name="connsiteY7" fmla="*/ 124473 h 4067678"/>
                <a:gd name="connsiteX8" fmla="*/ 1782501 w 3597741"/>
                <a:gd name="connsiteY8" fmla="*/ 240220 h 4067678"/>
                <a:gd name="connsiteX9" fmla="*/ 0 w 3597741"/>
                <a:gd name="connsiteY9" fmla="*/ 124473 h 4067678"/>
                <a:gd name="connsiteX0" fmla="*/ 0 w 3597741"/>
                <a:gd name="connsiteY0" fmla="*/ 124473 h 4067678"/>
                <a:gd name="connsiteX1" fmla="*/ 202557 w 3597741"/>
                <a:gd name="connsiteY1" fmla="*/ 552736 h 4067678"/>
                <a:gd name="connsiteX2" fmla="*/ 202557 w 3597741"/>
                <a:gd name="connsiteY2" fmla="*/ 3631602 h 4067678"/>
                <a:gd name="connsiteX3" fmla="*/ 584065 w 3597741"/>
                <a:gd name="connsiteY3" fmla="*/ 3952139 h 4067678"/>
                <a:gd name="connsiteX4" fmla="*/ 3113590 w 3597741"/>
                <a:gd name="connsiteY4" fmla="*/ 3932544 h 4067678"/>
                <a:gd name="connsiteX5" fmla="*/ 3414532 w 3597741"/>
                <a:gd name="connsiteY5" fmla="*/ 3614240 h 4067678"/>
                <a:gd name="connsiteX6" fmla="*/ 3402957 w 3597741"/>
                <a:gd name="connsiteY6" fmla="*/ 315455 h 4067678"/>
                <a:gd name="connsiteX7" fmla="*/ 3495555 w 3597741"/>
                <a:gd name="connsiteY7" fmla="*/ 124473 h 4067678"/>
                <a:gd name="connsiteX8" fmla="*/ 1782501 w 3597741"/>
                <a:gd name="connsiteY8" fmla="*/ 240220 h 4067678"/>
                <a:gd name="connsiteX9" fmla="*/ 0 w 3597741"/>
                <a:gd name="connsiteY9" fmla="*/ 124473 h 4067678"/>
                <a:gd name="connsiteX0" fmla="*/ 0 w 3597741"/>
                <a:gd name="connsiteY0" fmla="*/ 124473 h 4069816"/>
                <a:gd name="connsiteX1" fmla="*/ 202557 w 3597741"/>
                <a:gd name="connsiteY1" fmla="*/ 552736 h 4069816"/>
                <a:gd name="connsiteX2" fmla="*/ 202557 w 3597741"/>
                <a:gd name="connsiteY2" fmla="*/ 3631602 h 4069816"/>
                <a:gd name="connsiteX3" fmla="*/ 584065 w 3597741"/>
                <a:gd name="connsiteY3" fmla="*/ 3952139 h 4069816"/>
                <a:gd name="connsiteX4" fmla="*/ 3053433 w 3597741"/>
                <a:gd name="connsiteY4" fmla="*/ 3936555 h 4069816"/>
                <a:gd name="connsiteX5" fmla="*/ 3414532 w 3597741"/>
                <a:gd name="connsiteY5" fmla="*/ 3614240 h 4069816"/>
                <a:gd name="connsiteX6" fmla="*/ 3402957 w 3597741"/>
                <a:gd name="connsiteY6" fmla="*/ 315455 h 4069816"/>
                <a:gd name="connsiteX7" fmla="*/ 3495555 w 3597741"/>
                <a:gd name="connsiteY7" fmla="*/ 124473 h 4069816"/>
                <a:gd name="connsiteX8" fmla="*/ 1782501 w 3597741"/>
                <a:gd name="connsiteY8" fmla="*/ 240220 h 4069816"/>
                <a:gd name="connsiteX9" fmla="*/ 0 w 3597741"/>
                <a:gd name="connsiteY9" fmla="*/ 124473 h 4069816"/>
                <a:gd name="connsiteX0" fmla="*/ 0 w 3597741"/>
                <a:gd name="connsiteY0" fmla="*/ 124473 h 4074572"/>
                <a:gd name="connsiteX1" fmla="*/ 202557 w 3597741"/>
                <a:gd name="connsiteY1" fmla="*/ 552736 h 4074572"/>
                <a:gd name="connsiteX2" fmla="*/ 202557 w 3597741"/>
                <a:gd name="connsiteY2" fmla="*/ 3631602 h 4074572"/>
                <a:gd name="connsiteX3" fmla="*/ 584065 w 3597741"/>
                <a:gd name="connsiteY3" fmla="*/ 3952139 h 4074572"/>
                <a:gd name="connsiteX4" fmla="*/ 3053433 w 3597741"/>
                <a:gd name="connsiteY4" fmla="*/ 3936555 h 4074572"/>
                <a:gd name="connsiteX5" fmla="*/ 3414532 w 3597741"/>
                <a:gd name="connsiteY5" fmla="*/ 3614240 h 4074572"/>
                <a:gd name="connsiteX6" fmla="*/ 3402957 w 3597741"/>
                <a:gd name="connsiteY6" fmla="*/ 315455 h 4074572"/>
                <a:gd name="connsiteX7" fmla="*/ 3495555 w 3597741"/>
                <a:gd name="connsiteY7" fmla="*/ 124473 h 4074572"/>
                <a:gd name="connsiteX8" fmla="*/ 1782501 w 3597741"/>
                <a:gd name="connsiteY8" fmla="*/ 240220 h 4074572"/>
                <a:gd name="connsiteX9" fmla="*/ 0 w 3597741"/>
                <a:gd name="connsiteY9" fmla="*/ 124473 h 4074572"/>
                <a:gd name="connsiteX0" fmla="*/ 0 w 3597741"/>
                <a:gd name="connsiteY0" fmla="*/ 124473 h 4074572"/>
                <a:gd name="connsiteX1" fmla="*/ 202557 w 3597741"/>
                <a:gd name="connsiteY1" fmla="*/ 552736 h 4074572"/>
                <a:gd name="connsiteX2" fmla="*/ 202557 w 3597741"/>
                <a:gd name="connsiteY2" fmla="*/ 3631602 h 4074572"/>
                <a:gd name="connsiteX3" fmla="*/ 584065 w 3597741"/>
                <a:gd name="connsiteY3" fmla="*/ 3952139 h 4074572"/>
                <a:gd name="connsiteX4" fmla="*/ 3053433 w 3597741"/>
                <a:gd name="connsiteY4" fmla="*/ 3936555 h 4074572"/>
                <a:gd name="connsiteX5" fmla="*/ 3414532 w 3597741"/>
                <a:gd name="connsiteY5" fmla="*/ 3614240 h 4074572"/>
                <a:gd name="connsiteX6" fmla="*/ 3402957 w 3597741"/>
                <a:gd name="connsiteY6" fmla="*/ 315455 h 4074572"/>
                <a:gd name="connsiteX7" fmla="*/ 3495555 w 3597741"/>
                <a:gd name="connsiteY7" fmla="*/ 124473 h 4074572"/>
                <a:gd name="connsiteX8" fmla="*/ 1782501 w 3597741"/>
                <a:gd name="connsiteY8" fmla="*/ 240220 h 4074572"/>
                <a:gd name="connsiteX9" fmla="*/ 0 w 3597741"/>
                <a:gd name="connsiteY9" fmla="*/ 124473 h 4074572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8189"/>
                <a:gd name="connsiteY0" fmla="*/ 121082 h 4071181"/>
                <a:gd name="connsiteX1" fmla="*/ 202557 w 3598189"/>
                <a:gd name="connsiteY1" fmla="*/ 549345 h 4071181"/>
                <a:gd name="connsiteX2" fmla="*/ 202557 w 3598189"/>
                <a:gd name="connsiteY2" fmla="*/ 3628211 h 4071181"/>
                <a:gd name="connsiteX3" fmla="*/ 584065 w 3598189"/>
                <a:gd name="connsiteY3" fmla="*/ 3948748 h 4071181"/>
                <a:gd name="connsiteX4" fmla="*/ 3053433 w 3598189"/>
                <a:gd name="connsiteY4" fmla="*/ 3933164 h 4071181"/>
                <a:gd name="connsiteX5" fmla="*/ 3398490 w 3598189"/>
                <a:gd name="connsiteY5" fmla="*/ 3562723 h 4071181"/>
                <a:gd name="connsiteX6" fmla="*/ 3402957 w 3598189"/>
                <a:gd name="connsiteY6" fmla="*/ 312064 h 4071181"/>
                <a:gd name="connsiteX7" fmla="*/ 3495555 w 3598189"/>
                <a:gd name="connsiteY7" fmla="*/ 121082 h 4071181"/>
                <a:gd name="connsiteX8" fmla="*/ 1782501 w 3598189"/>
                <a:gd name="connsiteY8" fmla="*/ 236829 h 4071181"/>
                <a:gd name="connsiteX9" fmla="*/ 0 w 3598189"/>
                <a:gd name="connsiteY9" fmla="*/ 121082 h 4071181"/>
                <a:gd name="connsiteX0" fmla="*/ 0 w 3598189"/>
                <a:gd name="connsiteY0" fmla="*/ 121082 h 4087381"/>
                <a:gd name="connsiteX1" fmla="*/ 202557 w 3598189"/>
                <a:gd name="connsiteY1" fmla="*/ 549345 h 4087381"/>
                <a:gd name="connsiteX2" fmla="*/ 202557 w 3598189"/>
                <a:gd name="connsiteY2" fmla="*/ 3628211 h 4087381"/>
                <a:gd name="connsiteX3" fmla="*/ 584065 w 3598189"/>
                <a:gd name="connsiteY3" fmla="*/ 3948748 h 4087381"/>
                <a:gd name="connsiteX4" fmla="*/ 2941138 w 3598189"/>
                <a:gd name="connsiteY4" fmla="*/ 3961238 h 4087381"/>
                <a:gd name="connsiteX5" fmla="*/ 3398490 w 3598189"/>
                <a:gd name="connsiteY5" fmla="*/ 3562723 h 4087381"/>
                <a:gd name="connsiteX6" fmla="*/ 3402957 w 3598189"/>
                <a:gd name="connsiteY6" fmla="*/ 312064 h 4087381"/>
                <a:gd name="connsiteX7" fmla="*/ 3495555 w 3598189"/>
                <a:gd name="connsiteY7" fmla="*/ 121082 h 4087381"/>
                <a:gd name="connsiteX8" fmla="*/ 1782501 w 3598189"/>
                <a:gd name="connsiteY8" fmla="*/ 236829 h 4087381"/>
                <a:gd name="connsiteX9" fmla="*/ 0 w 3598189"/>
                <a:gd name="connsiteY9" fmla="*/ 121082 h 4087381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4908"/>
                <a:gd name="connsiteY0" fmla="*/ 10071 h 3956501"/>
                <a:gd name="connsiteX1" fmla="*/ 202557 w 3594908"/>
                <a:gd name="connsiteY1" fmla="*/ 438334 h 3956501"/>
                <a:gd name="connsiteX2" fmla="*/ 202557 w 3594908"/>
                <a:gd name="connsiteY2" fmla="*/ 3517200 h 3956501"/>
                <a:gd name="connsiteX3" fmla="*/ 584065 w 3594908"/>
                <a:gd name="connsiteY3" fmla="*/ 3837737 h 3956501"/>
                <a:gd name="connsiteX4" fmla="*/ 2941138 w 3594908"/>
                <a:gd name="connsiteY4" fmla="*/ 3850227 h 3956501"/>
                <a:gd name="connsiteX5" fmla="*/ 3398490 w 3594908"/>
                <a:gd name="connsiteY5" fmla="*/ 3451712 h 3956501"/>
                <a:gd name="connsiteX6" fmla="*/ 3402957 w 3594908"/>
                <a:gd name="connsiteY6" fmla="*/ 201053 h 3956501"/>
                <a:gd name="connsiteX7" fmla="*/ 3495555 w 3594908"/>
                <a:gd name="connsiteY7" fmla="*/ 10071 h 3956501"/>
                <a:gd name="connsiteX8" fmla="*/ 1782501 w 3594908"/>
                <a:gd name="connsiteY8" fmla="*/ 125818 h 3956501"/>
                <a:gd name="connsiteX9" fmla="*/ 0 w 3594908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01053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804804 w 3517858"/>
                <a:gd name="connsiteY8" fmla="*/ 115747 h 3959648"/>
                <a:gd name="connsiteX9" fmla="*/ 0 w 3517858"/>
                <a:gd name="connsiteY9" fmla="*/ 11151 h 3959648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793652 w 3517858"/>
                <a:gd name="connsiteY8" fmla="*/ 104595 h 3959648"/>
                <a:gd name="connsiteX9" fmla="*/ 0 w 3517858"/>
                <a:gd name="connsiteY9" fmla="*/ 11151 h 3959648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793652 w 3517858"/>
                <a:gd name="connsiteY8" fmla="*/ 104595 h 3959648"/>
                <a:gd name="connsiteX9" fmla="*/ 0 w 3517858"/>
                <a:gd name="connsiteY9" fmla="*/ 11151 h 39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7858" h="3959648">
                  <a:moveTo>
                    <a:pt x="0" y="11151"/>
                  </a:moveTo>
                  <a:cubicBezTo>
                    <a:pt x="119437" y="87202"/>
                    <a:pt x="219175" y="160573"/>
                    <a:pt x="224860" y="428263"/>
                  </a:cubicBezTo>
                  <a:cubicBezTo>
                    <a:pt x="238566" y="1012784"/>
                    <a:pt x="211407" y="2945909"/>
                    <a:pt x="224860" y="3507129"/>
                  </a:cubicBezTo>
                  <a:cubicBezTo>
                    <a:pt x="226281" y="3587085"/>
                    <a:pt x="261565" y="3733393"/>
                    <a:pt x="606368" y="3827666"/>
                  </a:cubicBezTo>
                  <a:cubicBezTo>
                    <a:pt x="1071487" y="3962044"/>
                    <a:pt x="2199369" y="4025722"/>
                    <a:pt x="2957865" y="3862458"/>
                  </a:cubicBezTo>
                  <a:cubicBezTo>
                    <a:pt x="3251434" y="3784492"/>
                    <a:pt x="3420952" y="3689362"/>
                    <a:pt x="3420793" y="3441641"/>
                  </a:cubicBezTo>
                  <a:cubicBezTo>
                    <a:pt x="3420634" y="3193920"/>
                    <a:pt x="3429134" y="319421"/>
                    <a:pt x="3425260" y="235098"/>
                  </a:cubicBezTo>
                  <a:cubicBezTo>
                    <a:pt x="3421386" y="150775"/>
                    <a:pt x="3499176" y="44623"/>
                    <a:pt x="3517858" y="0"/>
                  </a:cubicBezTo>
                  <a:cubicBezTo>
                    <a:pt x="3219904" y="76670"/>
                    <a:pt x="2524928" y="108313"/>
                    <a:pt x="1793652" y="104595"/>
                  </a:cubicBezTo>
                  <a:cubicBezTo>
                    <a:pt x="1062376" y="100877"/>
                    <a:pt x="168539" y="48275"/>
                    <a:pt x="0" y="111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46000"/>
                  </a:schemeClr>
                </a:gs>
                <a:gs pos="50000">
                  <a:schemeClr val="bg1">
                    <a:alpha val="38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91" name="Freeform 590"/>
            <p:cNvSpPr/>
            <p:nvPr/>
          </p:nvSpPr>
          <p:spPr>
            <a:xfrm>
              <a:off x="3836020" y="791738"/>
              <a:ext cx="1550019" cy="3088888"/>
            </a:xfrm>
            <a:custGeom>
              <a:avLst/>
              <a:gdLst>
                <a:gd name="connsiteX0" fmla="*/ 0 w 1550019"/>
                <a:gd name="connsiteY0" fmla="*/ 241798 h 3420758"/>
                <a:gd name="connsiteX1" fmla="*/ 1103970 w 1550019"/>
                <a:gd name="connsiteY1" fmla="*/ 308705 h 3420758"/>
                <a:gd name="connsiteX2" fmla="*/ 1170878 w 1550019"/>
                <a:gd name="connsiteY2" fmla="*/ 3280505 h 3420758"/>
                <a:gd name="connsiteX3" fmla="*/ 1544443 w 1550019"/>
                <a:gd name="connsiteY3" fmla="*/ 3208022 h 3420758"/>
                <a:gd name="connsiteX4" fmla="*/ 1505414 w 1550019"/>
                <a:gd name="connsiteY4" fmla="*/ 420218 h 3420758"/>
                <a:gd name="connsiteX5" fmla="*/ 1550019 w 1550019"/>
                <a:gd name="connsiteY5" fmla="*/ 191618 h 3420758"/>
                <a:gd name="connsiteX6" fmla="*/ 0 w 1550019"/>
                <a:gd name="connsiteY6" fmla="*/ 241798 h 3420758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165724 h 3204431"/>
                <a:gd name="connsiteX1" fmla="*/ 1117033 w 1550019"/>
                <a:gd name="connsiteY1" fmla="*/ 385031 h 3204431"/>
                <a:gd name="connsiteX2" fmla="*/ 1170878 w 1550019"/>
                <a:gd name="connsiteY2" fmla="*/ 3204431 h 3204431"/>
                <a:gd name="connsiteX3" fmla="*/ 1544443 w 1550019"/>
                <a:gd name="connsiteY3" fmla="*/ 3131948 h 3204431"/>
                <a:gd name="connsiteX4" fmla="*/ 1505414 w 1550019"/>
                <a:gd name="connsiteY4" fmla="*/ 344144 h 3204431"/>
                <a:gd name="connsiteX5" fmla="*/ 1550019 w 1550019"/>
                <a:gd name="connsiteY5" fmla="*/ 115544 h 3204431"/>
                <a:gd name="connsiteX6" fmla="*/ 0 w 1550019"/>
                <a:gd name="connsiteY6" fmla="*/ 165724 h 320443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98269 h 3136976"/>
                <a:gd name="connsiteX1" fmla="*/ 1134450 w 1550019"/>
                <a:gd name="connsiteY1" fmla="*/ 596250 h 3136976"/>
                <a:gd name="connsiteX2" fmla="*/ 1170878 w 1550019"/>
                <a:gd name="connsiteY2" fmla="*/ 3136976 h 3136976"/>
                <a:gd name="connsiteX3" fmla="*/ 1544443 w 1550019"/>
                <a:gd name="connsiteY3" fmla="*/ 3064493 h 3136976"/>
                <a:gd name="connsiteX4" fmla="*/ 1505414 w 1550019"/>
                <a:gd name="connsiteY4" fmla="*/ 276689 h 3136976"/>
                <a:gd name="connsiteX5" fmla="*/ 1550019 w 1550019"/>
                <a:gd name="connsiteY5" fmla="*/ 48089 h 3136976"/>
                <a:gd name="connsiteX6" fmla="*/ 0 w 1550019"/>
                <a:gd name="connsiteY6" fmla="*/ 98269 h 3136976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163598 h 3202305"/>
                <a:gd name="connsiteX1" fmla="*/ 1138805 w 1550019"/>
                <a:gd name="connsiteY1" fmla="*/ 308882 h 3202305"/>
                <a:gd name="connsiteX2" fmla="*/ 1170878 w 1550019"/>
                <a:gd name="connsiteY2" fmla="*/ 3202305 h 3202305"/>
                <a:gd name="connsiteX3" fmla="*/ 1544443 w 1550019"/>
                <a:gd name="connsiteY3" fmla="*/ 3129822 h 3202305"/>
                <a:gd name="connsiteX4" fmla="*/ 1505414 w 1550019"/>
                <a:gd name="connsiteY4" fmla="*/ 342018 h 3202305"/>
                <a:gd name="connsiteX5" fmla="*/ 1550019 w 1550019"/>
                <a:gd name="connsiteY5" fmla="*/ 113418 h 3202305"/>
                <a:gd name="connsiteX6" fmla="*/ 0 w 1550019"/>
                <a:gd name="connsiteY6" fmla="*/ 163598 h 3202305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0019" h="3088887">
                  <a:moveTo>
                    <a:pt x="0" y="50180"/>
                  </a:moveTo>
                  <a:cubicBezTo>
                    <a:pt x="737440" y="117791"/>
                    <a:pt x="1157018" y="15586"/>
                    <a:pt x="1160576" y="239007"/>
                  </a:cubicBezTo>
                  <a:cubicBezTo>
                    <a:pt x="1164134" y="462428"/>
                    <a:pt x="1163948" y="2707090"/>
                    <a:pt x="1170878" y="3088887"/>
                  </a:cubicBezTo>
                  <a:cubicBezTo>
                    <a:pt x="1308463" y="3086498"/>
                    <a:pt x="1451702" y="3053150"/>
                    <a:pt x="1544443" y="3016404"/>
                  </a:cubicBezTo>
                  <a:lnTo>
                    <a:pt x="1505414" y="228600"/>
                  </a:lnTo>
                  <a:cubicBezTo>
                    <a:pt x="1502865" y="91440"/>
                    <a:pt x="1517734" y="76200"/>
                    <a:pt x="1550019" y="0"/>
                  </a:cubicBezTo>
                  <a:cubicBezTo>
                    <a:pt x="1033346" y="42853"/>
                    <a:pt x="521027" y="46516"/>
                    <a:pt x="0" y="50180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92" name="Freeform 591"/>
            <p:cNvSpPr/>
            <p:nvPr/>
          </p:nvSpPr>
          <p:spPr>
            <a:xfrm>
              <a:off x="4995122" y="3906982"/>
              <a:ext cx="386409" cy="359848"/>
            </a:xfrm>
            <a:custGeom>
              <a:avLst/>
              <a:gdLst>
                <a:gd name="connsiteX0" fmla="*/ 0 w 428630"/>
                <a:gd name="connsiteY0" fmla="*/ 82862 h 371458"/>
                <a:gd name="connsiteX1" fmla="*/ 0 w 428630"/>
                <a:gd name="connsiteY1" fmla="*/ 355994 h 371458"/>
                <a:gd name="connsiteX2" fmla="*/ 380010 w 428630"/>
                <a:gd name="connsiteY2" fmla="*/ 302555 h 371458"/>
                <a:gd name="connsiteX3" fmla="*/ 380010 w 428630"/>
                <a:gd name="connsiteY3" fmla="*/ 11610 h 371458"/>
                <a:gd name="connsiteX4" fmla="*/ 0 w 428630"/>
                <a:gd name="connsiteY4" fmla="*/ 82862 h 371458"/>
                <a:gd name="connsiteX0" fmla="*/ 24754 w 453384"/>
                <a:gd name="connsiteY0" fmla="*/ 82862 h 371458"/>
                <a:gd name="connsiteX1" fmla="*/ 24754 w 453384"/>
                <a:gd name="connsiteY1" fmla="*/ 355994 h 371458"/>
                <a:gd name="connsiteX2" fmla="*/ 404764 w 453384"/>
                <a:gd name="connsiteY2" fmla="*/ 302555 h 371458"/>
                <a:gd name="connsiteX3" fmla="*/ 404764 w 453384"/>
                <a:gd name="connsiteY3" fmla="*/ 11610 h 371458"/>
                <a:gd name="connsiteX4" fmla="*/ 24754 w 453384"/>
                <a:gd name="connsiteY4" fmla="*/ 82862 h 371458"/>
                <a:gd name="connsiteX0" fmla="*/ 0 w 428630"/>
                <a:gd name="connsiteY0" fmla="*/ 82862 h 371458"/>
                <a:gd name="connsiteX1" fmla="*/ 0 w 428630"/>
                <a:gd name="connsiteY1" fmla="*/ 355994 h 371458"/>
                <a:gd name="connsiteX2" fmla="*/ 380010 w 428630"/>
                <a:gd name="connsiteY2" fmla="*/ 302555 h 371458"/>
                <a:gd name="connsiteX3" fmla="*/ 380010 w 428630"/>
                <a:gd name="connsiteY3" fmla="*/ 11610 h 371458"/>
                <a:gd name="connsiteX4" fmla="*/ 0 w 428630"/>
                <a:gd name="connsiteY4" fmla="*/ 82862 h 371458"/>
                <a:gd name="connsiteX0" fmla="*/ 1911 w 430541"/>
                <a:gd name="connsiteY0" fmla="*/ 82862 h 371458"/>
                <a:gd name="connsiteX1" fmla="*/ 1911 w 430541"/>
                <a:gd name="connsiteY1" fmla="*/ 355994 h 371458"/>
                <a:gd name="connsiteX2" fmla="*/ 381921 w 430541"/>
                <a:gd name="connsiteY2" fmla="*/ 302555 h 371458"/>
                <a:gd name="connsiteX3" fmla="*/ 381921 w 430541"/>
                <a:gd name="connsiteY3" fmla="*/ 11610 h 371458"/>
                <a:gd name="connsiteX4" fmla="*/ 1911 w 430541"/>
                <a:gd name="connsiteY4" fmla="*/ 82862 h 371458"/>
                <a:gd name="connsiteX0" fmla="*/ 4022 w 432652"/>
                <a:gd name="connsiteY0" fmla="*/ 82862 h 371458"/>
                <a:gd name="connsiteX1" fmla="*/ 4022 w 432652"/>
                <a:gd name="connsiteY1" fmla="*/ 355994 h 371458"/>
                <a:gd name="connsiteX2" fmla="*/ 384032 w 432652"/>
                <a:gd name="connsiteY2" fmla="*/ 302555 h 371458"/>
                <a:gd name="connsiteX3" fmla="*/ 384032 w 432652"/>
                <a:gd name="connsiteY3" fmla="*/ 11610 h 371458"/>
                <a:gd name="connsiteX4" fmla="*/ 4022 w 432652"/>
                <a:gd name="connsiteY4" fmla="*/ 82862 h 371458"/>
                <a:gd name="connsiteX0" fmla="*/ 4022 w 432652"/>
                <a:gd name="connsiteY0" fmla="*/ 71252 h 359848"/>
                <a:gd name="connsiteX1" fmla="*/ 4022 w 432652"/>
                <a:gd name="connsiteY1" fmla="*/ 344384 h 359848"/>
                <a:gd name="connsiteX2" fmla="*/ 384032 w 432652"/>
                <a:gd name="connsiteY2" fmla="*/ 290945 h 359848"/>
                <a:gd name="connsiteX3" fmla="*/ 384032 w 432652"/>
                <a:gd name="connsiteY3" fmla="*/ 0 h 359848"/>
                <a:gd name="connsiteX4" fmla="*/ 4022 w 432652"/>
                <a:gd name="connsiteY4" fmla="*/ 71252 h 359848"/>
                <a:gd name="connsiteX0" fmla="*/ 4022 w 432652"/>
                <a:gd name="connsiteY0" fmla="*/ 71252 h 359848"/>
                <a:gd name="connsiteX1" fmla="*/ 4022 w 432652"/>
                <a:gd name="connsiteY1" fmla="*/ 344384 h 359848"/>
                <a:gd name="connsiteX2" fmla="*/ 384032 w 432652"/>
                <a:gd name="connsiteY2" fmla="*/ 290945 h 359848"/>
                <a:gd name="connsiteX3" fmla="*/ 384032 w 432652"/>
                <a:gd name="connsiteY3" fmla="*/ 0 h 359848"/>
                <a:gd name="connsiteX4" fmla="*/ 4022 w 432652"/>
                <a:gd name="connsiteY4" fmla="*/ 71252 h 359848"/>
                <a:gd name="connsiteX0" fmla="*/ 4022 w 411629"/>
                <a:gd name="connsiteY0" fmla="*/ 71252 h 359848"/>
                <a:gd name="connsiteX1" fmla="*/ 4022 w 411629"/>
                <a:gd name="connsiteY1" fmla="*/ 344384 h 359848"/>
                <a:gd name="connsiteX2" fmla="*/ 384032 w 411629"/>
                <a:gd name="connsiteY2" fmla="*/ 290945 h 359848"/>
                <a:gd name="connsiteX3" fmla="*/ 384032 w 411629"/>
                <a:gd name="connsiteY3" fmla="*/ 0 h 359848"/>
                <a:gd name="connsiteX4" fmla="*/ 4022 w 411629"/>
                <a:gd name="connsiteY4" fmla="*/ 71252 h 359848"/>
                <a:gd name="connsiteX0" fmla="*/ 4022 w 384313"/>
                <a:gd name="connsiteY0" fmla="*/ 71252 h 359848"/>
                <a:gd name="connsiteX1" fmla="*/ 4022 w 384313"/>
                <a:gd name="connsiteY1" fmla="*/ 344384 h 359848"/>
                <a:gd name="connsiteX2" fmla="*/ 384032 w 384313"/>
                <a:gd name="connsiteY2" fmla="*/ 290945 h 359848"/>
                <a:gd name="connsiteX3" fmla="*/ 384032 w 384313"/>
                <a:gd name="connsiteY3" fmla="*/ 0 h 359848"/>
                <a:gd name="connsiteX4" fmla="*/ 4022 w 384313"/>
                <a:gd name="connsiteY4" fmla="*/ 71252 h 359848"/>
                <a:gd name="connsiteX0" fmla="*/ 2030 w 386332"/>
                <a:gd name="connsiteY0" fmla="*/ 59220 h 359848"/>
                <a:gd name="connsiteX1" fmla="*/ 6041 w 386332"/>
                <a:gd name="connsiteY1" fmla="*/ 344384 h 359848"/>
                <a:gd name="connsiteX2" fmla="*/ 386051 w 386332"/>
                <a:gd name="connsiteY2" fmla="*/ 290945 h 359848"/>
                <a:gd name="connsiteX3" fmla="*/ 386051 w 386332"/>
                <a:gd name="connsiteY3" fmla="*/ 0 h 359848"/>
                <a:gd name="connsiteX4" fmla="*/ 2030 w 386332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6409"/>
                <a:gd name="connsiteY0" fmla="*/ 59220 h 359848"/>
                <a:gd name="connsiteX1" fmla="*/ 4388 w 386409"/>
                <a:gd name="connsiteY1" fmla="*/ 344384 h 359848"/>
                <a:gd name="connsiteX2" fmla="*/ 384398 w 386409"/>
                <a:gd name="connsiteY2" fmla="*/ 290945 h 359848"/>
                <a:gd name="connsiteX3" fmla="*/ 384398 w 386409"/>
                <a:gd name="connsiteY3" fmla="*/ 0 h 359848"/>
                <a:gd name="connsiteX4" fmla="*/ 377 w 386409"/>
                <a:gd name="connsiteY4" fmla="*/ 59220 h 35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09" h="359848">
                  <a:moveTo>
                    <a:pt x="377" y="59220"/>
                  </a:moveTo>
                  <a:cubicBezTo>
                    <a:pt x="1211" y="160733"/>
                    <a:pt x="-2799" y="279695"/>
                    <a:pt x="4388" y="344384"/>
                  </a:cubicBezTo>
                  <a:cubicBezTo>
                    <a:pt x="67723" y="380999"/>
                    <a:pt x="321063" y="348342"/>
                    <a:pt x="384398" y="290945"/>
                  </a:cubicBezTo>
                  <a:cubicBezTo>
                    <a:pt x="387576" y="209485"/>
                    <a:pt x="386534" y="98805"/>
                    <a:pt x="384398" y="0"/>
                  </a:cubicBezTo>
                  <a:cubicBezTo>
                    <a:pt x="306062" y="37554"/>
                    <a:pt x="147933" y="45938"/>
                    <a:pt x="377" y="59220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93" name="Freeform 592"/>
            <p:cNvSpPr/>
            <p:nvPr/>
          </p:nvSpPr>
          <p:spPr>
            <a:xfrm>
              <a:off x="2381574" y="795581"/>
              <a:ext cx="2365368" cy="3692396"/>
            </a:xfrm>
            <a:custGeom>
              <a:avLst/>
              <a:gdLst>
                <a:gd name="connsiteX0" fmla="*/ 2883 w 2369857"/>
                <a:gd name="connsiteY0" fmla="*/ 87733 h 3871843"/>
                <a:gd name="connsiteX1" fmla="*/ 183696 w 2369857"/>
                <a:gd name="connsiteY1" fmla="*/ 325373 h 3871843"/>
                <a:gd name="connsiteX2" fmla="*/ 183696 w 2369857"/>
                <a:gd name="connsiteY2" fmla="*/ 3564519 h 3871843"/>
                <a:gd name="connsiteX3" fmla="*/ 2363791 w 2369857"/>
                <a:gd name="connsiteY3" fmla="*/ 3745333 h 3871843"/>
                <a:gd name="connsiteX4" fmla="*/ 824293 w 2369857"/>
                <a:gd name="connsiteY4" fmla="*/ 3626512 h 3871843"/>
                <a:gd name="connsiteX5" fmla="*/ 488496 w 2369857"/>
                <a:gd name="connsiteY5" fmla="*/ 3078906 h 3871843"/>
                <a:gd name="connsiteX6" fmla="*/ 442002 w 2369857"/>
                <a:gd name="connsiteY6" fmla="*/ 299543 h 3871843"/>
                <a:gd name="connsiteX7" fmla="*/ 349012 w 2369857"/>
                <a:gd name="connsiteY7" fmla="*/ 103231 h 3871843"/>
                <a:gd name="connsiteX8" fmla="*/ 2883 w 2369857"/>
                <a:gd name="connsiteY8" fmla="*/ 87733 h 3871843"/>
                <a:gd name="connsiteX0" fmla="*/ 1412 w 2368386"/>
                <a:gd name="connsiteY0" fmla="*/ 61769 h 3824438"/>
                <a:gd name="connsiteX1" fmla="*/ 223554 w 2368386"/>
                <a:gd name="connsiteY1" fmla="*/ 604209 h 3824438"/>
                <a:gd name="connsiteX2" fmla="*/ 182225 w 2368386"/>
                <a:gd name="connsiteY2" fmla="*/ 3538555 h 3824438"/>
                <a:gd name="connsiteX3" fmla="*/ 2362320 w 2368386"/>
                <a:gd name="connsiteY3" fmla="*/ 3719369 h 3824438"/>
                <a:gd name="connsiteX4" fmla="*/ 822822 w 2368386"/>
                <a:gd name="connsiteY4" fmla="*/ 3600548 h 3824438"/>
                <a:gd name="connsiteX5" fmla="*/ 487025 w 2368386"/>
                <a:gd name="connsiteY5" fmla="*/ 3052942 h 3824438"/>
                <a:gd name="connsiteX6" fmla="*/ 440531 w 2368386"/>
                <a:gd name="connsiteY6" fmla="*/ 273579 h 3824438"/>
                <a:gd name="connsiteX7" fmla="*/ 347541 w 2368386"/>
                <a:gd name="connsiteY7" fmla="*/ 77267 h 3824438"/>
                <a:gd name="connsiteX8" fmla="*/ 1412 w 2368386"/>
                <a:gd name="connsiteY8" fmla="*/ 61769 h 3824438"/>
                <a:gd name="connsiteX0" fmla="*/ 3124 w 2370098"/>
                <a:gd name="connsiteY0" fmla="*/ 61769 h 3838947"/>
                <a:gd name="connsiteX1" fmla="*/ 178771 w 2370098"/>
                <a:gd name="connsiteY1" fmla="*/ 397565 h 3838947"/>
                <a:gd name="connsiteX2" fmla="*/ 183937 w 2370098"/>
                <a:gd name="connsiteY2" fmla="*/ 3538555 h 3838947"/>
                <a:gd name="connsiteX3" fmla="*/ 2364032 w 2370098"/>
                <a:gd name="connsiteY3" fmla="*/ 3719369 h 3838947"/>
                <a:gd name="connsiteX4" fmla="*/ 824534 w 2370098"/>
                <a:gd name="connsiteY4" fmla="*/ 3600548 h 3838947"/>
                <a:gd name="connsiteX5" fmla="*/ 488737 w 2370098"/>
                <a:gd name="connsiteY5" fmla="*/ 3052942 h 3838947"/>
                <a:gd name="connsiteX6" fmla="*/ 442243 w 2370098"/>
                <a:gd name="connsiteY6" fmla="*/ 273579 h 3838947"/>
                <a:gd name="connsiteX7" fmla="*/ 349253 w 2370098"/>
                <a:gd name="connsiteY7" fmla="*/ 77267 h 3838947"/>
                <a:gd name="connsiteX8" fmla="*/ 3124 w 2370098"/>
                <a:gd name="connsiteY8" fmla="*/ 61769 h 3838947"/>
                <a:gd name="connsiteX0" fmla="*/ 2832 w 2369806"/>
                <a:gd name="connsiteY0" fmla="*/ 61769 h 3838947"/>
                <a:gd name="connsiteX1" fmla="*/ 178479 w 2369806"/>
                <a:gd name="connsiteY1" fmla="*/ 397565 h 3838947"/>
                <a:gd name="connsiteX2" fmla="*/ 183645 w 2369806"/>
                <a:gd name="connsiteY2" fmla="*/ 3538555 h 3838947"/>
                <a:gd name="connsiteX3" fmla="*/ 2363740 w 2369806"/>
                <a:gd name="connsiteY3" fmla="*/ 3719369 h 3838947"/>
                <a:gd name="connsiteX4" fmla="*/ 824242 w 2369806"/>
                <a:gd name="connsiteY4" fmla="*/ 3600548 h 3838947"/>
                <a:gd name="connsiteX5" fmla="*/ 488445 w 2369806"/>
                <a:gd name="connsiteY5" fmla="*/ 3052942 h 3838947"/>
                <a:gd name="connsiteX6" fmla="*/ 441951 w 2369806"/>
                <a:gd name="connsiteY6" fmla="*/ 273579 h 3838947"/>
                <a:gd name="connsiteX7" fmla="*/ 348961 w 2369806"/>
                <a:gd name="connsiteY7" fmla="*/ 77267 h 3838947"/>
                <a:gd name="connsiteX8" fmla="*/ 2832 w 2369806"/>
                <a:gd name="connsiteY8" fmla="*/ 61769 h 3838947"/>
                <a:gd name="connsiteX0" fmla="*/ 2832 w 2369806"/>
                <a:gd name="connsiteY0" fmla="*/ 61769 h 3773063"/>
                <a:gd name="connsiteX1" fmla="*/ 178479 w 2369806"/>
                <a:gd name="connsiteY1" fmla="*/ 397565 h 3773063"/>
                <a:gd name="connsiteX2" fmla="*/ 183645 w 2369806"/>
                <a:gd name="connsiteY2" fmla="*/ 3538555 h 3773063"/>
                <a:gd name="connsiteX3" fmla="*/ 2363740 w 2369806"/>
                <a:gd name="connsiteY3" fmla="*/ 3719369 h 3773063"/>
                <a:gd name="connsiteX4" fmla="*/ 824242 w 2369806"/>
                <a:gd name="connsiteY4" fmla="*/ 3600548 h 3773063"/>
                <a:gd name="connsiteX5" fmla="*/ 488445 w 2369806"/>
                <a:gd name="connsiteY5" fmla="*/ 3052942 h 3773063"/>
                <a:gd name="connsiteX6" fmla="*/ 441951 w 2369806"/>
                <a:gd name="connsiteY6" fmla="*/ 273579 h 3773063"/>
                <a:gd name="connsiteX7" fmla="*/ 348961 w 2369806"/>
                <a:gd name="connsiteY7" fmla="*/ 77267 h 3773063"/>
                <a:gd name="connsiteX8" fmla="*/ 2832 w 2369806"/>
                <a:gd name="connsiteY8" fmla="*/ 61769 h 3773063"/>
                <a:gd name="connsiteX0" fmla="*/ 2832 w 2369806"/>
                <a:gd name="connsiteY0" fmla="*/ 61769 h 3779200"/>
                <a:gd name="connsiteX1" fmla="*/ 178479 w 2369806"/>
                <a:gd name="connsiteY1" fmla="*/ 397565 h 3779200"/>
                <a:gd name="connsiteX2" fmla="*/ 183645 w 2369806"/>
                <a:gd name="connsiteY2" fmla="*/ 3538555 h 3779200"/>
                <a:gd name="connsiteX3" fmla="*/ 2363740 w 2369806"/>
                <a:gd name="connsiteY3" fmla="*/ 3719369 h 3779200"/>
                <a:gd name="connsiteX4" fmla="*/ 824242 w 2369806"/>
                <a:gd name="connsiteY4" fmla="*/ 3600548 h 3779200"/>
                <a:gd name="connsiteX5" fmla="*/ 488445 w 2369806"/>
                <a:gd name="connsiteY5" fmla="*/ 3052942 h 3779200"/>
                <a:gd name="connsiteX6" fmla="*/ 441951 w 2369806"/>
                <a:gd name="connsiteY6" fmla="*/ 273579 h 3779200"/>
                <a:gd name="connsiteX7" fmla="*/ 348961 w 2369806"/>
                <a:gd name="connsiteY7" fmla="*/ 77267 h 3779200"/>
                <a:gd name="connsiteX8" fmla="*/ 2832 w 2369806"/>
                <a:gd name="connsiteY8" fmla="*/ 61769 h 3779200"/>
                <a:gd name="connsiteX0" fmla="*/ 3111 w 2370177"/>
                <a:gd name="connsiteY0" fmla="*/ 61769 h 3752489"/>
                <a:gd name="connsiteX1" fmla="*/ 178758 w 2370177"/>
                <a:gd name="connsiteY1" fmla="*/ 397565 h 3752489"/>
                <a:gd name="connsiteX2" fmla="*/ 178758 w 2370177"/>
                <a:gd name="connsiteY2" fmla="*/ 3492060 h 3752489"/>
                <a:gd name="connsiteX3" fmla="*/ 2364019 w 2370177"/>
                <a:gd name="connsiteY3" fmla="*/ 3719369 h 3752489"/>
                <a:gd name="connsiteX4" fmla="*/ 824521 w 2370177"/>
                <a:gd name="connsiteY4" fmla="*/ 3600548 h 3752489"/>
                <a:gd name="connsiteX5" fmla="*/ 488724 w 2370177"/>
                <a:gd name="connsiteY5" fmla="*/ 3052942 h 3752489"/>
                <a:gd name="connsiteX6" fmla="*/ 442230 w 2370177"/>
                <a:gd name="connsiteY6" fmla="*/ 273579 h 3752489"/>
                <a:gd name="connsiteX7" fmla="*/ 349240 w 2370177"/>
                <a:gd name="connsiteY7" fmla="*/ 77267 h 3752489"/>
                <a:gd name="connsiteX8" fmla="*/ 3111 w 2370177"/>
                <a:gd name="connsiteY8" fmla="*/ 61769 h 3752489"/>
                <a:gd name="connsiteX0" fmla="*/ 3111 w 2370177"/>
                <a:gd name="connsiteY0" fmla="*/ 61769 h 3770971"/>
                <a:gd name="connsiteX1" fmla="*/ 178758 w 2370177"/>
                <a:gd name="connsiteY1" fmla="*/ 397565 h 3770971"/>
                <a:gd name="connsiteX2" fmla="*/ 178758 w 2370177"/>
                <a:gd name="connsiteY2" fmla="*/ 3492060 h 3770971"/>
                <a:gd name="connsiteX3" fmla="*/ 2364019 w 2370177"/>
                <a:gd name="connsiteY3" fmla="*/ 3719369 h 3770971"/>
                <a:gd name="connsiteX4" fmla="*/ 824521 w 2370177"/>
                <a:gd name="connsiteY4" fmla="*/ 3600548 h 3770971"/>
                <a:gd name="connsiteX5" fmla="*/ 488724 w 2370177"/>
                <a:gd name="connsiteY5" fmla="*/ 3052942 h 3770971"/>
                <a:gd name="connsiteX6" fmla="*/ 442230 w 2370177"/>
                <a:gd name="connsiteY6" fmla="*/ 273579 h 3770971"/>
                <a:gd name="connsiteX7" fmla="*/ 349240 w 2370177"/>
                <a:gd name="connsiteY7" fmla="*/ 77267 h 3770971"/>
                <a:gd name="connsiteX8" fmla="*/ 3111 w 2370177"/>
                <a:gd name="connsiteY8" fmla="*/ 61769 h 3770971"/>
                <a:gd name="connsiteX0" fmla="*/ 3111 w 2368148"/>
                <a:gd name="connsiteY0" fmla="*/ 61769 h 3754837"/>
                <a:gd name="connsiteX1" fmla="*/ 178758 w 2368148"/>
                <a:gd name="connsiteY1" fmla="*/ 397565 h 3754837"/>
                <a:gd name="connsiteX2" fmla="*/ 178758 w 2368148"/>
                <a:gd name="connsiteY2" fmla="*/ 3492060 h 3754837"/>
                <a:gd name="connsiteX3" fmla="*/ 2364019 w 2368148"/>
                <a:gd name="connsiteY3" fmla="*/ 3719369 h 3754837"/>
                <a:gd name="connsiteX4" fmla="*/ 721199 w 2368148"/>
                <a:gd name="connsiteY4" fmla="*/ 3564386 h 3754837"/>
                <a:gd name="connsiteX5" fmla="*/ 488724 w 2368148"/>
                <a:gd name="connsiteY5" fmla="*/ 3052942 h 3754837"/>
                <a:gd name="connsiteX6" fmla="*/ 442230 w 2368148"/>
                <a:gd name="connsiteY6" fmla="*/ 273579 h 3754837"/>
                <a:gd name="connsiteX7" fmla="*/ 349240 w 2368148"/>
                <a:gd name="connsiteY7" fmla="*/ 77267 h 3754837"/>
                <a:gd name="connsiteX8" fmla="*/ 3111 w 2368148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8158"/>
                <a:gd name="connsiteY0" fmla="*/ 61769 h 3754837"/>
                <a:gd name="connsiteX1" fmla="*/ 178758 w 2368158"/>
                <a:gd name="connsiteY1" fmla="*/ 397565 h 3754837"/>
                <a:gd name="connsiteX2" fmla="*/ 178758 w 2368158"/>
                <a:gd name="connsiteY2" fmla="*/ 3492060 h 3754837"/>
                <a:gd name="connsiteX3" fmla="*/ 2364019 w 2368158"/>
                <a:gd name="connsiteY3" fmla="*/ 3719369 h 3754837"/>
                <a:gd name="connsiteX4" fmla="*/ 721199 w 2368158"/>
                <a:gd name="connsiteY4" fmla="*/ 3564386 h 3754837"/>
                <a:gd name="connsiteX5" fmla="*/ 468059 w 2368158"/>
                <a:gd name="connsiteY5" fmla="*/ 3032278 h 3754837"/>
                <a:gd name="connsiteX6" fmla="*/ 442230 w 2368158"/>
                <a:gd name="connsiteY6" fmla="*/ 273579 h 3754837"/>
                <a:gd name="connsiteX7" fmla="*/ 349240 w 2368158"/>
                <a:gd name="connsiteY7" fmla="*/ 77267 h 3754837"/>
                <a:gd name="connsiteX8" fmla="*/ 3111 w 2368158"/>
                <a:gd name="connsiteY8" fmla="*/ 61769 h 3754837"/>
                <a:gd name="connsiteX0" fmla="*/ 1267 w 2366314"/>
                <a:gd name="connsiteY0" fmla="*/ 57677 h 3750745"/>
                <a:gd name="connsiteX1" fmla="*/ 176914 w 2366314"/>
                <a:gd name="connsiteY1" fmla="*/ 393473 h 3750745"/>
                <a:gd name="connsiteX2" fmla="*/ 176914 w 2366314"/>
                <a:gd name="connsiteY2" fmla="*/ 3487968 h 3750745"/>
                <a:gd name="connsiteX3" fmla="*/ 2362175 w 2366314"/>
                <a:gd name="connsiteY3" fmla="*/ 3715277 h 3750745"/>
                <a:gd name="connsiteX4" fmla="*/ 719355 w 2366314"/>
                <a:gd name="connsiteY4" fmla="*/ 3560294 h 3750745"/>
                <a:gd name="connsiteX5" fmla="*/ 466215 w 2366314"/>
                <a:gd name="connsiteY5" fmla="*/ 3028186 h 3750745"/>
                <a:gd name="connsiteX6" fmla="*/ 440386 w 2366314"/>
                <a:gd name="connsiteY6" fmla="*/ 269487 h 3750745"/>
                <a:gd name="connsiteX7" fmla="*/ 280237 w 2366314"/>
                <a:gd name="connsiteY7" fmla="*/ 83507 h 3750745"/>
                <a:gd name="connsiteX8" fmla="*/ 1267 w 2366314"/>
                <a:gd name="connsiteY8" fmla="*/ 57677 h 3750745"/>
                <a:gd name="connsiteX0" fmla="*/ 1267 w 2366314"/>
                <a:gd name="connsiteY0" fmla="*/ 27558 h 3720626"/>
                <a:gd name="connsiteX1" fmla="*/ 176914 w 2366314"/>
                <a:gd name="connsiteY1" fmla="*/ 363354 h 3720626"/>
                <a:gd name="connsiteX2" fmla="*/ 176914 w 2366314"/>
                <a:gd name="connsiteY2" fmla="*/ 3457849 h 3720626"/>
                <a:gd name="connsiteX3" fmla="*/ 2362175 w 2366314"/>
                <a:gd name="connsiteY3" fmla="*/ 3685158 h 3720626"/>
                <a:gd name="connsiteX4" fmla="*/ 719355 w 2366314"/>
                <a:gd name="connsiteY4" fmla="*/ 3530175 h 3720626"/>
                <a:gd name="connsiteX5" fmla="*/ 466215 w 2366314"/>
                <a:gd name="connsiteY5" fmla="*/ 2998067 h 3720626"/>
                <a:gd name="connsiteX6" fmla="*/ 440386 w 2366314"/>
                <a:gd name="connsiteY6" fmla="*/ 239368 h 3720626"/>
                <a:gd name="connsiteX7" fmla="*/ 280237 w 2366314"/>
                <a:gd name="connsiteY7" fmla="*/ 53388 h 3720626"/>
                <a:gd name="connsiteX8" fmla="*/ 1267 w 2366314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225 w 2369272"/>
                <a:gd name="connsiteY0" fmla="*/ 0 h 3693068"/>
                <a:gd name="connsiteX1" fmla="*/ 179872 w 2369272"/>
                <a:gd name="connsiteY1" fmla="*/ 335796 h 3693068"/>
                <a:gd name="connsiteX2" fmla="*/ 179872 w 2369272"/>
                <a:gd name="connsiteY2" fmla="*/ 3430291 h 3693068"/>
                <a:gd name="connsiteX3" fmla="*/ 2365133 w 2369272"/>
                <a:gd name="connsiteY3" fmla="*/ 3657600 h 3693068"/>
                <a:gd name="connsiteX4" fmla="*/ 722313 w 2369272"/>
                <a:gd name="connsiteY4" fmla="*/ 3502617 h 3693068"/>
                <a:gd name="connsiteX5" fmla="*/ 469173 w 2369272"/>
                <a:gd name="connsiteY5" fmla="*/ 2970509 h 3693068"/>
                <a:gd name="connsiteX6" fmla="*/ 443344 w 2369272"/>
                <a:gd name="connsiteY6" fmla="*/ 211810 h 3693068"/>
                <a:gd name="connsiteX7" fmla="*/ 391683 w 2369272"/>
                <a:gd name="connsiteY7" fmla="*/ 25830 h 3693068"/>
                <a:gd name="connsiteX8" fmla="*/ 4225 w 2369272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4805"/>
                <a:gd name="connsiteY0" fmla="*/ 0 h 3693068"/>
                <a:gd name="connsiteX1" fmla="*/ 175647 w 2364805"/>
                <a:gd name="connsiteY1" fmla="*/ 335796 h 3693068"/>
                <a:gd name="connsiteX2" fmla="*/ 175647 w 2364805"/>
                <a:gd name="connsiteY2" fmla="*/ 3430291 h 3693068"/>
                <a:gd name="connsiteX3" fmla="*/ 2360908 w 2364805"/>
                <a:gd name="connsiteY3" fmla="*/ 3657600 h 3693068"/>
                <a:gd name="connsiteX4" fmla="*/ 718088 w 2364805"/>
                <a:gd name="connsiteY4" fmla="*/ 3502617 h 3693068"/>
                <a:gd name="connsiteX5" fmla="*/ 464948 w 2364805"/>
                <a:gd name="connsiteY5" fmla="*/ 2970509 h 3693068"/>
                <a:gd name="connsiteX6" fmla="*/ 439119 w 2364805"/>
                <a:gd name="connsiteY6" fmla="*/ 211810 h 3693068"/>
                <a:gd name="connsiteX7" fmla="*/ 387458 w 2364805"/>
                <a:gd name="connsiteY7" fmla="*/ 25830 h 3693068"/>
                <a:gd name="connsiteX8" fmla="*/ 0 w 2364805"/>
                <a:gd name="connsiteY8" fmla="*/ 0 h 3693068"/>
                <a:gd name="connsiteX0" fmla="*/ 0 w 2365236"/>
                <a:gd name="connsiteY0" fmla="*/ 0 h 3692396"/>
                <a:gd name="connsiteX1" fmla="*/ 175647 w 2365236"/>
                <a:gd name="connsiteY1" fmla="*/ 335796 h 3692396"/>
                <a:gd name="connsiteX2" fmla="*/ 175647 w 2365236"/>
                <a:gd name="connsiteY2" fmla="*/ 3430291 h 3692396"/>
                <a:gd name="connsiteX3" fmla="*/ 2360908 w 2365236"/>
                <a:gd name="connsiteY3" fmla="*/ 3657600 h 3692396"/>
                <a:gd name="connsiteX4" fmla="*/ 743918 w 2365236"/>
                <a:gd name="connsiteY4" fmla="*/ 3512949 h 3692396"/>
                <a:gd name="connsiteX5" fmla="*/ 464948 w 2365236"/>
                <a:gd name="connsiteY5" fmla="*/ 2970509 h 3692396"/>
                <a:gd name="connsiteX6" fmla="*/ 439119 w 2365236"/>
                <a:gd name="connsiteY6" fmla="*/ 211810 h 3692396"/>
                <a:gd name="connsiteX7" fmla="*/ 387458 w 2365236"/>
                <a:gd name="connsiteY7" fmla="*/ 25830 h 3692396"/>
                <a:gd name="connsiteX8" fmla="*/ 0 w 2365236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5368" h="3692396">
                  <a:moveTo>
                    <a:pt x="0" y="0"/>
                  </a:moveTo>
                  <a:cubicBezTo>
                    <a:pt x="57688" y="56827"/>
                    <a:pt x="146374" y="63715"/>
                    <a:pt x="175647" y="335796"/>
                  </a:cubicBezTo>
                  <a:cubicBezTo>
                    <a:pt x="204921" y="907511"/>
                    <a:pt x="147235" y="3021308"/>
                    <a:pt x="175647" y="3430291"/>
                  </a:cubicBezTo>
                  <a:cubicBezTo>
                    <a:pt x="204059" y="3839274"/>
                    <a:pt x="2266196" y="3643824"/>
                    <a:pt x="2360908" y="3657600"/>
                  </a:cubicBezTo>
                  <a:cubicBezTo>
                    <a:pt x="2455620" y="3671376"/>
                    <a:pt x="1013416" y="3617131"/>
                    <a:pt x="743918" y="3512949"/>
                  </a:cubicBezTo>
                  <a:cubicBezTo>
                    <a:pt x="474420" y="3408767"/>
                    <a:pt x="464087" y="3412211"/>
                    <a:pt x="464948" y="2970509"/>
                  </a:cubicBezTo>
                  <a:cubicBezTo>
                    <a:pt x="465809" y="2528807"/>
                    <a:pt x="462366" y="707756"/>
                    <a:pt x="439119" y="211810"/>
                  </a:cubicBezTo>
                  <a:cubicBezTo>
                    <a:pt x="426203" y="144650"/>
                    <a:pt x="429648" y="48217"/>
                    <a:pt x="387458" y="25830"/>
                  </a:cubicBezTo>
                  <a:cubicBezTo>
                    <a:pt x="309106" y="18941"/>
                    <a:pt x="133458" y="516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28" name="Teardrop 627"/>
          <p:cNvSpPr/>
          <p:nvPr/>
        </p:nvSpPr>
        <p:spPr>
          <a:xfrm rot="18739168">
            <a:off x="3584714" y="2633766"/>
            <a:ext cx="72548" cy="65953"/>
          </a:xfrm>
          <a:prstGeom prst="teardrop">
            <a:avLst/>
          </a:prstGeom>
          <a:solidFill>
            <a:srgbClr val="FFFF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65" name="Oval 564"/>
          <p:cNvSpPr/>
          <p:nvPr/>
        </p:nvSpPr>
        <p:spPr>
          <a:xfrm>
            <a:off x="1551911" y="3339755"/>
            <a:ext cx="952116" cy="58232"/>
          </a:xfrm>
          <a:prstGeom prst="ellipse">
            <a:avLst/>
          </a:prstGeom>
          <a:solidFill>
            <a:schemeClr val="bg1">
              <a:alpha val="26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67" name="Freeform 566"/>
          <p:cNvSpPr/>
          <p:nvPr/>
        </p:nvSpPr>
        <p:spPr>
          <a:xfrm>
            <a:off x="2330160" y="4219420"/>
            <a:ext cx="103479" cy="96366"/>
          </a:xfrm>
          <a:custGeom>
            <a:avLst/>
            <a:gdLst>
              <a:gd name="connsiteX0" fmla="*/ 0 w 428630"/>
              <a:gd name="connsiteY0" fmla="*/ 82862 h 371458"/>
              <a:gd name="connsiteX1" fmla="*/ 0 w 428630"/>
              <a:gd name="connsiteY1" fmla="*/ 355994 h 371458"/>
              <a:gd name="connsiteX2" fmla="*/ 380010 w 428630"/>
              <a:gd name="connsiteY2" fmla="*/ 302555 h 371458"/>
              <a:gd name="connsiteX3" fmla="*/ 380010 w 428630"/>
              <a:gd name="connsiteY3" fmla="*/ 11610 h 371458"/>
              <a:gd name="connsiteX4" fmla="*/ 0 w 428630"/>
              <a:gd name="connsiteY4" fmla="*/ 82862 h 371458"/>
              <a:gd name="connsiteX0" fmla="*/ 24754 w 453384"/>
              <a:gd name="connsiteY0" fmla="*/ 82862 h 371458"/>
              <a:gd name="connsiteX1" fmla="*/ 24754 w 453384"/>
              <a:gd name="connsiteY1" fmla="*/ 355994 h 371458"/>
              <a:gd name="connsiteX2" fmla="*/ 404764 w 453384"/>
              <a:gd name="connsiteY2" fmla="*/ 302555 h 371458"/>
              <a:gd name="connsiteX3" fmla="*/ 404764 w 453384"/>
              <a:gd name="connsiteY3" fmla="*/ 11610 h 371458"/>
              <a:gd name="connsiteX4" fmla="*/ 24754 w 453384"/>
              <a:gd name="connsiteY4" fmla="*/ 82862 h 371458"/>
              <a:gd name="connsiteX0" fmla="*/ 0 w 428630"/>
              <a:gd name="connsiteY0" fmla="*/ 82862 h 371458"/>
              <a:gd name="connsiteX1" fmla="*/ 0 w 428630"/>
              <a:gd name="connsiteY1" fmla="*/ 355994 h 371458"/>
              <a:gd name="connsiteX2" fmla="*/ 380010 w 428630"/>
              <a:gd name="connsiteY2" fmla="*/ 302555 h 371458"/>
              <a:gd name="connsiteX3" fmla="*/ 380010 w 428630"/>
              <a:gd name="connsiteY3" fmla="*/ 11610 h 371458"/>
              <a:gd name="connsiteX4" fmla="*/ 0 w 428630"/>
              <a:gd name="connsiteY4" fmla="*/ 82862 h 371458"/>
              <a:gd name="connsiteX0" fmla="*/ 1911 w 430541"/>
              <a:gd name="connsiteY0" fmla="*/ 82862 h 371458"/>
              <a:gd name="connsiteX1" fmla="*/ 1911 w 430541"/>
              <a:gd name="connsiteY1" fmla="*/ 355994 h 371458"/>
              <a:gd name="connsiteX2" fmla="*/ 381921 w 430541"/>
              <a:gd name="connsiteY2" fmla="*/ 302555 h 371458"/>
              <a:gd name="connsiteX3" fmla="*/ 381921 w 430541"/>
              <a:gd name="connsiteY3" fmla="*/ 11610 h 371458"/>
              <a:gd name="connsiteX4" fmla="*/ 1911 w 430541"/>
              <a:gd name="connsiteY4" fmla="*/ 82862 h 371458"/>
              <a:gd name="connsiteX0" fmla="*/ 4022 w 432652"/>
              <a:gd name="connsiteY0" fmla="*/ 82862 h 371458"/>
              <a:gd name="connsiteX1" fmla="*/ 4022 w 432652"/>
              <a:gd name="connsiteY1" fmla="*/ 355994 h 371458"/>
              <a:gd name="connsiteX2" fmla="*/ 384032 w 432652"/>
              <a:gd name="connsiteY2" fmla="*/ 302555 h 371458"/>
              <a:gd name="connsiteX3" fmla="*/ 384032 w 432652"/>
              <a:gd name="connsiteY3" fmla="*/ 11610 h 371458"/>
              <a:gd name="connsiteX4" fmla="*/ 4022 w 432652"/>
              <a:gd name="connsiteY4" fmla="*/ 82862 h 371458"/>
              <a:gd name="connsiteX0" fmla="*/ 4022 w 432652"/>
              <a:gd name="connsiteY0" fmla="*/ 71252 h 359848"/>
              <a:gd name="connsiteX1" fmla="*/ 4022 w 432652"/>
              <a:gd name="connsiteY1" fmla="*/ 344384 h 359848"/>
              <a:gd name="connsiteX2" fmla="*/ 384032 w 432652"/>
              <a:gd name="connsiteY2" fmla="*/ 290945 h 359848"/>
              <a:gd name="connsiteX3" fmla="*/ 384032 w 432652"/>
              <a:gd name="connsiteY3" fmla="*/ 0 h 359848"/>
              <a:gd name="connsiteX4" fmla="*/ 4022 w 432652"/>
              <a:gd name="connsiteY4" fmla="*/ 71252 h 359848"/>
              <a:gd name="connsiteX0" fmla="*/ 4022 w 432652"/>
              <a:gd name="connsiteY0" fmla="*/ 71252 h 359848"/>
              <a:gd name="connsiteX1" fmla="*/ 4022 w 432652"/>
              <a:gd name="connsiteY1" fmla="*/ 344384 h 359848"/>
              <a:gd name="connsiteX2" fmla="*/ 384032 w 432652"/>
              <a:gd name="connsiteY2" fmla="*/ 290945 h 359848"/>
              <a:gd name="connsiteX3" fmla="*/ 384032 w 432652"/>
              <a:gd name="connsiteY3" fmla="*/ 0 h 359848"/>
              <a:gd name="connsiteX4" fmla="*/ 4022 w 432652"/>
              <a:gd name="connsiteY4" fmla="*/ 71252 h 359848"/>
              <a:gd name="connsiteX0" fmla="*/ 4022 w 411629"/>
              <a:gd name="connsiteY0" fmla="*/ 71252 h 359848"/>
              <a:gd name="connsiteX1" fmla="*/ 4022 w 411629"/>
              <a:gd name="connsiteY1" fmla="*/ 344384 h 359848"/>
              <a:gd name="connsiteX2" fmla="*/ 384032 w 411629"/>
              <a:gd name="connsiteY2" fmla="*/ 290945 h 359848"/>
              <a:gd name="connsiteX3" fmla="*/ 384032 w 411629"/>
              <a:gd name="connsiteY3" fmla="*/ 0 h 359848"/>
              <a:gd name="connsiteX4" fmla="*/ 4022 w 411629"/>
              <a:gd name="connsiteY4" fmla="*/ 71252 h 359848"/>
              <a:gd name="connsiteX0" fmla="*/ 4022 w 384313"/>
              <a:gd name="connsiteY0" fmla="*/ 71252 h 359848"/>
              <a:gd name="connsiteX1" fmla="*/ 4022 w 384313"/>
              <a:gd name="connsiteY1" fmla="*/ 344384 h 359848"/>
              <a:gd name="connsiteX2" fmla="*/ 384032 w 384313"/>
              <a:gd name="connsiteY2" fmla="*/ 290945 h 359848"/>
              <a:gd name="connsiteX3" fmla="*/ 384032 w 384313"/>
              <a:gd name="connsiteY3" fmla="*/ 0 h 359848"/>
              <a:gd name="connsiteX4" fmla="*/ 4022 w 384313"/>
              <a:gd name="connsiteY4" fmla="*/ 71252 h 359848"/>
              <a:gd name="connsiteX0" fmla="*/ 2030 w 386332"/>
              <a:gd name="connsiteY0" fmla="*/ 59220 h 359848"/>
              <a:gd name="connsiteX1" fmla="*/ 6041 w 386332"/>
              <a:gd name="connsiteY1" fmla="*/ 344384 h 359848"/>
              <a:gd name="connsiteX2" fmla="*/ 386051 w 386332"/>
              <a:gd name="connsiteY2" fmla="*/ 290945 h 359848"/>
              <a:gd name="connsiteX3" fmla="*/ 386051 w 386332"/>
              <a:gd name="connsiteY3" fmla="*/ 0 h 359848"/>
              <a:gd name="connsiteX4" fmla="*/ 2030 w 386332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6409"/>
              <a:gd name="connsiteY0" fmla="*/ 59220 h 359848"/>
              <a:gd name="connsiteX1" fmla="*/ 4388 w 386409"/>
              <a:gd name="connsiteY1" fmla="*/ 344384 h 359848"/>
              <a:gd name="connsiteX2" fmla="*/ 384398 w 386409"/>
              <a:gd name="connsiteY2" fmla="*/ 290945 h 359848"/>
              <a:gd name="connsiteX3" fmla="*/ 384398 w 386409"/>
              <a:gd name="connsiteY3" fmla="*/ 0 h 359848"/>
              <a:gd name="connsiteX4" fmla="*/ 377 w 386409"/>
              <a:gd name="connsiteY4" fmla="*/ 59220 h 35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09" h="359848">
                <a:moveTo>
                  <a:pt x="377" y="59220"/>
                </a:moveTo>
                <a:cubicBezTo>
                  <a:pt x="1211" y="160733"/>
                  <a:pt x="-2799" y="279695"/>
                  <a:pt x="4388" y="344384"/>
                </a:cubicBezTo>
                <a:cubicBezTo>
                  <a:pt x="67723" y="380999"/>
                  <a:pt x="321063" y="348342"/>
                  <a:pt x="384398" y="290945"/>
                </a:cubicBezTo>
                <a:cubicBezTo>
                  <a:pt x="387576" y="209485"/>
                  <a:pt x="386534" y="98805"/>
                  <a:pt x="384398" y="0"/>
                </a:cubicBezTo>
                <a:cubicBezTo>
                  <a:pt x="306062" y="37554"/>
                  <a:pt x="147933" y="45938"/>
                  <a:pt x="377" y="59220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64" name="Freeform 563"/>
          <p:cNvSpPr/>
          <p:nvPr/>
        </p:nvSpPr>
        <p:spPr>
          <a:xfrm>
            <a:off x="1558400" y="3371525"/>
            <a:ext cx="942067" cy="1060376"/>
          </a:xfrm>
          <a:custGeom>
            <a:avLst/>
            <a:gdLst>
              <a:gd name="connsiteX0" fmla="*/ 84637 w 3682378"/>
              <a:gd name="connsiteY0" fmla="*/ 124473 h 3981029"/>
              <a:gd name="connsiteX1" fmla="*/ 287194 w 3682378"/>
              <a:gd name="connsiteY1" fmla="*/ 552736 h 3981029"/>
              <a:gd name="connsiteX2" fmla="*/ 287194 w 3682378"/>
              <a:gd name="connsiteY2" fmla="*/ 3631602 h 3981029"/>
              <a:gd name="connsiteX3" fmla="*/ 680733 w 3682378"/>
              <a:gd name="connsiteY3" fmla="*/ 3944118 h 3981029"/>
              <a:gd name="connsiteX4" fmla="*/ 3198227 w 3682378"/>
              <a:gd name="connsiteY4" fmla="*/ 3932544 h 3981029"/>
              <a:gd name="connsiteX5" fmla="*/ 3499169 w 3682378"/>
              <a:gd name="connsiteY5" fmla="*/ 3614240 h 3981029"/>
              <a:gd name="connsiteX6" fmla="*/ 3487594 w 3682378"/>
              <a:gd name="connsiteY6" fmla="*/ 315455 h 3981029"/>
              <a:gd name="connsiteX7" fmla="*/ 3580192 w 3682378"/>
              <a:gd name="connsiteY7" fmla="*/ 124473 h 3981029"/>
              <a:gd name="connsiteX8" fmla="*/ 1867138 w 3682378"/>
              <a:gd name="connsiteY8" fmla="*/ 240220 h 3981029"/>
              <a:gd name="connsiteX9" fmla="*/ 84637 w 3682378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78918"/>
              <a:gd name="connsiteX1" fmla="*/ 202557 w 3597741"/>
              <a:gd name="connsiteY1" fmla="*/ 552736 h 3978918"/>
              <a:gd name="connsiteX2" fmla="*/ 202557 w 3597741"/>
              <a:gd name="connsiteY2" fmla="*/ 3631602 h 3978918"/>
              <a:gd name="connsiteX3" fmla="*/ 596096 w 3597741"/>
              <a:gd name="connsiteY3" fmla="*/ 3944118 h 3978918"/>
              <a:gd name="connsiteX4" fmla="*/ 3113590 w 3597741"/>
              <a:gd name="connsiteY4" fmla="*/ 3932544 h 3978918"/>
              <a:gd name="connsiteX5" fmla="*/ 3414532 w 3597741"/>
              <a:gd name="connsiteY5" fmla="*/ 3614240 h 3978918"/>
              <a:gd name="connsiteX6" fmla="*/ 3402957 w 3597741"/>
              <a:gd name="connsiteY6" fmla="*/ 315455 h 3978918"/>
              <a:gd name="connsiteX7" fmla="*/ 3495555 w 3597741"/>
              <a:gd name="connsiteY7" fmla="*/ 124473 h 3978918"/>
              <a:gd name="connsiteX8" fmla="*/ 1782501 w 3597741"/>
              <a:gd name="connsiteY8" fmla="*/ 240220 h 3978918"/>
              <a:gd name="connsiteX9" fmla="*/ 0 w 3597741"/>
              <a:gd name="connsiteY9" fmla="*/ 124473 h 3978918"/>
              <a:gd name="connsiteX0" fmla="*/ 0 w 3597741"/>
              <a:gd name="connsiteY0" fmla="*/ 124473 h 3978918"/>
              <a:gd name="connsiteX1" fmla="*/ 202557 w 3597741"/>
              <a:gd name="connsiteY1" fmla="*/ 552736 h 3978918"/>
              <a:gd name="connsiteX2" fmla="*/ 202557 w 3597741"/>
              <a:gd name="connsiteY2" fmla="*/ 3631602 h 3978918"/>
              <a:gd name="connsiteX3" fmla="*/ 596096 w 3597741"/>
              <a:gd name="connsiteY3" fmla="*/ 3944118 h 3978918"/>
              <a:gd name="connsiteX4" fmla="*/ 3113590 w 3597741"/>
              <a:gd name="connsiteY4" fmla="*/ 3932544 h 3978918"/>
              <a:gd name="connsiteX5" fmla="*/ 3414532 w 3597741"/>
              <a:gd name="connsiteY5" fmla="*/ 3614240 h 3978918"/>
              <a:gd name="connsiteX6" fmla="*/ 3402957 w 3597741"/>
              <a:gd name="connsiteY6" fmla="*/ 315455 h 3978918"/>
              <a:gd name="connsiteX7" fmla="*/ 3495555 w 3597741"/>
              <a:gd name="connsiteY7" fmla="*/ 124473 h 3978918"/>
              <a:gd name="connsiteX8" fmla="*/ 1782501 w 3597741"/>
              <a:gd name="connsiteY8" fmla="*/ 240220 h 3978918"/>
              <a:gd name="connsiteX9" fmla="*/ 0 w 3597741"/>
              <a:gd name="connsiteY9" fmla="*/ 124473 h 3978918"/>
              <a:gd name="connsiteX0" fmla="*/ 0 w 3597741"/>
              <a:gd name="connsiteY0" fmla="*/ 124473 h 4037210"/>
              <a:gd name="connsiteX1" fmla="*/ 202557 w 3597741"/>
              <a:gd name="connsiteY1" fmla="*/ 552736 h 4037210"/>
              <a:gd name="connsiteX2" fmla="*/ 202557 w 3597741"/>
              <a:gd name="connsiteY2" fmla="*/ 3631602 h 4037210"/>
              <a:gd name="connsiteX3" fmla="*/ 596096 w 3597741"/>
              <a:gd name="connsiteY3" fmla="*/ 3944118 h 4037210"/>
              <a:gd name="connsiteX4" fmla="*/ 3113590 w 3597741"/>
              <a:gd name="connsiteY4" fmla="*/ 3932544 h 4037210"/>
              <a:gd name="connsiteX5" fmla="*/ 3414532 w 3597741"/>
              <a:gd name="connsiteY5" fmla="*/ 3614240 h 4037210"/>
              <a:gd name="connsiteX6" fmla="*/ 3402957 w 3597741"/>
              <a:gd name="connsiteY6" fmla="*/ 315455 h 4037210"/>
              <a:gd name="connsiteX7" fmla="*/ 3495555 w 3597741"/>
              <a:gd name="connsiteY7" fmla="*/ 124473 h 4037210"/>
              <a:gd name="connsiteX8" fmla="*/ 1782501 w 3597741"/>
              <a:gd name="connsiteY8" fmla="*/ 240220 h 4037210"/>
              <a:gd name="connsiteX9" fmla="*/ 0 w 3597741"/>
              <a:gd name="connsiteY9" fmla="*/ 124473 h 4037210"/>
              <a:gd name="connsiteX0" fmla="*/ 0 w 3597741"/>
              <a:gd name="connsiteY0" fmla="*/ 124473 h 4063968"/>
              <a:gd name="connsiteX1" fmla="*/ 202557 w 3597741"/>
              <a:gd name="connsiteY1" fmla="*/ 552736 h 4063968"/>
              <a:gd name="connsiteX2" fmla="*/ 202557 w 3597741"/>
              <a:gd name="connsiteY2" fmla="*/ 3631602 h 4063968"/>
              <a:gd name="connsiteX3" fmla="*/ 596096 w 3597741"/>
              <a:gd name="connsiteY3" fmla="*/ 3944118 h 4063968"/>
              <a:gd name="connsiteX4" fmla="*/ 3113590 w 3597741"/>
              <a:gd name="connsiteY4" fmla="*/ 3932544 h 4063968"/>
              <a:gd name="connsiteX5" fmla="*/ 3414532 w 3597741"/>
              <a:gd name="connsiteY5" fmla="*/ 3614240 h 4063968"/>
              <a:gd name="connsiteX6" fmla="*/ 3402957 w 3597741"/>
              <a:gd name="connsiteY6" fmla="*/ 315455 h 4063968"/>
              <a:gd name="connsiteX7" fmla="*/ 3495555 w 3597741"/>
              <a:gd name="connsiteY7" fmla="*/ 124473 h 4063968"/>
              <a:gd name="connsiteX8" fmla="*/ 1782501 w 3597741"/>
              <a:gd name="connsiteY8" fmla="*/ 240220 h 4063968"/>
              <a:gd name="connsiteX9" fmla="*/ 0 w 3597741"/>
              <a:gd name="connsiteY9" fmla="*/ 124473 h 4063968"/>
              <a:gd name="connsiteX0" fmla="*/ 0 w 3597741"/>
              <a:gd name="connsiteY0" fmla="*/ 124473 h 4063968"/>
              <a:gd name="connsiteX1" fmla="*/ 202557 w 3597741"/>
              <a:gd name="connsiteY1" fmla="*/ 552736 h 4063968"/>
              <a:gd name="connsiteX2" fmla="*/ 202557 w 3597741"/>
              <a:gd name="connsiteY2" fmla="*/ 3631602 h 4063968"/>
              <a:gd name="connsiteX3" fmla="*/ 596096 w 3597741"/>
              <a:gd name="connsiteY3" fmla="*/ 3944118 h 4063968"/>
              <a:gd name="connsiteX4" fmla="*/ 3113590 w 3597741"/>
              <a:gd name="connsiteY4" fmla="*/ 3932544 h 4063968"/>
              <a:gd name="connsiteX5" fmla="*/ 3414532 w 3597741"/>
              <a:gd name="connsiteY5" fmla="*/ 3614240 h 4063968"/>
              <a:gd name="connsiteX6" fmla="*/ 3402957 w 3597741"/>
              <a:gd name="connsiteY6" fmla="*/ 315455 h 4063968"/>
              <a:gd name="connsiteX7" fmla="*/ 3495555 w 3597741"/>
              <a:gd name="connsiteY7" fmla="*/ 124473 h 4063968"/>
              <a:gd name="connsiteX8" fmla="*/ 1782501 w 3597741"/>
              <a:gd name="connsiteY8" fmla="*/ 240220 h 4063968"/>
              <a:gd name="connsiteX9" fmla="*/ 0 w 3597741"/>
              <a:gd name="connsiteY9" fmla="*/ 124473 h 4063968"/>
              <a:gd name="connsiteX0" fmla="*/ 0 w 3597741"/>
              <a:gd name="connsiteY0" fmla="*/ 124473 h 4067678"/>
              <a:gd name="connsiteX1" fmla="*/ 202557 w 3597741"/>
              <a:gd name="connsiteY1" fmla="*/ 552736 h 4067678"/>
              <a:gd name="connsiteX2" fmla="*/ 202557 w 3597741"/>
              <a:gd name="connsiteY2" fmla="*/ 3631602 h 4067678"/>
              <a:gd name="connsiteX3" fmla="*/ 584065 w 3597741"/>
              <a:gd name="connsiteY3" fmla="*/ 3952139 h 4067678"/>
              <a:gd name="connsiteX4" fmla="*/ 3113590 w 3597741"/>
              <a:gd name="connsiteY4" fmla="*/ 3932544 h 4067678"/>
              <a:gd name="connsiteX5" fmla="*/ 3414532 w 3597741"/>
              <a:gd name="connsiteY5" fmla="*/ 3614240 h 4067678"/>
              <a:gd name="connsiteX6" fmla="*/ 3402957 w 3597741"/>
              <a:gd name="connsiteY6" fmla="*/ 315455 h 4067678"/>
              <a:gd name="connsiteX7" fmla="*/ 3495555 w 3597741"/>
              <a:gd name="connsiteY7" fmla="*/ 124473 h 4067678"/>
              <a:gd name="connsiteX8" fmla="*/ 1782501 w 3597741"/>
              <a:gd name="connsiteY8" fmla="*/ 240220 h 4067678"/>
              <a:gd name="connsiteX9" fmla="*/ 0 w 3597741"/>
              <a:gd name="connsiteY9" fmla="*/ 124473 h 4067678"/>
              <a:gd name="connsiteX0" fmla="*/ 0 w 3597741"/>
              <a:gd name="connsiteY0" fmla="*/ 124473 h 4067678"/>
              <a:gd name="connsiteX1" fmla="*/ 202557 w 3597741"/>
              <a:gd name="connsiteY1" fmla="*/ 552736 h 4067678"/>
              <a:gd name="connsiteX2" fmla="*/ 202557 w 3597741"/>
              <a:gd name="connsiteY2" fmla="*/ 3631602 h 4067678"/>
              <a:gd name="connsiteX3" fmla="*/ 584065 w 3597741"/>
              <a:gd name="connsiteY3" fmla="*/ 3952139 h 4067678"/>
              <a:gd name="connsiteX4" fmla="*/ 3113590 w 3597741"/>
              <a:gd name="connsiteY4" fmla="*/ 3932544 h 4067678"/>
              <a:gd name="connsiteX5" fmla="*/ 3414532 w 3597741"/>
              <a:gd name="connsiteY5" fmla="*/ 3614240 h 4067678"/>
              <a:gd name="connsiteX6" fmla="*/ 3402957 w 3597741"/>
              <a:gd name="connsiteY6" fmla="*/ 315455 h 4067678"/>
              <a:gd name="connsiteX7" fmla="*/ 3495555 w 3597741"/>
              <a:gd name="connsiteY7" fmla="*/ 124473 h 4067678"/>
              <a:gd name="connsiteX8" fmla="*/ 1782501 w 3597741"/>
              <a:gd name="connsiteY8" fmla="*/ 240220 h 4067678"/>
              <a:gd name="connsiteX9" fmla="*/ 0 w 3597741"/>
              <a:gd name="connsiteY9" fmla="*/ 124473 h 4067678"/>
              <a:gd name="connsiteX0" fmla="*/ 0 w 3597741"/>
              <a:gd name="connsiteY0" fmla="*/ 124473 h 4069816"/>
              <a:gd name="connsiteX1" fmla="*/ 202557 w 3597741"/>
              <a:gd name="connsiteY1" fmla="*/ 552736 h 4069816"/>
              <a:gd name="connsiteX2" fmla="*/ 202557 w 3597741"/>
              <a:gd name="connsiteY2" fmla="*/ 3631602 h 4069816"/>
              <a:gd name="connsiteX3" fmla="*/ 584065 w 3597741"/>
              <a:gd name="connsiteY3" fmla="*/ 3952139 h 4069816"/>
              <a:gd name="connsiteX4" fmla="*/ 3053433 w 3597741"/>
              <a:gd name="connsiteY4" fmla="*/ 3936555 h 4069816"/>
              <a:gd name="connsiteX5" fmla="*/ 3414532 w 3597741"/>
              <a:gd name="connsiteY5" fmla="*/ 3614240 h 4069816"/>
              <a:gd name="connsiteX6" fmla="*/ 3402957 w 3597741"/>
              <a:gd name="connsiteY6" fmla="*/ 315455 h 4069816"/>
              <a:gd name="connsiteX7" fmla="*/ 3495555 w 3597741"/>
              <a:gd name="connsiteY7" fmla="*/ 124473 h 4069816"/>
              <a:gd name="connsiteX8" fmla="*/ 1782501 w 3597741"/>
              <a:gd name="connsiteY8" fmla="*/ 240220 h 4069816"/>
              <a:gd name="connsiteX9" fmla="*/ 0 w 3597741"/>
              <a:gd name="connsiteY9" fmla="*/ 124473 h 4069816"/>
              <a:gd name="connsiteX0" fmla="*/ 0 w 3597741"/>
              <a:gd name="connsiteY0" fmla="*/ 124473 h 4074572"/>
              <a:gd name="connsiteX1" fmla="*/ 202557 w 3597741"/>
              <a:gd name="connsiteY1" fmla="*/ 552736 h 4074572"/>
              <a:gd name="connsiteX2" fmla="*/ 202557 w 3597741"/>
              <a:gd name="connsiteY2" fmla="*/ 3631602 h 4074572"/>
              <a:gd name="connsiteX3" fmla="*/ 584065 w 3597741"/>
              <a:gd name="connsiteY3" fmla="*/ 3952139 h 4074572"/>
              <a:gd name="connsiteX4" fmla="*/ 3053433 w 3597741"/>
              <a:gd name="connsiteY4" fmla="*/ 3936555 h 4074572"/>
              <a:gd name="connsiteX5" fmla="*/ 3414532 w 3597741"/>
              <a:gd name="connsiteY5" fmla="*/ 3614240 h 4074572"/>
              <a:gd name="connsiteX6" fmla="*/ 3402957 w 3597741"/>
              <a:gd name="connsiteY6" fmla="*/ 315455 h 4074572"/>
              <a:gd name="connsiteX7" fmla="*/ 3495555 w 3597741"/>
              <a:gd name="connsiteY7" fmla="*/ 124473 h 4074572"/>
              <a:gd name="connsiteX8" fmla="*/ 1782501 w 3597741"/>
              <a:gd name="connsiteY8" fmla="*/ 240220 h 4074572"/>
              <a:gd name="connsiteX9" fmla="*/ 0 w 3597741"/>
              <a:gd name="connsiteY9" fmla="*/ 124473 h 4074572"/>
              <a:gd name="connsiteX0" fmla="*/ 0 w 3597741"/>
              <a:gd name="connsiteY0" fmla="*/ 124473 h 4074572"/>
              <a:gd name="connsiteX1" fmla="*/ 202557 w 3597741"/>
              <a:gd name="connsiteY1" fmla="*/ 552736 h 4074572"/>
              <a:gd name="connsiteX2" fmla="*/ 202557 w 3597741"/>
              <a:gd name="connsiteY2" fmla="*/ 3631602 h 4074572"/>
              <a:gd name="connsiteX3" fmla="*/ 584065 w 3597741"/>
              <a:gd name="connsiteY3" fmla="*/ 3952139 h 4074572"/>
              <a:gd name="connsiteX4" fmla="*/ 3053433 w 3597741"/>
              <a:gd name="connsiteY4" fmla="*/ 3936555 h 4074572"/>
              <a:gd name="connsiteX5" fmla="*/ 3414532 w 3597741"/>
              <a:gd name="connsiteY5" fmla="*/ 3614240 h 4074572"/>
              <a:gd name="connsiteX6" fmla="*/ 3402957 w 3597741"/>
              <a:gd name="connsiteY6" fmla="*/ 315455 h 4074572"/>
              <a:gd name="connsiteX7" fmla="*/ 3495555 w 3597741"/>
              <a:gd name="connsiteY7" fmla="*/ 124473 h 4074572"/>
              <a:gd name="connsiteX8" fmla="*/ 1782501 w 3597741"/>
              <a:gd name="connsiteY8" fmla="*/ 240220 h 4074572"/>
              <a:gd name="connsiteX9" fmla="*/ 0 w 3597741"/>
              <a:gd name="connsiteY9" fmla="*/ 124473 h 4074572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8189"/>
              <a:gd name="connsiteY0" fmla="*/ 121082 h 4071181"/>
              <a:gd name="connsiteX1" fmla="*/ 202557 w 3598189"/>
              <a:gd name="connsiteY1" fmla="*/ 549345 h 4071181"/>
              <a:gd name="connsiteX2" fmla="*/ 202557 w 3598189"/>
              <a:gd name="connsiteY2" fmla="*/ 3628211 h 4071181"/>
              <a:gd name="connsiteX3" fmla="*/ 584065 w 3598189"/>
              <a:gd name="connsiteY3" fmla="*/ 3948748 h 4071181"/>
              <a:gd name="connsiteX4" fmla="*/ 3053433 w 3598189"/>
              <a:gd name="connsiteY4" fmla="*/ 3933164 h 4071181"/>
              <a:gd name="connsiteX5" fmla="*/ 3398490 w 3598189"/>
              <a:gd name="connsiteY5" fmla="*/ 3562723 h 4071181"/>
              <a:gd name="connsiteX6" fmla="*/ 3402957 w 3598189"/>
              <a:gd name="connsiteY6" fmla="*/ 312064 h 4071181"/>
              <a:gd name="connsiteX7" fmla="*/ 3495555 w 3598189"/>
              <a:gd name="connsiteY7" fmla="*/ 121082 h 4071181"/>
              <a:gd name="connsiteX8" fmla="*/ 1782501 w 3598189"/>
              <a:gd name="connsiteY8" fmla="*/ 236829 h 4071181"/>
              <a:gd name="connsiteX9" fmla="*/ 0 w 3598189"/>
              <a:gd name="connsiteY9" fmla="*/ 121082 h 4071181"/>
              <a:gd name="connsiteX0" fmla="*/ 0 w 3598189"/>
              <a:gd name="connsiteY0" fmla="*/ 121082 h 4087381"/>
              <a:gd name="connsiteX1" fmla="*/ 202557 w 3598189"/>
              <a:gd name="connsiteY1" fmla="*/ 549345 h 4087381"/>
              <a:gd name="connsiteX2" fmla="*/ 202557 w 3598189"/>
              <a:gd name="connsiteY2" fmla="*/ 3628211 h 4087381"/>
              <a:gd name="connsiteX3" fmla="*/ 584065 w 3598189"/>
              <a:gd name="connsiteY3" fmla="*/ 3948748 h 4087381"/>
              <a:gd name="connsiteX4" fmla="*/ 2941138 w 3598189"/>
              <a:gd name="connsiteY4" fmla="*/ 3961238 h 4087381"/>
              <a:gd name="connsiteX5" fmla="*/ 3398490 w 3598189"/>
              <a:gd name="connsiteY5" fmla="*/ 3562723 h 4087381"/>
              <a:gd name="connsiteX6" fmla="*/ 3402957 w 3598189"/>
              <a:gd name="connsiteY6" fmla="*/ 312064 h 4087381"/>
              <a:gd name="connsiteX7" fmla="*/ 3495555 w 3598189"/>
              <a:gd name="connsiteY7" fmla="*/ 121082 h 4087381"/>
              <a:gd name="connsiteX8" fmla="*/ 1782501 w 3598189"/>
              <a:gd name="connsiteY8" fmla="*/ 236829 h 4087381"/>
              <a:gd name="connsiteX9" fmla="*/ 0 w 3598189"/>
              <a:gd name="connsiteY9" fmla="*/ 121082 h 4087381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4908"/>
              <a:gd name="connsiteY0" fmla="*/ 10071 h 3956501"/>
              <a:gd name="connsiteX1" fmla="*/ 202557 w 3594908"/>
              <a:gd name="connsiteY1" fmla="*/ 438334 h 3956501"/>
              <a:gd name="connsiteX2" fmla="*/ 202557 w 3594908"/>
              <a:gd name="connsiteY2" fmla="*/ 3517200 h 3956501"/>
              <a:gd name="connsiteX3" fmla="*/ 584065 w 3594908"/>
              <a:gd name="connsiteY3" fmla="*/ 3837737 h 3956501"/>
              <a:gd name="connsiteX4" fmla="*/ 2941138 w 3594908"/>
              <a:gd name="connsiteY4" fmla="*/ 3850227 h 3956501"/>
              <a:gd name="connsiteX5" fmla="*/ 3398490 w 3594908"/>
              <a:gd name="connsiteY5" fmla="*/ 3451712 h 3956501"/>
              <a:gd name="connsiteX6" fmla="*/ 3402957 w 3594908"/>
              <a:gd name="connsiteY6" fmla="*/ 201053 h 3956501"/>
              <a:gd name="connsiteX7" fmla="*/ 3495555 w 3594908"/>
              <a:gd name="connsiteY7" fmla="*/ 10071 h 3956501"/>
              <a:gd name="connsiteX8" fmla="*/ 1782501 w 3594908"/>
              <a:gd name="connsiteY8" fmla="*/ 125818 h 3956501"/>
              <a:gd name="connsiteX9" fmla="*/ 0 w 3594908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01053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804804 w 3517858"/>
              <a:gd name="connsiteY8" fmla="*/ 115747 h 3959648"/>
              <a:gd name="connsiteX9" fmla="*/ 0 w 3517858"/>
              <a:gd name="connsiteY9" fmla="*/ 11151 h 3959648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793652 w 3517858"/>
              <a:gd name="connsiteY8" fmla="*/ 104595 h 3959648"/>
              <a:gd name="connsiteX9" fmla="*/ 0 w 3517858"/>
              <a:gd name="connsiteY9" fmla="*/ 11151 h 3959648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793652 w 3517858"/>
              <a:gd name="connsiteY8" fmla="*/ 104595 h 3959648"/>
              <a:gd name="connsiteX9" fmla="*/ 0 w 3517858"/>
              <a:gd name="connsiteY9" fmla="*/ 11151 h 395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7858" h="3959648">
                <a:moveTo>
                  <a:pt x="0" y="11151"/>
                </a:moveTo>
                <a:cubicBezTo>
                  <a:pt x="119437" y="87202"/>
                  <a:pt x="219175" y="160573"/>
                  <a:pt x="224860" y="428263"/>
                </a:cubicBezTo>
                <a:cubicBezTo>
                  <a:pt x="238566" y="1012784"/>
                  <a:pt x="211407" y="2945909"/>
                  <a:pt x="224860" y="3507129"/>
                </a:cubicBezTo>
                <a:cubicBezTo>
                  <a:pt x="226281" y="3587085"/>
                  <a:pt x="261565" y="3733393"/>
                  <a:pt x="606368" y="3827666"/>
                </a:cubicBezTo>
                <a:cubicBezTo>
                  <a:pt x="1071487" y="3962044"/>
                  <a:pt x="2199369" y="4025722"/>
                  <a:pt x="2957865" y="3862458"/>
                </a:cubicBezTo>
                <a:cubicBezTo>
                  <a:pt x="3251434" y="3784492"/>
                  <a:pt x="3420952" y="3689362"/>
                  <a:pt x="3420793" y="3441641"/>
                </a:cubicBezTo>
                <a:cubicBezTo>
                  <a:pt x="3420634" y="3193920"/>
                  <a:pt x="3429134" y="319421"/>
                  <a:pt x="3425260" y="235098"/>
                </a:cubicBezTo>
                <a:cubicBezTo>
                  <a:pt x="3421386" y="150775"/>
                  <a:pt x="3499176" y="44623"/>
                  <a:pt x="3517858" y="0"/>
                </a:cubicBezTo>
                <a:cubicBezTo>
                  <a:pt x="3219904" y="76670"/>
                  <a:pt x="2524928" y="108313"/>
                  <a:pt x="1793652" y="104595"/>
                </a:cubicBezTo>
                <a:cubicBezTo>
                  <a:pt x="1062376" y="100877"/>
                  <a:pt x="168539" y="48275"/>
                  <a:pt x="0" y="11151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66" name="Freeform 565"/>
          <p:cNvSpPr/>
          <p:nvPr/>
        </p:nvSpPr>
        <p:spPr>
          <a:xfrm>
            <a:off x="2019757" y="3385172"/>
            <a:ext cx="415088" cy="827190"/>
          </a:xfrm>
          <a:custGeom>
            <a:avLst/>
            <a:gdLst>
              <a:gd name="connsiteX0" fmla="*/ 0 w 1550019"/>
              <a:gd name="connsiteY0" fmla="*/ 241798 h 3420758"/>
              <a:gd name="connsiteX1" fmla="*/ 1103970 w 1550019"/>
              <a:gd name="connsiteY1" fmla="*/ 308705 h 3420758"/>
              <a:gd name="connsiteX2" fmla="*/ 1170878 w 1550019"/>
              <a:gd name="connsiteY2" fmla="*/ 3280505 h 3420758"/>
              <a:gd name="connsiteX3" fmla="*/ 1544443 w 1550019"/>
              <a:gd name="connsiteY3" fmla="*/ 3208022 h 3420758"/>
              <a:gd name="connsiteX4" fmla="*/ 1505414 w 1550019"/>
              <a:gd name="connsiteY4" fmla="*/ 420218 h 3420758"/>
              <a:gd name="connsiteX5" fmla="*/ 1550019 w 1550019"/>
              <a:gd name="connsiteY5" fmla="*/ 191618 h 3420758"/>
              <a:gd name="connsiteX6" fmla="*/ 0 w 1550019"/>
              <a:gd name="connsiteY6" fmla="*/ 241798 h 3420758"/>
              <a:gd name="connsiteX0" fmla="*/ 0 w 1550019"/>
              <a:gd name="connsiteY0" fmla="*/ 241798 h 3280505"/>
              <a:gd name="connsiteX1" fmla="*/ 1103970 w 1550019"/>
              <a:gd name="connsiteY1" fmla="*/ 308705 h 3280505"/>
              <a:gd name="connsiteX2" fmla="*/ 1170878 w 1550019"/>
              <a:gd name="connsiteY2" fmla="*/ 3280505 h 3280505"/>
              <a:gd name="connsiteX3" fmla="*/ 1544443 w 1550019"/>
              <a:gd name="connsiteY3" fmla="*/ 3208022 h 3280505"/>
              <a:gd name="connsiteX4" fmla="*/ 1505414 w 1550019"/>
              <a:gd name="connsiteY4" fmla="*/ 420218 h 3280505"/>
              <a:gd name="connsiteX5" fmla="*/ 1550019 w 1550019"/>
              <a:gd name="connsiteY5" fmla="*/ 191618 h 3280505"/>
              <a:gd name="connsiteX6" fmla="*/ 0 w 1550019"/>
              <a:gd name="connsiteY6" fmla="*/ 241798 h 3280505"/>
              <a:gd name="connsiteX0" fmla="*/ 0 w 1550019"/>
              <a:gd name="connsiteY0" fmla="*/ 241798 h 3280505"/>
              <a:gd name="connsiteX1" fmla="*/ 1103970 w 1550019"/>
              <a:gd name="connsiteY1" fmla="*/ 308705 h 3280505"/>
              <a:gd name="connsiteX2" fmla="*/ 1170878 w 1550019"/>
              <a:gd name="connsiteY2" fmla="*/ 3280505 h 3280505"/>
              <a:gd name="connsiteX3" fmla="*/ 1544443 w 1550019"/>
              <a:gd name="connsiteY3" fmla="*/ 3208022 h 3280505"/>
              <a:gd name="connsiteX4" fmla="*/ 1505414 w 1550019"/>
              <a:gd name="connsiteY4" fmla="*/ 420218 h 3280505"/>
              <a:gd name="connsiteX5" fmla="*/ 1550019 w 1550019"/>
              <a:gd name="connsiteY5" fmla="*/ 191618 h 3280505"/>
              <a:gd name="connsiteX6" fmla="*/ 0 w 1550019"/>
              <a:gd name="connsiteY6" fmla="*/ 241798 h 3280505"/>
              <a:gd name="connsiteX0" fmla="*/ 0 w 1550019"/>
              <a:gd name="connsiteY0" fmla="*/ 165724 h 3204431"/>
              <a:gd name="connsiteX1" fmla="*/ 1117033 w 1550019"/>
              <a:gd name="connsiteY1" fmla="*/ 385031 h 3204431"/>
              <a:gd name="connsiteX2" fmla="*/ 1170878 w 1550019"/>
              <a:gd name="connsiteY2" fmla="*/ 3204431 h 3204431"/>
              <a:gd name="connsiteX3" fmla="*/ 1544443 w 1550019"/>
              <a:gd name="connsiteY3" fmla="*/ 3131948 h 3204431"/>
              <a:gd name="connsiteX4" fmla="*/ 1505414 w 1550019"/>
              <a:gd name="connsiteY4" fmla="*/ 344144 h 3204431"/>
              <a:gd name="connsiteX5" fmla="*/ 1550019 w 1550019"/>
              <a:gd name="connsiteY5" fmla="*/ 115544 h 3204431"/>
              <a:gd name="connsiteX6" fmla="*/ 0 w 1550019"/>
              <a:gd name="connsiteY6" fmla="*/ 165724 h 3204431"/>
              <a:gd name="connsiteX0" fmla="*/ 0 w 1550019"/>
              <a:gd name="connsiteY0" fmla="*/ 189614 h 3228321"/>
              <a:gd name="connsiteX1" fmla="*/ 1117033 w 1550019"/>
              <a:gd name="connsiteY1" fmla="*/ 408921 h 3228321"/>
              <a:gd name="connsiteX2" fmla="*/ 1170878 w 1550019"/>
              <a:gd name="connsiteY2" fmla="*/ 3228321 h 3228321"/>
              <a:gd name="connsiteX3" fmla="*/ 1544443 w 1550019"/>
              <a:gd name="connsiteY3" fmla="*/ 3155838 h 3228321"/>
              <a:gd name="connsiteX4" fmla="*/ 1505414 w 1550019"/>
              <a:gd name="connsiteY4" fmla="*/ 368034 h 3228321"/>
              <a:gd name="connsiteX5" fmla="*/ 1550019 w 1550019"/>
              <a:gd name="connsiteY5" fmla="*/ 139434 h 3228321"/>
              <a:gd name="connsiteX6" fmla="*/ 0 w 1550019"/>
              <a:gd name="connsiteY6" fmla="*/ 189614 h 3228321"/>
              <a:gd name="connsiteX0" fmla="*/ 0 w 1550019"/>
              <a:gd name="connsiteY0" fmla="*/ 189614 h 3228321"/>
              <a:gd name="connsiteX1" fmla="*/ 1117033 w 1550019"/>
              <a:gd name="connsiteY1" fmla="*/ 408921 h 3228321"/>
              <a:gd name="connsiteX2" fmla="*/ 1170878 w 1550019"/>
              <a:gd name="connsiteY2" fmla="*/ 3228321 h 3228321"/>
              <a:gd name="connsiteX3" fmla="*/ 1544443 w 1550019"/>
              <a:gd name="connsiteY3" fmla="*/ 3155838 h 3228321"/>
              <a:gd name="connsiteX4" fmla="*/ 1505414 w 1550019"/>
              <a:gd name="connsiteY4" fmla="*/ 368034 h 3228321"/>
              <a:gd name="connsiteX5" fmla="*/ 1550019 w 1550019"/>
              <a:gd name="connsiteY5" fmla="*/ 139434 h 3228321"/>
              <a:gd name="connsiteX6" fmla="*/ 0 w 1550019"/>
              <a:gd name="connsiteY6" fmla="*/ 189614 h 3228321"/>
              <a:gd name="connsiteX0" fmla="*/ 0 w 1550019"/>
              <a:gd name="connsiteY0" fmla="*/ 98269 h 3136976"/>
              <a:gd name="connsiteX1" fmla="*/ 1134450 w 1550019"/>
              <a:gd name="connsiteY1" fmla="*/ 596250 h 3136976"/>
              <a:gd name="connsiteX2" fmla="*/ 1170878 w 1550019"/>
              <a:gd name="connsiteY2" fmla="*/ 3136976 h 3136976"/>
              <a:gd name="connsiteX3" fmla="*/ 1544443 w 1550019"/>
              <a:gd name="connsiteY3" fmla="*/ 3064493 h 3136976"/>
              <a:gd name="connsiteX4" fmla="*/ 1505414 w 1550019"/>
              <a:gd name="connsiteY4" fmla="*/ 276689 h 3136976"/>
              <a:gd name="connsiteX5" fmla="*/ 1550019 w 1550019"/>
              <a:gd name="connsiteY5" fmla="*/ 48089 h 3136976"/>
              <a:gd name="connsiteX6" fmla="*/ 0 w 1550019"/>
              <a:gd name="connsiteY6" fmla="*/ 98269 h 3136976"/>
              <a:gd name="connsiteX0" fmla="*/ 0 w 1550019"/>
              <a:gd name="connsiteY0" fmla="*/ 50180 h 3088887"/>
              <a:gd name="connsiteX1" fmla="*/ 1134450 w 1550019"/>
              <a:gd name="connsiteY1" fmla="*/ 548161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34450 w 1550019"/>
              <a:gd name="connsiteY1" fmla="*/ 548161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163598 h 3202305"/>
              <a:gd name="connsiteX1" fmla="*/ 1138805 w 1550019"/>
              <a:gd name="connsiteY1" fmla="*/ 308882 h 3202305"/>
              <a:gd name="connsiteX2" fmla="*/ 1170878 w 1550019"/>
              <a:gd name="connsiteY2" fmla="*/ 3202305 h 3202305"/>
              <a:gd name="connsiteX3" fmla="*/ 1544443 w 1550019"/>
              <a:gd name="connsiteY3" fmla="*/ 3129822 h 3202305"/>
              <a:gd name="connsiteX4" fmla="*/ 1505414 w 1550019"/>
              <a:gd name="connsiteY4" fmla="*/ 342018 h 3202305"/>
              <a:gd name="connsiteX5" fmla="*/ 1550019 w 1550019"/>
              <a:gd name="connsiteY5" fmla="*/ 113418 h 3202305"/>
              <a:gd name="connsiteX6" fmla="*/ 0 w 1550019"/>
              <a:gd name="connsiteY6" fmla="*/ 163598 h 3202305"/>
              <a:gd name="connsiteX0" fmla="*/ 0 w 1550019"/>
              <a:gd name="connsiteY0" fmla="*/ 50180 h 3088887"/>
              <a:gd name="connsiteX1" fmla="*/ 1138805 w 1550019"/>
              <a:gd name="connsiteY1" fmla="*/ 195464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38805 w 1550019"/>
              <a:gd name="connsiteY1" fmla="*/ 195464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19" h="3088887">
                <a:moveTo>
                  <a:pt x="0" y="50180"/>
                </a:moveTo>
                <a:cubicBezTo>
                  <a:pt x="737440" y="117791"/>
                  <a:pt x="1157018" y="15586"/>
                  <a:pt x="1160576" y="239007"/>
                </a:cubicBezTo>
                <a:cubicBezTo>
                  <a:pt x="1164134" y="462428"/>
                  <a:pt x="1163948" y="2707090"/>
                  <a:pt x="1170878" y="3088887"/>
                </a:cubicBezTo>
                <a:cubicBezTo>
                  <a:pt x="1308463" y="3086498"/>
                  <a:pt x="1451702" y="3053150"/>
                  <a:pt x="1544443" y="3016404"/>
                </a:cubicBezTo>
                <a:lnTo>
                  <a:pt x="1505414" y="228600"/>
                </a:lnTo>
                <a:cubicBezTo>
                  <a:pt x="1502865" y="91440"/>
                  <a:pt x="1517734" y="76200"/>
                  <a:pt x="1550019" y="0"/>
                </a:cubicBezTo>
                <a:cubicBezTo>
                  <a:pt x="1033346" y="42853"/>
                  <a:pt x="521027" y="46516"/>
                  <a:pt x="0" y="50180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62" name="Freeform 561"/>
          <p:cNvSpPr/>
          <p:nvPr/>
        </p:nvSpPr>
        <p:spPr>
          <a:xfrm>
            <a:off x="1616420" y="3824895"/>
            <a:ext cx="860686" cy="608306"/>
          </a:xfrm>
          <a:custGeom>
            <a:avLst/>
            <a:gdLst>
              <a:gd name="connsiteX0" fmla="*/ 108982 w 1635289"/>
              <a:gd name="connsiteY0" fmla="*/ 95382 h 1056643"/>
              <a:gd name="connsiteX1" fmla="*/ 112611 w 1635289"/>
              <a:gd name="connsiteY1" fmla="*/ 908182 h 1056643"/>
              <a:gd name="connsiteX2" fmla="*/ 250496 w 1635289"/>
              <a:gd name="connsiteY2" fmla="*/ 1024296 h 1056643"/>
              <a:gd name="connsiteX3" fmla="*/ 1353582 w 1635289"/>
              <a:gd name="connsiteY3" fmla="*/ 1046068 h 1056643"/>
              <a:gd name="connsiteX4" fmla="*/ 1524125 w 1635289"/>
              <a:gd name="connsiteY4" fmla="*/ 875525 h 1056643"/>
              <a:gd name="connsiteX5" fmla="*/ 1524125 w 1635289"/>
              <a:gd name="connsiteY5" fmla="*/ 102639 h 1056643"/>
              <a:gd name="connsiteX6" fmla="*/ 108982 w 1635289"/>
              <a:gd name="connsiteY6" fmla="*/ 95382 h 1056643"/>
              <a:gd name="connsiteX0" fmla="*/ 110383 w 1630723"/>
              <a:gd name="connsiteY0" fmla="*/ 115880 h 1033599"/>
              <a:gd name="connsiteX1" fmla="*/ 108206 w 1630723"/>
              <a:gd name="connsiteY1" fmla="*/ 885138 h 1033599"/>
              <a:gd name="connsiteX2" fmla="*/ 246091 w 1630723"/>
              <a:gd name="connsiteY2" fmla="*/ 1001252 h 1033599"/>
              <a:gd name="connsiteX3" fmla="*/ 1349177 w 1630723"/>
              <a:gd name="connsiteY3" fmla="*/ 1023024 h 1033599"/>
              <a:gd name="connsiteX4" fmla="*/ 1519720 w 1630723"/>
              <a:gd name="connsiteY4" fmla="*/ 852481 h 1033599"/>
              <a:gd name="connsiteX5" fmla="*/ 1519720 w 1630723"/>
              <a:gd name="connsiteY5" fmla="*/ 79595 h 1033599"/>
              <a:gd name="connsiteX6" fmla="*/ 110383 w 1630723"/>
              <a:gd name="connsiteY6" fmla="*/ 115880 h 1033599"/>
              <a:gd name="connsiteX0" fmla="*/ 110383 w 1630723"/>
              <a:gd name="connsiteY0" fmla="*/ 94935 h 1012654"/>
              <a:gd name="connsiteX1" fmla="*/ 108206 w 1630723"/>
              <a:gd name="connsiteY1" fmla="*/ 864193 h 1012654"/>
              <a:gd name="connsiteX2" fmla="*/ 246091 w 1630723"/>
              <a:gd name="connsiteY2" fmla="*/ 980307 h 1012654"/>
              <a:gd name="connsiteX3" fmla="*/ 1349177 w 1630723"/>
              <a:gd name="connsiteY3" fmla="*/ 1002079 h 1012654"/>
              <a:gd name="connsiteX4" fmla="*/ 1519720 w 1630723"/>
              <a:gd name="connsiteY4" fmla="*/ 831536 h 1012654"/>
              <a:gd name="connsiteX5" fmla="*/ 1519720 w 1630723"/>
              <a:gd name="connsiteY5" fmla="*/ 93485 h 1012654"/>
              <a:gd name="connsiteX6" fmla="*/ 110383 w 1630723"/>
              <a:gd name="connsiteY6" fmla="*/ 94935 h 1012654"/>
              <a:gd name="connsiteX0" fmla="*/ 110383 w 1630723"/>
              <a:gd name="connsiteY0" fmla="*/ 41168 h 958887"/>
              <a:gd name="connsiteX1" fmla="*/ 108206 w 1630723"/>
              <a:gd name="connsiteY1" fmla="*/ 810426 h 958887"/>
              <a:gd name="connsiteX2" fmla="*/ 246091 w 1630723"/>
              <a:gd name="connsiteY2" fmla="*/ 926540 h 958887"/>
              <a:gd name="connsiteX3" fmla="*/ 1349177 w 1630723"/>
              <a:gd name="connsiteY3" fmla="*/ 948312 h 958887"/>
              <a:gd name="connsiteX4" fmla="*/ 1519720 w 1630723"/>
              <a:gd name="connsiteY4" fmla="*/ 777769 h 958887"/>
              <a:gd name="connsiteX5" fmla="*/ 1519720 w 1630723"/>
              <a:gd name="connsiteY5" fmla="*/ 39718 h 958887"/>
              <a:gd name="connsiteX6" fmla="*/ 110383 w 1630723"/>
              <a:gd name="connsiteY6" fmla="*/ 41168 h 958887"/>
              <a:gd name="connsiteX0" fmla="*/ 13195 w 1533535"/>
              <a:gd name="connsiteY0" fmla="*/ 41168 h 958887"/>
              <a:gd name="connsiteX1" fmla="*/ 11018 w 1533535"/>
              <a:gd name="connsiteY1" fmla="*/ 810426 h 958887"/>
              <a:gd name="connsiteX2" fmla="*/ 148903 w 1533535"/>
              <a:gd name="connsiteY2" fmla="*/ 926540 h 958887"/>
              <a:gd name="connsiteX3" fmla="*/ 1251989 w 1533535"/>
              <a:gd name="connsiteY3" fmla="*/ 948312 h 958887"/>
              <a:gd name="connsiteX4" fmla="*/ 1422532 w 1533535"/>
              <a:gd name="connsiteY4" fmla="*/ 777769 h 958887"/>
              <a:gd name="connsiteX5" fmla="*/ 1422532 w 1533535"/>
              <a:gd name="connsiteY5" fmla="*/ 39718 h 958887"/>
              <a:gd name="connsiteX6" fmla="*/ 13195 w 1533535"/>
              <a:gd name="connsiteY6" fmla="*/ 41168 h 958887"/>
              <a:gd name="connsiteX0" fmla="*/ 6728 w 1527068"/>
              <a:gd name="connsiteY0" fmla="*/ 41168 h 958887"/>
              <a:gd name="connsiteX1" fmla="*/ 4551 w 1527068"/>
              <a:gd name="connsiteY1" fmla="*/ 810426 h 958887"/>
              <a:gd name="connsiteX2" fmla="*/ 142436 w 1527068"/>
              <a:gd name="connsiteY2" fmla="*/ 926540 h 958887"/>
              <a:gd name="connsiteX3" fmla="*/ 1245522 w 1527068"/>
              <a:gd name="connsiteY3" fmla="*/ 948312 h 958887"/>
              <a:gd name="connsiteX4" fmla="*/ 1416065 w 1527068"/>
              <a:gd name="connsiteY4" fmla="*/ 777769 h 958887"/>
              <a:gd name="connsiteX5" fmla="*/ 1416065 w 1527068"/>
              <a:gd name="connsiteY5" fmla="*/ 39718 h 958887"/>
              <a:gd name="connsiteX6" fmla="*/ 6728 w 1527068"/>
              <a:gd name="connsiteY6" fmla="*/ 41168 h 958887"/>
              <a:gd name="connsiteX0" fmla="*/ 6728 w 1527068"/>
              <a:gd name="connsiteY0" fmla="*/ 41168 h 1005071"/>
              <a:gd name="connsiteX1" fmla="*/ 4551 w 1527068"/>
              <a:gd name="connsiteY1" fmla="*/ 810426 h 1005071"/>
              <a:gd name="connsiteX2" fmla="*/ 223553 w 1527068"/>
              <a:gd name="connsiteY2" fmla="*/ 997824 h 1005071"/>
              <a:gd name="connsiteX3" fmla="*/ 1245522 w 1527068"/>
              <a:gd name="connsiteY3" fmla="*/ 948312 h 1005071"/>
              <a:gd name="connsiteX4" fmla="*/ 1416065 w 1527068"/>
              <a:gd name="connsiteY4" fmla="*/ 777769 h 1005071"/>
              <a:gd name="connsiteX5" fmla="*/ 1416065 w 1527068"/>
              <a:gd name="connsiteY5" fmla="*/ 39718 h 1005071"/>
              <a:gd name="connsiteX6" fmla="*/ 6728 w 1527068"/>
              <a:gd name="connsiteY6" fmla="*/ 41168 h 1005071"/>
              <a:gd name="connsiteX0" fmla="*/ 6728 w 1527068"/>
              <a:gd name="connsiteY0" fmla="*/ 41168 h 1025979"/>
              <a:gd name="connsiteX1" fmla="*/ 4551 w 1527068"/>
              <a:gd name="connsiteY1" fmla="*/ 810426 h 1025979"/>
              <a:gd name="connsiteX2" fmla="*/ 223553 w 1527068"/>
              <a:gd name="connsiteY2" fmla="*/ 997824 h 1025979"/>
              <a:gd name="connsiteX3" fmla="*/ 1245522 w 1527068"/>
              <a:gd name="connsiteY3" fmla="*/ 948312 h 1025979"/>
              <a:gd name="connsiteX4" fmla="*/ 1416065 w 1527068"/>
              <a:gd name="connsiteY4" fmla="*/ 777769 h 1025979"/>
              <a:gd name="connsiteX5" fmla="*/ 1416065 w 1527068"/>
              <a:gd name="connsiteY5" fmla="*/ 39718 h 1025979"/>
              <a:gd name="connsiteX6" fmla="*/ 6728 w 1527068"/>
              <a:gd name="connsiteY6" fmla="*/ 41168 h 1025979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12860"/>
              <a:gd name="connsiteX1" fmla="*/ 3199 w 1530632"/>
              <a:gd name="connsiteY1" fmla="*/ 795678 h 1012860"/>
              <a:gd name="connsiteX2" fmla="*/ 227117 w 1530632"/>
              <a:gd name="connsiteY2" fmla="*/ 997824 h 1012860"/>
              <a:gd name="connsiteX3" fmla="*/ 1285249 w 1530632"/>
              <a:gd name="connsiteY3" fmla="*/ 979309 h 1012860"/>
              <a:gd name="connsiteX4" fmla="*/ 1419629 w 1530632"/>
              <a:gd name="connsiteY4" fmla="*/ 777769 h 1012860"/>
              <a:gd name="connsiteX5" fmla="*/ 1419629 w 1530632"/>
              <a:gd name="connsiteY5" fmla="*/ 39718 h 1012860"/>
              <a:gd name="connsiteX6" fmla="*/ 10292 w 1530632"/>
              <a:gd name="connsiteY6" fmla="*/ 41168 h 1012860"/>
              <a:gd name="connsiteX0" fmla="*/ 10292 w 1530632"/>
              <a:gd name="connsiteY0" fmla="*/ 41168 h 1032820"/>
              <a:gd name="connsiteX1" fmla="*/ 3199 w 1530632"/>
              <a:gd name="connsiteY1" fmla="*/ 795678 h 1032820"/>
              <a:gd name="connsiteX2" fmla="*/ 227117 w 1530632"/>
              <a:gd name="connsiteY2" fmla="*/ 997824 h 1032820"/>
              <a:gd name="connsiteX3" fmla="*/ 1285249 w 1530632"/>
              <a:gd name="connsiteY3" fmla="*/ 979309 h 1032820"/>
              <a:gd name="connsiteX4" fmla="*/ 1419629 w 1530632"/>
              <a:gd name="connsiteY4" fmla="*/ 777769 h 1032820"/>
              <a:gd name="connsiteX5" fmla="*/ 1419629 w 1530632"/>
              <a:gd name="connsiteY5" fmla="*/ 39718 h 1032820"/>
              <a:gd name="connsiteX6" fmla="*/ 10292 w 1530632"/>
              <a:gd name="connsiteY6" fmla="*/ 41168 h 1032820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432815"/>
              <a:gd name="connsiteY0" fmla="*/ 41168 h 1043829"/>
              <a:gd name="connsiteX1" fmla="*/ 3199 w 1432815"/>
              <a:gd name="connsiteY1" fmla="*/ 795678 h 1043829"/>
              <a:gd name="connsiteX2" fmla="*/ 227117 w 1432815"/>
              <a:gd name="connsiteY2" fmla="*/ 997824 h 1043829"/>
              <a:gd name="connsiteX3" fmla="*/ 1285249 w 1432815"/>
              <a:gd name="connsiteY3" fmla="*/ 979309 h 1043829"/>
              <a:gd name="connsiteX4" fmla="*/ 1419629 w 1432815"/>
              <a:gd name="connsiteY4" fmla="*/ 777769 h 1043829"/>
              <a:gd name="connsiteX5" fmla="*/ 1419629 w 1432815"/>
              <a:gd name="connsiteY5" fmla="*/ 39718 h 1043829"/>
              <a:gd name="connsiteX6" fmla="*/ 10292 w 1432815"/>
              <a:gd name="connsiteY6" fmla="*/ 41168 h 1043829"/>
              <a:gd name="connsiteX0" fmla="*/ 10292 w 1420704"/>
              <a:gd name="connsiteY0" fmla="*/ 41168 h 1043829"/>
              <a:gd name="connsiteX1" fmla="*/ 3199 w 1420704"/>
              <a:gd name="connsiteY1" fmla="*/ 795678 h 1043829"/>
              <a:gd name="connsiteX2" fmla="*/ 227117 w 1420704"/>
              <a:gd name="connsiteY2" fmla="*/ 997824 h 1043829"/>
              <a:gd name="connsiteX3" fmla="*/ 1285249 w 1420704"/>
              <a:gd name="connsiteY3" fmla="*/ 979309 h 1043829"/>
              <a:gd name="connsiteX4" fmla="*/ 1419629 w 1420704"/>
              <a:gd name="connsiteY4" fmla="*/ 777769 h 1043829"/>
              <a:gd name="connsiteX5" fmla="*/ 1419629 w 1420704"/>
              <a:gd name="connsiteY5" fmla="*/ 39718 h 1043829"/>
              <a:gd name="connsiteX6" fmla="*/ 10292 w 1420704"/>
              <a:gd name="connsiteY6" fmla="*/ 41168 h 1043829"/>
              <a:gd name="connsiteX0" fmla="*/ 10292 w 1420704"/>
              <a:gd name="connsiteY0" fmla="*/ 1450 h 1004111"/>
              <a:gd name="connsiteX1" fmla="*/ 3199 w 1420704"/>
              <a:gd name="connsiteY1" fmla="*/ 755960 h 1004111"/>
              <a:gd name="connsiteX2" fmla="*/ 227117 w 1420704"/>
              <a:gd name="connsiteY2" fmla="*/ 958106 h 1004111"/>
              <a:gd name="connsiteX3" fmla="*/ 1285249 w 1420704"/>
              <a:gd name="connsiteY3" fmla="*/ 939591 h 1004111"/>
              <a:gd name="connsiteX4" fmla="*/ 1419629 w 1420704"/>
              <a:gd name="connsiteY4" fmla="*/ 738051 h 1004111"/>
              <a:gd name="connsiteX5" fmla="*/ 1419629 w 1420704"/>
              <a:gd name="connsiteY5" fmla="*/ 0 h 1004111"/>
              <a:gd name="connsiteX6" fmla="*/ 10292 w 1420704"/>
              <a:gd name="connsiteY6" fmla="*/ 1450 h 1004111"/>
              <a:gd name="connsiteX0" fmla="*/ 10292 w 1420704"/>
              <a:gd name="connsiteY0" fmla="*/ 1450 h 1004111"/>
              <a:gd name="connsiteX1" fmla="*/ 3199 w 1420704"/>
              <a:gd name="connsiteY1" fmla="*/ 755960 h 1004111"/>
              <a:gd name="connsiteX2" fmla="*/ 227117 w 1420704"/>
              <a:gd name="connsiteY2" fmla="*/ 958106 h 1004111"/>
              <a:gd name="connsiteX3" fmla="*/ 1285249 w 1420704"/>
              <a:gd name="connsiteY3" fmla="*/ 939591 h 1004111"/>
              <a:gd name="connsiteX4" fmla="*/ 1419629 w 1420704"/>
              <a:gd name="connsiteY4" fmla="*/ 738051 h 1004111"/>
              <a:gd name="connsiteX5" fmla="*/ 1419629 w 1420704"/>
              <a:gd name="connsiteY5" fmla="*/ 0 h 1004111"/>
              <a:gd name="connsiteX6" fmla="*/ 10292 w 1420704"/>
              <a:gd name="connsiteY6" fmla="*/ 1450 h 10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0704" h="1004111">
                <a:moveTo>
                  <a:pt x="10292" y="1450"/>
                </a:moveTo>
                <a:cubicBezTo>
                  <a:pt x="3640" y="211017"/>
                  <a:pt x="-4670" y="608398"/>
                  <a:pt x="3199" y="755960"/>
                </a:cubicBezTo>
                <a:cubicBezTo>
                  <a:pt x="-5180" y="890607"/>
                  <a:pt x="76296" y="922335"/>
                  <a:pt x="227117" y="958106"/>
                </a:cubicBezTo>
                <a:cubicBezTo>
                  <a:pt x="553585" y="1014542"/>
                  <a:pt x="1009005" y="1030511"/>
                  <a:pt x="1285249" y="939591"/>
                </a:cubicBezTo>
                <a:cubicBezTo>
                  <a:pt x="1442672" y="882251"/>
                  <a:pt x="1414452" y="784218"/>
                  <a:pt x="1419629" y="738051"/>
                </a:cubicBezTo>
                <a:cubicBezTo>
                  <a:pt x="1419640" y="554982"/>
                  <a:pt x="1422044" y="218340"/>
                  <a:pt x="1419629" y="0"/>
                </a:cubicBezTo>
                <a:cubicBezTo>
                  <a:pt x="1279231" y="69116"/>
                  <a:pt x="82812" y="56396"/>
                  <a:pt x="10292" y="1450"/>
                </a:cubicBezTo>
                <a:close/>
              </a:path>
            </a:pathLst>
          </a:custGeom>
          <a:solidFill>
            <a:srgbClr val="FFFF00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3" name="Oval 562"/>
          <p:cNvSpPr/>
          <p:nvPr/>
        </p:nvSpPr>
        <p:spPr>
          <a:xfrm>
            <a:off x="1619476" y="3794369"/>
            <a:ext cx="858167" cy="58232"/>
          </a:xfrm>
          <a:prstGeom prst="ellipse">
            <a:avLst/>
          </a:prstGeom>
          <a:solidFill>
            <a:srgbClr val="FFFF00">
              <a:alpha val="63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68" name="Freeform 567"/>
          <p:cNvSpPr/>
          <p:nvPr/>
        </p:nvSpPr>
        <p:spPr>
          <a:xfrm>
            <a:off x="1630263" y="3386201"/>
            <a:ext cx="633435" cy="988806"/>
          </a:xfrm>
          <a:custGeom>
            <a:avLst/>
            <a:gdLst>
              <a:gd name="connsiteX0" fmla="*/ 2883 w 2369857"/>
              <a:gd name="connsiteY0" fmla="*/ 87733 h 3871843"/>
              <a:gd name="connsiteX1" fmla="*/ 183696 w 2369857"/>
              <a:gd name="connsiteY1" fmla="*/ 325373 h 3871843"/>
              <a:gd name="connsiteX2" fmla="*/ 183696 w 2369857"/>
              <a:gd name="connsiteY2" fmla="*/ 3564519 h 3871843"/>
              <a:gd name="connsiteX3" fmla="*/ 2363791 w 2369857"/>
              <a:gd name="connsiteY3" fmla="*/ 3745333 h 3871843"/>
              <a:gd name="connsiteX4" fmla="*/ 824293 w 2369857"/>
              <a:gd name="connsiteY4" fmla="*/ 3626512 h 3871843"/>
              <a:gd name="connsiteX5" fmla="*/ 488496 w 2369857"/>
              <a:gd name="connsiteY5" fmla="*/ 3078906 h 3871843"/>
              <a:gd name="connsiteX6" fmla="*/ 442002 w 2369857"/>
              <a:gd name="connsiteY6" fmla="*/ 299543 h 3871843"/>
              <a:gd name="connsiteX7" fmla="*/ 349012 w 2369857"/>
              <a:gd name="connsiteY7" fmla="*/ 103231 h 3871843"/>
              <a:gd name="connsiteX8" fmla="*/ 2883 w 2369857"/>
              <a:gd name="connsiteY8" fmla="*/ 87733 h 3871843"/>
              <a:gd name="connsiteX0" fmla="*/ 1412 w 2368386"/>
              <a:gd name="connsiteY0" fmla="*/ 61769 h 3824438"/>
              <a:gd name="connsiteX1" fmla="*/ 223554 w 2368386"/>
              <a:gd name="connsiteY1" fmla="*/ 604209 h 3824438"/>
              <a:gd name="connsiteX2" fmla="*/ 182225 w 2368386"/>
              <a:gd name="connsiteY2" fmla="*/ 3538555 h 3824438"/>
              <a:gd name="connsiteX3" fmla="*/ 2362320 w 2368386"/>
              <a:gd name="connsiteY3" fmla="*/ 3719369 h 3824438"/>
              <a:gd name="connsiteX4" fmla="*/ 822822 w 2368386"/>
              <a:gd name="connsiteY4" fmla="*/ 3600548 h 3824438"/>
              <a:gd name="connsiteX5" fmla="*/ 487025 w 2368386"/>
              <a:gd name="connsiteY5" fmla="*/ 3052942 h 3824438"/>
              <a:gd name="connsiteX6" fmla="*/ 440531 w 2368386"/>
              <a:gd name="connsiteY6" fmla="*/ 273579 h 3824438"/>
              <a:gd name="connsiteX7" fmla="*/ 347541 w 2368386"/>
              <a:gd name="connsiteY7" fmla="*/ 77267 h 3824438"/>
              <a:gd name="connsiteX8" fmla="*/ 1412 w 2368386"/>
              <a:gd name="connsiteY8" fmla="*/ 61769 h 3824438"/>
              <a:gd name="connsiteX0" fmla="*/ 3124 w 2370098"/>
              <a:gd name="connsiteY0" fmla="*/ 61769 h 3838947"/>
              <a:gd name="connsiteX1" fmla="*/ 178771 w 2370098"/>
              <a:gd name="connsiteY1" fmla="*/ 397565 h 3838947"/>
              <a:gd name="connsiteX2" fmla="*/ 183937 w 2370098"/>
              <a:gd name="connsiteY2" fmla="*/ 3538555 h 3838947"/>
              <a:gd name="connsiteX3" fmla="*/ 2364032 w 2370098"/>
              <a:gd name="connsiteY3" fmla="*/ 3719369 h 3838947"/>
              <a:gd name="connsiteX4" fmla="*/ 824534 w 2370098"/>
              <a:gd name="connsiteY4" fmla="*/ 3600548 h 3838947"/>
              <a:gd name="connsiteX5" fmla="*/ 488737 w 2370098"/>
              <a:gd name="connsiteY5" fmla="*/ 3052942 h 3838947"/>
              <a:gd name="connsiteX6" fmla="*/ 442243 w 2370098"/>
              <a:gd name="connsiteY6" fmla="*/ 273579 h 3838947"/>
              <a:gd name="connsiteX7" fmla="*/ 349253 w 2370098"/>
              <a:gd name="connsiteY7" fmla="*/ 77267 h 3838947"/>
              <a:gd name="connsiteX8" fmla="*/ 3124 w 2370098"/>
              <a:gd name="connsiteY8" fmla="*/ 61769 h 3838947"/>
              <a:gd name="connsiteX0" fmla="*/ 2832 w 2369806"/>
              <a:gd name="connsiteY0" fmla="*/ 61769 h 3838947"/>
              <a:gd name="connsiteX1" fmla="*/ 178479 w 2369806"/>
              <a:gd name="connsiteY1" fmla="*/ 397565 h 3838947"/>
              <a:gd name="connsiteX2" fmla="*/ 183645 w 2369806"/>
              <a:gd name="connsiteY2" fmla="*/ 3538555 h 3838947"/>
              <a:gd name="connsiteX3" fmla="*/ 2363740 w 2369806"/>
              <a:gd name="connsiteY3" fmla="*/ 3719369 h 3838947"/>
              <a:gd name="connsiteX4" fmla="*/ 824242 w 2369806"/>
              <a:gd name="connsiteY4" fmla="*/ 3600548 h 3838947"/>
              <a:gd name="connsiteX5" fmla="*/ 488445 w 2369806"/>
              <a:gd name="connsiteY5" fmla="*/ 3052942 h 3838947"/>
              <a:gd name="connsiteX6" fmla="*/ 441951 w 2369806"/>
              <a:gd name="connsiteY6" fmla="*/ 273579 h 3838947"/>
              <a:gd name="connsiteX7" fmla="*/ 348961 w 2369806"/>
              <a:gd name="connsiteY7" fmla="*/ 77267 h 3838947"/>
              <a:gd name="connsiteX8" fmla="*/ 2832 w 2369806"/>
              <a:gd name="connsiteY8" fmla="*/ 61769 h 3838947"/>
              <a:gd name="connsiteX0" fmla="*/ 2832 w 2369806"/>
              <a:gd name="connsiteY0" fmla="*/ 61769 h 3773063"/>
              <a:gd name="connsiteX1" fmla="*/ 178479 w 2369806"/>
              <a:gd name="connsiteY1" fmla="*/ 397565 h 3773063"/>
              <a:gd name="connsiteX2" fmla="*/ 183645 w 2369806"/>
              <a:gd name="connsiteY2" fmla="*/ 3538555 h 3773063"/>
              <a:gd name="connsiteX3" fmla="*/ 2363740 w 2369806"/>
              <a:gd name="connsiteY3" fmla="*/ 3719369 h 3773063"/>
              <a:gd name="connsiteX4" fmla="*/ 824242 w 2369806"/>
              <a:gd name="connsiteY4" fmla="*/ 3600548 h 3773063"/>
              <a:gd name="connsiteX5" fmla="*/ 488445 w 2369806"/>
              <a:gd name="connsiteY5" fmla="*/ 3052942 h 3773063"/>
              <a:gd name="connsiteX6" fmla="*/ 441951 w 2369806"/>
              <a:gd name="connsiteY6" fmla="*/ 273579 h 3773063"/>
              <a:gd name="connsiteX7" fmla="*/ 348961 w 2369806"/>
              <a:gd name="connsiteY7" fmla="*/ 77267 h 3773063"/>
              <a:gd name="connsiteX8" fmla="*/ 2832 w 2369806"/>
              <a:gd name="connsiteY8" fmla="*/ 61769 h 3773063"/>
              <a:gd name="connsiteX0" fmla="*/ 2832 w 2369806"/>
              <a:gd name="connsiteY0" fmla="*/ 61769 h 3779200"/>
              <a:gd name="connsiteX1" fmla="*/ 178479 w 2369806"/>
              <a:gd name="connsiteY1" fmla="*/ 397565 h 3779200"/>
              <a:gd name="connsiteX2" fmla="*/ 183645 w 2369806"/>
              <a:gd name="connsiteY2" fmla="*/ 3538555 h 3779200"/>
              <a:gd name="connsiteX3" fmla="*/ 2363740 w 2369806"/>
              <a:gd name="connsiteY3" fmla="*/ 3719369 h 3779200"/>
              <a:gd name="connsiteX4" fmla="*/ 824242 w 2369806"/>
              <a:gd name="connsiteY4" fmla="*/ 3600548 h 3779200"/>
              <a:gd name="connsiteX5" fmla="*/ 488445 w 2369806"/>
              <a:gd name="connsiteY5" fmla="*/ 3052942 h 3779200"/>
              <a:gd name="connsiteX6" fmla="*/ 441951 w 2369806"/>
              <a:gd name="connsiteY6" fmla="*/ 273579 h 3779200"/>
              <a:gd name="connsiteX7" fmla="*/ 348961 w 2369806"/>
              <a:gd name="connsiteY7" fmla="*/ 77267 h 3779200"/>
              <a:gd name="connsiteX8" fmla="*/ 2832 w 2369806"/>
              <a:gd name="connsiteY8" fmla="*/ 61769 h 3779200"/>
              <a:gd name="connsiteX0" fmla="*/ 3111 w 2370177"/>
              <a:gd name="connsiteY0" fmla="*/ 61769 h 3752489"/>
              <a:gd name="connsiteX1" fmla="*/ 178758 w 2370177"/>
              <a:gd name="connsiteY1" fmla="*/ 397565 h 3752489"/>
              <a:gd name="connsiteX2" fmla="*/ 178758 w 2370177"/>
              <a:gd name="connsiteY2" fmla="*/ 3492060 h 3752489"/>
              <a:gd name="connsiteX3" fmla="*/ 2364019 w 2370177"/>
              <a:gd name="connsiteY3" fmla="*/ 3719369 h 3752489"/>
              <a:gd name="connsiteX4" fmla="*/ 824521 w 2370177"/>
              <a:gd name="connsiteY4" fmla="*/ 3600548 h 3752489"/>
              <a:gd name="connsiteX5" fmla="*/ 488724 w 2370177"/>
              <a:gd name="connsiteY5" fmla="*/ 3052942 h 3752489"/>
              <a:gd name="connsiteX6" fmla="*/ 442230 w 2370177"/>
              <a:gd name="connsiteY6" fmla="*/ 273579 h 3752489"/>
              <a:gd name="connsiteX7" fmla="*/ 349240 w 2370177"/>
              <a:gd name="connsiteY7" fmla="*/ 77267 h 3752489"/>
              <a:gd name="connsiteX8" fmla="*/ 3111 w 2370177"/>
              <a:gd name="connsiteY8" fmla="*/ 61769 h 3752489"/>
              <a:gd name="connsiteX0" fmla="*/ 3111 w 2370177"/>
              <a:gd name="connsiteY0" fmla="*/ 61769 h 3770971"/>
              <a:gd name="connsiteX1" fmla="*/ 178758 w 2370177"/>
              <a:gd name="connsiteY1" fmla="*/ 397565 h 3770971"/>
              <a:gd name="connsiteX2" fmla="*/ 178758 w 2370177"/>
              <a:gd name="connsiteY2" fmla="*/ 3492060 h 3770971"/>
              <a:gd name="connsiteX3" fmla="*/ 2364019 w 2370177"/>
              <a:gd name="connsiteY3" fmla="*/ 3719369 h 3770971"/>
              <a:gd name="connsiteX4" fmla="*/ 824521 w 2370177"/>
              <a:gd name="connsiteY4" fmla="*/ 3600548 h 3770971"/>
              <a:gd name="connsiteX5" fmla="*/ 488724 w 2370177"/>
              <a:gd name="connsiteY5" fmla="*/ 3052942 h 3770971"/>
              <a:gd name="connsiteX6" fmla="*/ 442230 w 2370177"/>
              <a:gd name="connsiteY6" fmla="*/ 273579 h 3770971"/>
              <a:gd name="connsiteX7" fmla="*/ 349240 w 2370177"/>
              <a:gd name="connsiteY7" fmla="*/ 77267 h 3770971"/>
              <a:gd name="connsiteX8" fmla="*/ 3111 w 2370177"/>
              <a:gd name="connsiteY8" fmla="*/ 61769 h 3770971"/>
              <a:gd name="connsiteX0" fmla="*/ 3111 w 2368148"/>
              <a:gd name="connsiteY0" fmla="*/ 61769 h 3754837"/>
              <a:gd name="connsiteX1" fmla="*/ 178758 w 2368148"/>
              <a:gd name="connsiteY1" fmla="*/ 397565 h 3754837"/>
              <a:gd name="connsiteX2" fmla="*/ 178758 w 2368148"/>
              <a:gd name="connsiteY2" fmla="*/ 3492060 h 3754837"/>
              <a:gd name="connsiteX3" fmla="*/ 2364019 w 2368148"/>
              <a:gd name="connsiteY3" fmla="*/ 3719369 h 3754837"/>
              <a:gd name="connsiteX4" fmla="*/ 721199 w 2368148"/>
              <a:gd name="connsiteY4" fmla="*/ 3564386 h 3754837"/>
              <a:gd name="connsiteX5" fmla="*/ 488724 w 2368148"/>
              <a:gd name="connsiteY5" fmla="*/ 3052942 h 3754837"/>
              <a:gd name="connsiteX6" fmla="*/ 442230 w 2368148"/>
              <a:gd name="connsiteY6" fmla="*/ 273579 h 3754837"/>
              <a:gd name="connsiteX7" fmla="*/ 349240 w 2368148"/>
              <a:gd name="connsiteY7" fmla="*/ 77267 h 3754837"/>
              <a:gd name="connsiteX8" fmla="*/ 3111 w 2368148"/>
              <a:gd name="connsiteY8" fmla="*/ 61769 h 3754837"/>
              <a:gd name="connsiteX0" fmla="*/ 3111 w 2367727"/>
              <a:gd name="connsiteY0" fmla="*/ 61769 h 3754837"/>
              <a:gd name="connsiteX1" fmla="*/ 178758 w 2367727"/>
              <a:gd name="connsiteY1" fmla="*/ 397565 h 3754837"/>
              <a:gd name="connsiteX2" fmla="*/ 178758 w 2367727"/>
              <a:gd name="connsiteY2" fmla="*/ 3492060 h 3754837"/>
              <a:gd name="connsiteX3" fmla="*/ 2364019 w 2367727"/>
              <a:gd name="connsiteY3" fmla="*/ 3719369 h 3754837"/>
              <a:gd name="connsiteX4" fmla="*/ 721199 w 2367727"/>
              <a:gd name="connsiteY4" fmla="*/ 3564386 h 3754837"/>
              <a:gd name="connsiteX5" fmla="*/ 488724 w 2367727"/>
              <a:gd name="connsiteY5" fmla="*/ 3052942 h 3754837"/>
              <a:gd name="connsiteX6" fmla="*/ 442230 w 2367727"/>
              <a:gd name="connsiteY6" fmla="*/ 273579 h 3754837"/>
              <a:gd name="connsiteX7" fmla="*/ 349240 w 2367727"/>
              <a:gd name="connsiteY7" fmla="*/ 77267 h 3754837"/>
              <a:gd name="connsiteX8" fmla="*/ 3111 w 2367727"/>
              <a:gd name="connsiteY8" fmla="*/ 61769 h 3754837"/>
              <a:gd name="connsiteX0" fmla="*/ 3111 w 2367727"/>
              <a:gd name="connsiteY0" fmla="*/ 61769 h 3754837"/>
              <a:gd name="connsiteX1" fmla="*/ 178758 w 2367727"/>
              <a:gd name="connsiteY1" fmla="*/ 397565 h 3754837"/>
              <a:gd name="connsiteX2" fmla="*/ 178758 w 2367727"/>
              <a:gd name="connsiteY2" fmla="*/ 3492060 h 3754837"/>
              <a:gd name="connsiteX3" fmla="*/ 2364019 w 2367727"/>
              <a:gd name="connsiteY3" fmla="*/ 3719369 h 3754837"/>
              <a:gd name="connsiteX4" fmla="*/ 721199 w 2367727"/>
              <a:gd name="connsiteY4" fmla="*/ 3564386 h 3754837"/>
              <a:gd name="connsiteX5" fmla="*/ 488724 w 2367727"/>
              <a:gd name="connsiteY5" fmla="*/ 3052942 h 3754837"/>
              <a:gd name="connsiteX6" fmla="*/ 442230 w 2367727"/>
              <a:gd name="connsiteY6" fmla="*/ 273579 h 3754837"/>
              <a:gd name="connsiteX7" fmla="*/ 349240 w 2367727"/>
              <a:gd name="connsiteY7" fmla="*/ 77267 h 3754837"/>
              <a:gd name="connsiteX8" fmla="*/ 3111 w 2367727"/>
              <a:gd name="connsiteY8" fmla="*/ 61769 h 3754837"/>
              <a:gd name="connsiteX0" fmla="*/ 3111 w 2368158"/>
              <a:gd name="connsiteY0" fmla="*/ 61769 h 3754837"/>
              <a:gd name="connsiteX1" fmla="*/ 178758 w 2368158"/>
              <a:gd name="connsiteY1" fmla="*/ 397565 h 3754837"/>
              <a:gd name="connsiteX2" fmla="*/ 178758 w 2368158"/>
              <a:gd name="connsiteY2" fmla="*/ 3492060 h 3754837"/>
              <a:gd name="connsiteX3" fmla="*/ 2364019 w 2368158"/>
              <a:gd name="connsiteY3" fmla="*/ 3719369 h 3754837"/>
              <a:gd name="connsiteX4" fmla="*/ 721199 w 2368158"/>
              <a:gd name="connsiteY4" fmla="*/ 3564386 h 3754837"/>
              <a:gd name="connsiteX5" fmla="*/ 468059 w 2368158"/>
              <a:gd name="connsiteY5" fmla="*/ 3032278 h 3754837"/>
              <a:gd name="connsiteX6" fmla="*/ 442230 w 2368158"/>
              <a:gd name="connsiteY6" fmla="*/ 273579 h 3754837"/>
              <a:gd name="connsiteX7" fmla="*/ 349240 w 2368158"/>
              <a:gd name="connsiteY7" fmla="*/ 77267 h 3754837"/>
              <a:gd name="connsiteX8" fmla="*/ 3111 w 2368158"/>
              <a:gd name="connsiteY8" fmla="*/ 61769 h 3754837"/>
              <a:gd name="connsiteX0" fmla="*/ 1267 w 2366314"/>
              <a:gd name="connsiteY0" fmla="*/ 57677 h 3750745"/>
              <a:gd name="connsiteX1" fmla="*/ 176914 w 2366314"/>
              <a:gd name="connsiteY1" fmla="*/ 393473 h 3750745"/>
              <a:gd name="connsiteX2" fmla="*/ 176914 w 2366314"/>
              <a:gd name="connsiteY2" fmla="*/ 3487968 h 3750745"/>
              <a:gd name="connsiteX3" fmla="*/ 2362175 w 2366314"/>
              <a:gd name="connsiteY3" fmla="*/ 3715277 h 3750745"/>
              <a:gd name="connsiteX4" fmla="*/ 719355 w 2366314"/>
              <a:gd name="connsiteY4" fmla="*/ 3560294 h 3750745"/>
              <a:gd name="connsiteX5" fmla="*/ 466215 w 2366314"/>
              <a:gd name="connsiteY5" fmla="*/ 3028186 h 3750745"/>
              <a:gd name="connsiteX6" fmla="*/ 440386 w 2366314"/>
              <a:gd name="connsiteY6" fmla="*/ 269487 h 3750745"/>
              <a:gd name="connsiteX7" fmla="*/ 280237 w 2366314"/>
              <a:gd name="connsiteY7" fmla="*/ 83507 h 3750745"/>
              <a:gd name="connsiteX8" fmla="*/ 1267 w 2366314"/>
              <a:gd name="connsiteY8" fmla="*/ 57677 h 3750745"/>
              <a:gd name="connsiteX0" fmla="*/ 1267 w 2366314"/>
              <a:gd name="connsiteY0" fmla="*/ 27558 h 3720626"/>
              <a:gd name="connsiteX1" fmla="*/ 176914 w 2366314"/>
              <a:gd name="connsiteY1" fmla="*/ 363354 h 3720626"/>
              <a:gd name="connsiteX2" fmla="*/ 176914 w 2366314"/>
              <a:gd name="connsiteY2" fmla="*/ 3457849 h 3720626"/>
              <a:gd name="connsiteX3" fmla="*/ 2362175 w 2366314"/>
              <a:gd name="connsiteY3" fmla="*/ 3685158 h 3720626"/>
              <a:gd name="connsiteX4" fmla="*/ 719355 w 2366314"/>
              <a:gd name="connsiteY4" fmla="*/ 3530175 h 3720626"/>
              <a:gd name="connsiteX5" fmla="*/ 466215 w 2366314"/>
              <a:gd name="connsiteY5" fmla="*/ 2998067 h 3720626"/>
              <a:gd name="connsiteX6" fmla="*/ 440386 w 2366314"/>
              <a:gd name="connsiteY6" fmla="*/ 239368 h 3720626"/>
              <a:gd name="connsiteX7" fmla="*/ 280237 w 2366314"/>
              <a:gd name="connsiteY7" fmla="*/ 53388 h 3720626"/>
              <a:gd name="connsiteX8" fmla="*/ 1267 w 2366314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225 w 2369272"/>
              <a:gd name="connsiteY0" fmla="*/ 0 h 3693068"/>
              <a:gd name="connsiteX1" fmla="*/ 179872 w 2369272"/>
              <a:gd name="connsiteY1" fmla="*/ 335796 h 3693068"/>
              <a:gd name="connsiteX2" fmla="*/ 179872 w 2369272"/>
              <a:gd name="connsiteY2" fmla="*/ 3430291 h 3693068"/>
              <a:gd name="connsiteX3" fmla="*/ 2365133 w 2369272"/>
              <a:gd name="connsiteY3" fmla="*/ 3657600 h 3693068"/>
              <a:gd name="connsiteX4" fmla="*/ 722313 w 2369272"/>
              <a:gd name="connsiteY4" fmla="*/ 3502617 h 3693068"/>
              <a:gd name="connsiteX5" fmla="*/ 469173 w 2369272"/>
              <a:gd name="connsiteY5" fmla="*/ 2970509 h 3693068"/>
              <a:gd name="connsiteX6" fmla="*/ 443344 w 2369272"/>
              <a:gd name="connsiteY6" fmla="*/ 211810 h 3693068"/>
              <a:gd name="connsiteX7" fmla="*/ 391683 w 2369272"/>
              <a:gd name="connsiteY7" fmla="*/ 25830 h 3693068"/>
              <a:gd name="connsiteX8" fmla="*/ 4225 w 2369272"/>
              <a:gd name="connsiteY8" fmla="*/ 0 h 3693068"/>
              <a:gd name="connsiteX0" fmla="*/ 0 w 2365047"/>
              <a:gd name="connsiteY0" fmla="*/ 0 h 3693068"/>
              <a:gd name="connsiteX1" fmla="*/ 175647 w 2365047"/>
              <a:gd name="connsiteY1" fmla="*/ 335796 h 3693068"/>
              <a:gd name="connsiteX2" fmla="*/ 175647 w 2365047"/>
              <a:gd name="connsiteY2" fmla="*/ 3430291 h 3693068"/>
              <a:gd name="connsiteX3" fmla="*/ 2360908 w 2365047"/>
              <a:gd name="connsiteY3" fmla="*/ 3657600 h 3693068"/>
              <a:gd name="connsiteX4" fmla="*/ 718088 w 2365047"/>
              <a:gd name="connsiteY4" fmla="*/ 3502617 h 3693068"/>
              <a:gd name="connsiteX5" fmla="*/ 464948 w 2365047"/>
              <a:gd name="connsiteY5" fmla="*/ 2970509 h 3693068"/>
              <a:gd name="connsiteX6" fmla="*/ 439119 w 2365047"/>
              <a:gd name="connsiteY6" fmla="*/ 211810 h 3693068"/>
              <a:gd name="connsiteX7" fmla="*/ 387458 w 2365047"/>
              <a:gd name="connsiteY7" fmla="*/ 25830 h 3693068"/>
              <a:gd name="connsiteX8" fmla="*/ 0 w 2365047"/>
              <a:gd name="connsiteY8" fmla="*/ 0 h 3693068"/>
              <a:gd name="connsiteX0" fmla="*/ 0 w 2365047"/>
              <a:gd name="connsiteY0" fmla="*/ 0 h 3693068"/>
              <a:gd name="connsiteX1" fmla="*/ 175647 w 2365047"/>
              <a:gd name="connsiteY1" fmla="*/ 335796 h 3693068"/>
              <a:gd name="connsiteX2" fmla="*/ 175647 w 2365047"/>
              <a:gd name="connsiteY2" fmla="*/ 3430291 h 3693068"/>
              <a:gd name="connsiteX3" fmla="*/ 2360908 w 2365047"/>
              <a:gd name="connsiteY3" fmla="*/ 3657600 h 3693068"/>
              <a:gd name="connsiteX4" fmla="*/ 718088 w 2365047"/>
              <a:gd name="connsiteY4" fmla="*/ 3502617 h 3693068"/>
              <a:gd name="connsiteX5" fmla="*/ 464948 w 2365047"/>
              <a:gd name="connsiteY5" fmla="*/ 2970509 h 3693068"/>
              <a:gd name="connsiteX6" fmla="*/ 439119 w 2365047"/>
              <a:gd name="connsiteY6" fmla="*/ 211810 h 3693068"/>
              <a:gd name="connsiteX7" fmla="*/ 387458 w 2365047"/>
              <a:gd name="connsiteY7" fmla="*/ 25830 h 3693068"/>
              <a:gd name="connsiteX8" fmla="*/ 0 w 2365047"/>
              <a:gd name="connsiteY8" fmla="*/ 0 h 3693068"/>
              <a:gd name="connsiteX0" fmla="*/ 0 w 2365047"/>
              <a:gd name="connsiteY0" fmla="*/ 0 h 3693068"/>
              <a:gd name="connsiteX1" fmla="*/ 175647 w 2365047"/>
              <a:gd name="connsiteY1" fmla="*/ 335796 h 3693068"/>
              <a:gd name="connsiteX2" fmla="*/ 175647 w 2365047"/>
              <a:gd name="connsiteY2" fmla="*/ 3430291 h 3693068"/>
              <a:gd name="connsiteX3" fmla="*/ 2360908 w 2365047"/>
              <a:gd name="connsiteY3" fmla="*/ 3657600 h 3693068"/>
              <a:gd name="connsiteX4" fmla="*/ 718088 w 2365047"/>
              <a:gd name="connsiteY4" fmla="*/ 3502617 h 3693068"/>
              <a:gd name="connsiteX5" fmla="*/ 464948 w 2365047"/>
              <a:gd name="connsiteY5" fmla="*/ 2970509 h 3693068"/>
              <a:gd name="connsiteX6" fmla="*/ 439119 w 2365047"/>
              <a:gd name="connsiteY6" fmla="*/ 211810 h 3693068"/>
              <a:gd name="connsiteX7" fmla="*/ 387458 w 2365047"/>
              <a:gd name="connsiteY7" fmla="*/ 25830 h 3693068"/>
              <a:gd name="connsiteX8" fmla="*/ 0 w 2365047"/>
              <a:gd name="connsiteY8" fmla="*/ 0 h 3693068"/>
              <a:gd name="connsiteX0" fmla="*/ 0 w 2364805"/>
              <a:gd name="connsiteY0" fmla="*/ 0 h 3693068"/>
              <a:gd name="connsiteX1" fmla="*/ 175647 w 2364805"/>
              <a:gd name="connsiteY1" fmla="*/ 335796 h 3693068"/>
              <a:gd name="connsiteX2" fmla="*/ 175647 w 2364805"/>
              <a:gd name="connsiteY2" fmla="*/ 3430291 h 3693068"/>
              <a:gd name="connsiteX3" fmla="*/ 2360908 w 2364805"/>
              <a:gd name="connsiteY3" fmla="*/ 3657600 h 3693068"/>
              <a:gd name="connsiteX4" fmla="*/ 718088 w 2364805"/>
              <a:gd name="connsiteY4" fmla="*/ 3502617 h 3693068"/>
              <a:gd name="connsiteX5" fmla="*/ 464948 w 2364805"/>
              <a:gd name="connsiteY5" fmla="*/ 2970509 h 3693068"/>
              <a:gd name="connsiteX6" fmla="*/ 439119 w 2364805"/>
              <a:gd name="connsiteY6" fmla="*/ 211810 h 3693068"/>
              <a:gd name="connsiteX7" fmla="*/ 387458 w 2364805"/>
              <a:gd name="connsiteY7" fmla="*/ 25830 h 3693068"/>
              <a:gd name="connsiteX8" fmla="*/ 0 w 2364805"/>
              <a:gd name="connsiteY8" fmla="*/ 0 h 3693068"/>
              <a:gd name="connsiteX0" fmla="*/ 0 w 2365236"/>
              <a:gd name="connsiteY0" fmla="*/ 0 h 3692396"/>
              <a:gd name="connsiteX1" fmla="*/ 175647 w 2365236"/>
              <a:gd name="connsiteY1" fmla="*/ 335796 h 3692396"/>
              <a:gd name="connsiteX2" fmla="*/ 175647 w 2365236"/>
              <a:gd name="connsiteY2" fmla="*/ 3430291 h 3692396"/>
              <a:gd name="connsiteX3" fmla="*/ 2360908 w 2365236"/>
              <a:gd name="connsiteY3" fmla="*/ 3657600 h 3692396"/>
              <a:gd name="connsiteX4" fmla="*/ 743918 w 2365236"/>
              <a:gd name="connsiteY4" fmla="*/ 3512949 h 3692396"/>
              <a:gd name="connsiteX5" fmla="*/ 464948 w 2365236"/>
              <a:gd name="connsiteY5" fmla="*/ 2970509 h 3692396"/>
              <a:gd name="connsiteX6" fmla="*/ 439119 w 2365236"/>
              <a:gd name="connsiteY6" fmla="*/ 211810 h 3692396"/>
              <a:gd name="connsiteX7" fmla="*/ 387458 w 2365236"/>
              <a:gd name="connsiteY7" fmla="*/ 25830 h 3692396"/>
              <a:gd name="connsiteX8" fmla="*/ 0 w 2365236"/>
              <a:gd name="connsiteY8" fmla="*/ 0 h 3692396"/>
              <a:gd name="connsiteX0" fmla="*/ 0 w 2365368"/>
              <a:gd name="connsiteY0" fmla="*/ 0 h 3692396"/>
              <a:gd name="connsiteX1" fmla="*/ 175647 w 2365368"/>
              <a:gd name="connsiteY1" fmla="*/ 335796 h 3692396"/>
              <a:gd name="connsiteX2" fmla="*/ 175647 w 2365368"/>
              <a:gd name="connsiteY2" fmla="*/ 3430291 h 3692396"/>
              <a:gd name="connsiteX3" fmla="*/ 2360908 w 2365368"/>
              <a:gd name="connsiteY3" fmla="*/ 3657600 h 3692396"/>
              <a:gd name="connsiteX4" fmla="*/ 743918 w 2365368"/>
              <a:gd name="connsiteY4" fmla="*/ 3512949 h 3692396"/>
              <a:gd name="connsiteX5" fmla="*/ 464948 w 2365368"/>
              <a:gd name="connsiteY5" fmla="*/ 2970509 h 3692396"/>
              <a:gd name="connsiteX6" fmla="*/ 439119 w 2365368"/>
              <a:gd name="connsiteY6" fmla="*/ 211810 h 3692396"/>
              <a:gd name="connsiteX7" fmla="*/ 387458 w 2365368"/>
              <a:gd name="connsiteY7" fmla="*/ 25830 h 3692396"/>
              <a:gd name="connsiteX8" fmla="*/ 0 w 2365368"/>
              <a:gd name="connsiteY8" fmla="*/ 0 h 3692396"/>
              <a:gd name="connsiteX0" fmla="*/ 0 w 2365368"/>
              <a:gd name="connsiteY0" fmla="*/ 0 h 3692396"/>
              <a:gd name="connsiteX1" fmla="*/ 175647 w 2365368"/>
              <a:gd name="connsiteY1" fmla="*/ 335796 h 3692396"/>
              <a:gd name="connsiteX2" fmla="*/ 175647 w 2365368"/>
              <a:gd name="connsiteY2" fmla="*/ 3430291 h 3692396"/>
              <a:gd name="connsiteX3" fmla="*/ 2360908 w 2365368"/>
              <a:gd name="connsiteY3" fmla="*/ 3657600 h 3692396"/>
              <a:gd name="connsiteX4" fmla="*/ 743918 w 2365368"/>
              <a:gd name="connsiteY4" fmla="*/ 3512949 h 3692396"/>
              <a:gd name="connsiteX5" fmla="*/ 464948 w 2365368"/>
              <a:gd name="connsiteY5" fmla="*/ 2970509 h 3692396"/>
              <a:gd name="connsiteX6" fmla="*/ 439119 w 2365368"/>
              <a:gd name="connsiteY6" fmla="*/ 211810 h 3692396"/>
              <a:gd name="connsiteX7" fmla="*/ 387458 w 2365368"/>
              <a:gd name="connsiteY7" fmla="*/ 25830 h 3692396"/>
              <a:gd name="connsiteX8" fmla="*/ 0 w 2365368"/>
              <a:gd name="connsiteY8" fmla="*/ 0 h 369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368" h="3692396">
                <a:moveTo>
                  <a:pt x="0" y="0"/>
                </a:moveTo>
                <a:cubicBezTo>
                  <a:pt x="57688" y="56827"/>
                  <a:pt x="146374" y="63715"/>
                  <a:pt x="175647" y="335796"/>
                </a:cubicBezTo>
                <a:cubicBezTo>
                  <a:pt x="204921" y="907511"/>
                  <a:pt x="147235" y="3021308"/>
                  <a:pt x="175647" y="3430291"/>
                </a:cubicBezTo>
                <a:cubicBezTo>
                  <a:pt x="204059" y="3839274"/>
                  <a:pt x="2266196" y="3643824"/>
                  <a:pt x="2360908" y="3657600"/>
                </a:cubicBezTo>
                <a:cubicBezTo>
                  <a:pt x="2455620" y="3671376"/>
                  <a:pt x="1013416" y="3617131"/>
                  <a:pt x="743918" y="3512949"/>
                </a:cubicBezTo>
                <a:cubicBezTo>
                  <a:pt x="474420" y="3408767"/>
                  <a:pt x="464087" y="3412211"/>
                  <a:pt x="464948" y="2970509"/>
                </a:cubicBezTo>
                <a:cubicBezTo>
                  <a:pt x="465809" y="2528807"/>
                  <a:pt x="462366" y="707756"/>
                  <a:pt x="439119" y="211810"/>
                </a:cubicBezTo>
                <a:cubicBezTo>
                  <a:pt x="426203" y="144650"/>
                  <a:pt x="429648" y="48217"/>
                  <a:pt x="387458" y="25830"/>
                </a:cubicBezTo>
                <a:cubicBezTo>
                  <a:pt x="309106" y="18941"/>
                  <a:pt x="133458" y="5166"/>
                  <a:pt x="0" y="0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19363" y="1846724"/>
            <a:ext cx="1281104" cy="2149739"/>
            <a:chOff x="2810763" y="2211494"/>
            <a:chExt cx="1281104" cy="2149739"/>
          </a:xfrm>
        </p:grpSpPr>
        <p:grpSp>
          <p:nvGrpSpPr>
            <p:cNvPr id="781" name="Group 780"/>
            <p:cNvGrpSpPr/>
            <p:nvPr/>
          </p:nvGrpSpPr>
          <p:grpSpPr>
            <a:xfrm>
              <a:off x="2810763" y="2211494"/>
              <a:ext cx="1281104" cy="1010719"/>
              <a:chOff x="5575315" y="5811152"/>
              <a:chExt cx="1281104" cy="1010719"/>
            </a:xfrm>
          </p:grpSpPr>
          <p:pic>
            <p:nvPicPr>
              <p:cNvPr id="782" name="Picture 15" descr="C:\Users\201084\Desktop\2222222222222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" r="21947" b="39959"/>
              <a:stretch/>
            </p:blipFill>
            <p:spPr bwMode="auto">
              <a:xfrm rot="2052083">
                <a:off x="5575315" y="5811152"/>
                <a:ext cx="1281104" cy="856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3" name="Picture 13" descr="C:\Users\201084\Desktop\2222222222222222222222222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48" t="23323" r="28548" b="35272"/>
              <a:stretch/>
            </p:blipFill>
            <p:spPr bwMode="auto">
              <a:xfrm rot="2217445">
                <a:off x="5918882" y="6231450"/>
                <a:ext cx="668403" cy="590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21" name="Group 720"/>
            <p:cNvGrpSpPr/>
            <p:nvPr/>
          </p:nvGrpSpPr>
          <p:grpSpPr>
            <a:xfrm rot="1500000" flipH="1">
              <a:off x="3348356" y="2869766"/>
              <a:ext cx="430793" cy="1491467"/>
              <a:chOff x="6208635" y="2819356"/>
              <a:chExt cx="430793" cy="1491467"/>
            </a:xfrm>
          </p:grpSpPr>
          <p:sp>
            <p:nvSpPr>
              <p:cNvPr id="723" name="Freeform 722"/>
              <p:cNvSpPr/>
              <p:nvPr/>
            </p:nvSpPr>
            <p:spPr>
              <a:xfrm rot="1472026">
                <a:off x="6519773" y="2819356"/>
                <a:ext cx="119655" cy="454585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23782 w 207336"/>
                  <a:gd name="connsiteY5" fmla="*/ 353218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30881 w 177384"/>
                  <a:gd name="connsiteY0" fmla="*/ 534451 h 534451"/>
                  <a:gd name="connsiteX1" fmla="*/ 23738 w 177384"/>
                  <a:gd name="connsiteY1" fmla="*/ 465394 h 534451"/>
                  <a:gd name="connsiteX2" fmla="*/ 30881 w 177384"/>
                  <a:gd name="connsiteY2" fmla="*/ 403482 h 534451"/>
                  <a:gd name="connsiteX3" fmla="*/ 23737 w 177384"/>
                  <a:gd name="connsiteY3" fmla="*/ 312994 h 534451"/>
                  <a:gd name="connsiteX4" fmla="*/ 164841 w 177384"/>
                  <a:gd name="connsiteY4" fmla="*/ 156737 h 534451"/>
                  <a:gd name="connsiteX5" fmla="*/ 125564 w 177384"/>
                  <a:gd name="connsiteY5" fmla="*/ 357536 h 534451"/>
                  <a:gd name="connsiteX6" fmla="*/ 154706 w 177384"/>
                  <a:gd name="connsiteY6" fmla="*/ 484445 h 534451"/>
                  <a:gd name="connsiteX7" fmla="*/ 154706 w 177384"/>
                  <a:gd name="connsiteY7" fmla="*/ 529688 h 534451"/>
                  <a:gd name="connsiteX8" fmla="*/ 30881 w 177384"/>
                  <a:gd name="connsiteY8" fmla="*/ 534451 h 534451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7143 w 154767"/>
                  <a:gd name="connsiteY2" fmla="*/ 406645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20940 w 154767"/>
                  <a:gd name="connsiteY2" fmla="*/ 408200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767" h="537614">
                    <a:moveTo>
                      <a:pt x="7143" y="537614"/>
                    </a:moveTo>
                    <a:cubicBezTo>
                      <a:pt x="-1588" y="524121"/>
                      <a:pt x="15874" y="482050"/>
                      <a:pt x="0" y="468557"/>
                    </a:cubicBezTo>
                    <a:lnTo>
                      <a:pt x="20940" y="408200"/>
                    </a:lnTo>
                    <a:lnTo>
                      <a:pt x="31127" y="309803"/>
                    </a:lnTo>
                    <a:cubicBezTo>
                      <a:pt x="-82378" y="-154540"/>
                      <a:pt x="221272" y="-2025"/>
                      <a:pt x="141103" y="159900"/>
                    </a:cubicBezTo>
                    <a:cubicBezTo>
                      <a:pt x="128403" y="225781"/>
                      <a:pt x="114526" y="294818"/>
                      <a:pt x="101826" y="360699"/>
                    </a:cubicBezTo>
                    <a:cubicBezTo>
                      <a:pt x="140720" y="551199"/>
                      <a:pt x="139700" y="444745"/>
                      <a:pt x="130968" y="487608"/>
                    </a:cubicBezTo>
                    <a:lnTo>
                      <a:pt x="130968" y="532851"/>
                    </a:lnTo>
                    <a:cubicBezTo>
                      <a:pt x="79375" y="509038"/>
                      <a:pt x="15874" y="525707"/>
                      <a:pt x="7143" y="537614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24" name="Group 723"/>
              <p:cNvGrpSpPr/>
              <p:nvPr/>
            </p:nvGrpSpPr>
            <p:grpSpPr>
              <a:xfrm>
                <a:off x="6208635" y="3219768"/>
                <a:ext cx="316309" cy="1091055"/>
                <a:chOff x="6208635" y="3219768"/>
                <a:chExt cx="316309" cy="1091055"/>
              </a:xfrm>
            </p:grpSpPr>
            <p:grpSp>
              <p:nvGrpSpPr>
                <p:cNvPr id="725" name="Group 724"/>
                <p:cNvGrpSpPr/>
                <p:nvPr/>
              </p:nvGrpSpPr>
              <p:grpSpPr>
                <a:xfrm rot="1472026">
                  <a:off x="6208635" y="3219768"/>
                  <a:ext cx="70605" cy="1091055"/>
                  <a:chOff x="7062340" y="-1403808"/>
                  <a:chExt cx="93676" cy="1290334"/>
                </a:xfrm>
              </p:grpSpPr>
              <p:sp>
                <p:nvSpPr>
                  <p:cNvPr id="727" name="Freeform 726"/>
                  <p:cNvSpPr/>
                  <p:nvPr/>
                </p:nvSpPr>
                <p:spPr>
                  <a:xfrm>
                    <a:off x="7062340" y="-1403808"/>
                    <a:ext cx="93676" cy="1273946"/>
                  </a:xfrm>
                  <a:custGeom>
                    <a:avLst/>
                    <a:gdLst>
                      <a:gd name="connsiteX0" fmla="*/ 12700 w 98425"/>
                      <a:gd name="connsiteY0" fmla="*/ 0 h 1317625"/>
                      <a:gd name="connsiteX1" fmla="*/ 0 w 98425"/>
                      <a:gd name="connsiteY1" fmla="*/ 1028700 h 1317625"/>
                      <a:gd name="connsiteX2" fmla="*/ 31750 w 98425"/>
                      <a:gd name="connsiteY2" fmla="*/ 1073150 h 1317625"/>
                      <a:gd name="connsiteX3" fmla="*/ 28575 w 98425"/>
                      <a:gd name="connsiteY3" fmla="*/ 1317625 h 1317625"/>
                      <a:gd name="connsiteX4" fmla="*/ 69850 w 98425"/>
                      <a:gd name="connsiteY4" fmla="*/ 1317625 h 1317625"/>
                      <a:gd name="connsiteX5" fmla="*/ 76200 w 98425"/>
                      <a:gd name="connsiteY5" fmla="*/ 1092200 h 1317625"/>
                      <a:gd name="connsiteX6" fmla="*/ 98425 w 98425"/>
                      <a:gd name="connsiteY6" fmla="*/ 1016000 h 1317625"/>
                      <a:gd name="connsiteX7" fmla="*/ 98425 w 98425"/>
                      <a:gd name="connsiteY7" fmla="*/ 9525 h 1317625"/>
                      <a:gd name="connsiteX8" fmla="*/ 12700 w 98425"/>
                      <a:gd name="connsiteY8" fmla="*/ 0 h 1317625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76200 w 98425"/>
                      <a:gd name="connsiteY5" fmla="*/ 1082675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19049 h 1327149"/>
                      <a:gd name="connsiteX1" fmla="*/ 0 w 98425"/>
                      <a:gd name="connsiteY1" fmla="*/ 1038224 h 1327149"/>
                      <a:gd name="connsiteX2" fmla="*/ 31750 w 98425"/>
                      <a:gd name="connsiteY2" fmla="*/ 1082674 h 1327149"/>
                      <a:gd name="connsiteX3" fmla="*/ 28575 w 98425"/>
                      <a:gd name="connsiteY3" fmla="*/ 1327149 h 1327149"/>
                      <a:gd name="connsiteX4" fmla="*/ 69850 w 98425"/>
                      <a:gd name="connsiteY4" fmla="*/ 1327149 h 1327149"/>
                      <a:gd name="connsiteX5" fmla="*/ 76200 w 98425"/>
                      <a:gd name="connsiteY5" fmla="*/ 1101724 h 1327149"/>
                      <a:gd name="connsiteX6" fmla="*/ 98425 w 98425"/>
                      <a:gd name="connsiteY6" fmla="*/ 1025524 h 1327149"/>
                      <a:gd name="connsiteX7" fmla="*/ 98425 w 98425"/>
                      <a:gd name="connsiteY7" fmla="*/ 19049 h 1327149"/>
                      <a:gd name="connsiteX8" fmla="*/ 5556 w 98425"/>
                      <a:gd name="connsiteY8" fmla="*/ 19049 h 1327149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76200 w 98425"/>
                      <a:gd name="connsiteY5" fmla="*/ 1106695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11660 h 1319760"/>
                      <a:gd name="connsiteX1" fmla="*/ 0 w 98425"/>
                      <a:gd name="connsiteY1" fmla="*/ 1030835 h 1319760"/>
                      <a:gd name="connsiteX2" fmla="*/ 31750 w 98425"/>
                      <a:gd name="connsiteY2" fmla="*/ 1075285 h 1319760"/>
                      <a:gd name="connsiteX3" fmla="*/ 28575 w 98425"/>
                      <a:gd name="connsiteY3" fmla="*/ 1319760 h 1319760"/>
                      <a:gd name="connsiteX4" fmla="*/ 69850 w 98425"/>
                      <a:gd name="connsiteY4" fmla="*/ 1319760 h 1319760"/>
                      <a:gd name="connsiteX5" fmla="*/ 69056 w 98425"/>
                      <a:gd name="connsiteY5" fmla="*/ 1091954 h 1319760"/>
                      <a:gd name="connsiteX6" fmla="*/ 98425 w 98425"/>
                      <a:gd name="connsiteY6" fmla="*/ 1018135 h 1319760"/>
                      <a:gd name="connsiteX7" fmla="*/ 98425 w 98425"/>
                      <a:gd name="connsiteY7" fmla="*/ 11660 h 1319760"/>
                      <a:gd name="connsiteX8" fmla="*/ 5556 w 98425"/>
                      <a:gd name="connsiteY8" fmla="*/ 11660 h 131976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7143 h 1289050"/>
                      <a:gd name="connsiteX1" fmla="*/ 1588 w 100013"/>
                      <a:gd name="connsiteY1" fmla="*/ 1000125 h 1289050"/>
                      <a:gd name="connsiteX2" fmla="*/ 33338 w 100013"/>
                      <a:gd name="connsiteY2" fmla="*/ 1044575 h 1289050"/>
                      <a:gd name="connsiteX3" fmla="*/ 30163 w 100013"/>
                      <a:gd name="connsiteY3" fmla="*/ 1289050 h 1289050"/>
                      <a:gd name="connsiteX4" fmla="*/ 71438 w 100013"/>
                      <a:gd name="connsiteY4" fmla="*/ 1289050 h 1289050"/>
                      <a:gd name="connsiteX5" fmla="*/ 70644 w 100013"/>
                      <a:gd name="connsiteY5" fmla="*/ 1061244 h 1289050"/>
                      <a:gd name="connsiteX6" fmla="*/ 100013 w 100013"/>
                      <a:gd name="connsiteY6" fmla="*/ 987425 h 1289050"/>
                      <a:gd name="connsiteX7" fmla="*/ 97632 w 100013"/>
                      <a:gd name="connsiteY7" fmla="*/ 0 h 1289050"/>
                      <a:gd name="connsiteX8" fmla="*/ 0 w 100013"/>
                      <a:gd name="connsiteY8" fmla="*/ 7143 h 1289050"/>
                      <a:gd name="connsiteX0" fmla="*/ 0 w 100013"/>
                      <a:gd name="connsiteY0" fmla="*/ 0 h 1291432"/>
                      <a:gd name="connsiteX1" fmla="*/ 1588 w 100013"/>
                      <a:gd name="connsiteY1" fmla="*/ 1002507 h 1291432"/>
                      <a:gd name="connsiteX2" fmla="*/ 33338 w 100013"/>
                      <a:gd name="connsiteY2" fmla="*/ 1046957 h 1291432"/>
                      <a:gd name="connsiteX3" fmla="*/ 30163 w 100013"/>
                      <a:gd name="connsiteY3" fmla="*/ 1291432 h 1291432"/>
                      <a:gd name="connsiteX4" fmla="*/ 71438 w 100013"/>
                      <a:gd name="connsiteY4" fmla="*/ 1291432 h 1291432"/>
                      <a:gd name="connsiteX5" fmla="*/ 70644 w 100013"/>
                      <a:gd name="connsiteY5" fmla="*/ 1063626 h 1291432"/>
                      <a:gd name="connsiteX6" fmla="*/ 100013 w 100013"/>
                      <a:gd name="connsiteY6" fmla="*/ 989807 h 1291432"/>
                      <a:gd name="connsiteX7" fmla="*/ 97632 w 100013"/>
                      <a:gd name="connsiteY7" fmla="*/ 2382 h 1291432"/>
                      <a:gd name="connsiteX8" fmla="*/ 0 w 100013"/>
                      <a:gd name="connsiteY8" fmla="*/ 0 h 1291432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8905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7000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6327 h 1273946"/>
                      <a:gd name="connsiteX1" fmla="*/ 29 w 98454"/>
                      <a:gd name="connsiteY1" fmla="*/ 1001689 h 1273946"/>
                      <a:gd name="connsiteX2" fmla="*/ 31779 w 98454"/>
                      <a:gd name="connsiteY2" fmla="*/ 1046139 h 1273946"/>
                      <a:gd name="connsiteX3" fmla="*/ 28604 w 98454"/>
                      <a:gd name="connsiteY3" fmla="*/ 1273946 h 1273946"/>
                      <a:gd name="connsiteX4" fmla="*/ 69879 w 98454"/>
                      <a:gd name="connsiteY4" fmla="*/ 1271564 h 1273946"/>
                      <a:gd name="connsiteX5" fmla="*/ 69085 w 98454"/>
                      <a:gd name="connsiteY5" fmla="*/ 1062808 h 1273946"/>
                      <a:gd name="connsiteX6" fmla="*/ 98454 w 98454"/>
                      <a:gd name="connsiteY6" fmla="*/ 988989 h 1273946"/>
                      <a:gd name="connsiteX7" fmla="*/ 96073 w 98454"/>
                      <a:gd name="connsiteY7" fmla="*/ 1564 h 1273946"/>
                      <a:gd name="connsiteX8" fmla="*/ 5948 w 98454"/>
                      <a:gd name="connsiteY8" fmla="*/ 6327 h 1273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454" h="1273946">
                        <a:moveTo>
                          <a:pt x="5948" y="6327"/>
                        </a:moveTo>
                        <a:cubicBezTo>
                          <a:pt x="6477" y="342083"/>
                          <a:pt x="-500" y="665933"/>
                          <a:pt x="29" y="1001689"/>
                        </a:cubicBezTo>
                        <a:lnTo>
                          <a:pt x="31779" y="1046139"/>
                        </a:lnTo>
                        <a:cubicBezTo>
                          <a:pt x="30721" y="1127631"/>
                          <a:pt x="29662" y="1192454"/>
                          <a:pt x="28604" y="1273946"/>
                        </a:cubicBezTo>
                        <a:cubicBezTo>
                          <a:pt x="44864" y="1266008"/>
                          <a:pt x="51117" y="1262833"/>
                          <a:pt x="69879" y="1271564"/>
                        </a:cubicBezTo>
                        <a:cubicBezTo>
                          <a:pt x="69614" y="1195629"/>
                          <a:pt x="69350" y="1138743"/>
                          <a:pt x="69085" y="1062808"/>
                        </a:cubicBezTo>
                        <a:cubicBezTo>
                          <a:pt x="64588" y="1028677"/>
                          <a:pt x="88664" y="1013595"/>
                          <a:pt x="98454" y="988989"/>
                        </a:cubicBezTo>
                        <a:cubicBezTo>
                          <a:pt x="97660" y="659847"/>
                          <a:pt x="96867" y="330706"/>
                          <a:pt x="96073" y="1564"/>
                        </a:cubicBezTo>
                        <a:cubicBezTo>
                          <a:pt x="52360" y="3448"/>
                          <a:pt x="30772" y="-5682"/>
                          <a:pt x="5948" y="63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8" name="Oval 727"/>
                  <p:cNvSpPr/>
                  <p:nvPr/>
                </p:nvSpPr>
                <p:spPr>
                  <a:xfrm>
                    <a:off x="7088635" y="-136257"/>
                    <a:ext cx="42132" cy="2278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26" name="Oval 725"/>
                <p:cNvSpPr/>
                <p:nvPr/>
              </p:nvSpPr>
              <p:spPr>
                <a:xfrm rot="1472026">
                  <a:off x="6427227" y="3238955"/>
                  <a:ext cx="97717" cy="3865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800" name="Group 799"/>
          <p:cNvGrpSpPr/>
          <p:nvPr/>
        </p:nvGrpSpPr>
        <p:grpSpPr>
          <a:xfrm>
            <a:off x="-3159820" y="2262927"/>
            <a:ext cx="1281104" cy="1045873"/>
            <a:chOff x="1196678" y="2552591"/>
            <a:chExt cx="1281104" cy="950794"/>
          </a:xfrm>
        </p:grpSpPr>
        <p:pic>
          <p:nvPicPr>
            <p:cNvPr id="711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520113">
              <a:off x="1196678" y="2552591"/>
              <a:ext cx="1281104" cy="856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2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685475">
              <a:off x="1647377" y="2912964"/>
              <a:ext cx="668403" cy="590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4" name="TextBox 223"/>
          <p:cNvSpPr txBox="1"/>
          <p:nvPr/>
        </p:nvSpPr>
        <p:spPr>
          <a:xfrm>
            <a:off x="458515" y="105743"/>
            <a:ext cx="2457301" cy="70788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sz="4000" spc="50" dirty="0">
                <a:ln w="0"/>
                <a:solidFill>
                  <a:srgbClr val="FFFF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Cooper Black" pitchFamily="18" charset="0"/>
                <a:ea typeface="Adobe Song Std L" panose="02020300000000000000" pitchFamily="18" charset="-128"/>
              </a:rPr>
              <a:t>Activity </a:t>
            </a:r>
            <a:endParaRPr lang="en-IN" sz="4000" spc="50" dirty="0">
              <a:ln w="0"/>
              <a:solidFill>
                <a:srgbClr val="FFFF00"/>
              </a:solidFill>
              <a:effectLst>
                <a:outerShdw dist="38100" dir="2700000" algn="tl">
                  <a:srgbClr val="000000"/>
                </a:outerShdw>
              </a:effectLst>
              <a:latin typeface="Cooper Black" pitchFamily="18" charset="0"/>
              <a:ea typeface="Adobe Song Std L" panose="02020300000000000000" pitchFamily="18" charset="-128"/>
            </a:endParaRPr>
          </a:p>
        </p:txBody>
      </p:sp>
      <p:grpSp>
        <p:nvGrpSpPr>
          <p:cNvPr id="226" name="Group 225"/>
          <p:cNvGrpSpPr/>
          <p:nvPr/>
        </p:nvGrpSpPr>
        <p:grpSpPr>
          <a:xfrm>
            <a:off x="-518376" y="2134331"/>
            <a:ext cx="1281104" cy="1045873"/>
            <a:chOff x="1196678" y="2552591"/>
            <a:chExt cx="1281104" cy="950794"/>
          </a:xfrm>
        </p:grpSpPr>
        <p:pic>
          <p:nvPicPr>
            <p:cNvPr id="227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520113">
              <a:off x="1196678" y="2552591"/>
              <a:ext cx="1281104" cy="856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8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685475">
              <a:off x="1647377" y="2912964"/>
              <a:ext cx="668403" cy="590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98" name="Group 797"/>
          <p:cNvGrpSpPr/>
          <p:nvPr/>
        </p:nvGrpSpPr>
        <p:grpSpPr>
          <a:xfrm>
            <a:off x="453100" y="2725204"/>
            <a:ext cx="361679" cy="1692010"/>
            <a:chOff x="2122131" y="3010605"/>
            <a:chExt cx="361679" cy="1538190"/>
          </a:xfrm>
        </p:grpSpPr>
        <p:grpSp>
          <p:nvGrpSpPr>
            <p:cNvPr id="789" name="Group 788"/>
            <p:cNvGrpSpPr/>
            <p:nvPr/>
          </p:nvGrpSpPr>
          <p:grpSpPr>
            <a:xfrm rot="20555993">
              <a:off x="2412624" y="3450828"/>
              <a:ext cx="71186" cy="1097967"/>
              <a:chOff x="7088314" y="-1394551"/>
              <a:chExt cx="93677" cy="1287910"/>
            </a:xfrm>
          </p:grpSpPr>
          <p:sp>
            <p:nvSpPr>
              <p:cNvPr id="795" name="Freeform 794"/>
              <p:cNvSpPr/>
              <p:nvPr/>
            </p:nvSpPr>
            <p:spPr>
              <a:xfrm>
                <a:off x="7088314" y="-1394551"/>
                <a:ext cx="93677" cy="1273947"/>
              </a:xfrm>
              <a:custGeom>
                <a:avLst/>
                <a:gdLst>
                  <a:gd name="connsiteX0" fmla="*/ 12700 w 98425"/>
                  <a:gd name="connsiteY0" fmla="*/ 0 h 1317625"/>
                  <a:gd name="connsiteX1" fmla="*/ 0 w 98425"/>
                  <a:gd name="connsiteY1" fmla="*/ 1028700 h 1317625"/>
                  <a:gd name="connsiteX2" fmla="*/ 31750 w 98425"/>
                  <a:gd name="connsiteY2" fmla="*/ 1073150 h 1317625"/>
                  <a:gd name="connsiteX3" fmla="*/ 28575 w 98425"/>
                  <a:gd name="connsiteY3" fmla="*/ 1317625 h 1317625"/>
                  <a:gd name="connsiteX4" fmla="*/ 69850 w 98425"/>
                  <a:gd name="connsiteY4" fmla="*/ 1317625 h 1317625"/>
                  <a:gd name="connsiteX5" fmla="*/ 76200 w 98425"/>
                  <a:gd name="connsiteY5" fmla="*/ 1092200 h 1317625"/>
                  <a:gd name="connsiteX6" fmla="*/ 98425 w 98425"/>
                  <a:gd name="connsiteY6" fmla="*/ 1016000 h 1317625"/>
                  <a:gd name="connsiteX7" fmla="*/ 98425 w 98425"/>
                  <a:gd name="connsiteY7" fmla="*/ 9525 h 1317625"/>
                  <a:gd name="connsiteX8" fmla="*/ 12700 w 98425"/>
                  <a:gd name="connsiteY8" fmla="*/ 0 h 1317625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76200 w 98425"/>
                  <a:gd name="connsiteY5" fmla="*/ 1082675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19049 h 1327149"/>
                  <a:gd name="connsiteX1" fmla="*/ 0 w 98425"/>
                  <a:gd name="connsiteY1" fmla="*/ 1038224 h 1327149"/>
                  <a:gd name="connsiteX2" fmla="*/ 31750 w 98425"/>
                  <a:gd name="connsiteY2" fmla="*/ 1082674 h 1327149"/>
                  <a:gd name="connsiteX3" fmla="*/ 28575 w 98425"/>
                  <a:gd name="connsiteY3" fmla="*/ 1327149 h 1327149"/>
                  <a:gd name="connsiteX4" fmla="*/ 69850 w 98425"/>
                  <a:gd name="connsiteY4" fmla="*/ 1327149 h 1327149"/>
                  <a:gd name="connsiteX5" fmla="*/ 76200 w 98425"/>
                  <a:gd name="connsiteY5" fmla="*/ 1101724 h 1327149"/>
                  <a:gd name="connsiteX6" fmla="*/ 98425 w 98425"/>
                  <a:gd name="connsiteY6" fmla="*/ 1025524 h 1327149"/>
                  <a:gd name="connsiteX7" fmla="*/ 98425 w 98425"/>
                  <a:gd name="connsiteY7" fmla="*/ 19049 h 1327149"/>
                  <a:gd name="connsiteX8" fmla="*/ 5556 w 98425"/>
                  <a:gd name="connsiteY8" fmla="*/ 19049 h 1327149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76200 w 98425"/>
                  <a:gd name="connsiteY5" fmla="*/ 1106695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11660 h 1319760"/>
                  <a:gd name="connsiteX1" fmla="*/ 0 w 98425"/>
                  <a:gd name="connsiteY1" fmla="*/ 1030835 h 1319760"/>
                  <a:gd name="connsiteX2" fmla="*/ 31750 w 98425"/>
                  <a:gd name="connsiteY2" fmla="*/ 1075285 h 1319760"/>
                  <a:gd name="connsiteX3" fmla="*/ 28575 w 98425"/>
                  <a:gd name="connsiteY3" fmla="*/ 1319760 h 1319760"/>
                  <a:gd name="connsiteX4" fmla="*/ 69850 w 98425"/>
                  <a:gd name="connsiteY4" fmla="*/ 1319760 h 1319760"/>
                  <a:gd name="connsiteX5" fmla="*/ 69056 w 98425"/>
                  <a:gd name="connsiteY5" fmla="*/ 1091954 h 1319760"/>
                  <a:gd name="connsiteX6" fmla="*/ 98425 w 98425"/>
                  <a:gd name="connsiteY6" fmla="*/ 1018135 h 1319760"/>
                  <a:gd name="connsiteX7" fmla="*/ 98425 w 98425"/>
                  <a:gd name="connsiteY7" fmla="*/ 11660 h 1319760"/>
                  <a:gd name="connsiteX8" fmla="*/ 5556 w 98425"/>
                  <a:gd name="connsiteY8" fmla="*/ 11660 h 131976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7143 h 1289050"/>
                  <a:gd name="connsiteX1" fmla="*/ 1588 w 100013"/>
                  <a:gd name="connsiteY1" fmla="*/ 1000125 h 1289050"/>
                  <a:gd name="connsiteX2" fmla="*/ 33338 w 100013"/>
                  <a:gd name="connsiteY2" fmla="*/ 1044575 h 1289050"/>
                  <a:gd name="connsiteX3" fmla="*/ 30163 w 100013"/>
                  <a:gd name="connsiteY3" fmla="*/ 1289050 h 1289050"/>
                  <a:gd name="connsiteX4" fmla="*/ 71438 w 100013"/>
                  <a:gd name="connsiteY4" fmla="*/ 1289050 h 1289050"/>
                  <a:gd name="connsiteX5" fmla="*/ 70644 w 100013"/>
                  <a:gd name="connsiteY5" fmla="*/ 1061244 h 1289050"/>
                  <a:gd name="connsiteX6" fmla="*/ 100013 w 100013"/>
                  <a:gd name="connsiteY6" fmla="*/ 987425 h 1289050"/>
                  <a:gd name="connsiteX7" fmla="*/ 97632 w 100013"/>
                  <a:gd name="connsiteY7" fmla="*/ 0 h 1289050"/>
                  <a:gd name="connsiteX8" fmla="*/ 0 w 100013"/>
                  <a:gd name="connsiteY8" fmla="*/ 7143 h 1289050"/>
                  <a:gd name="connsiteX0" fmla="*/ 0 w 100013"/>
                  <a:gd name="connsiteY0" fmla="*/ 0 h 1291432"/>
                  <a:gd name="connsiteX1" fmla="*/ 1588 w 100013"/>
                  <a:gd name="connsiteY1" fmla="*/ 1002507 h 1291432"/>
                  <a:gd name="connsiteX2" fmla="*/ 33338 w 100013"/>
                  <a:gd name="connsiteY2" fmla="*/ 1046957 h 1291432"/>
                  <a:gd name="connsiteX3" fmla="*/ 30163 w 100013"/>
                  <a:gd name="connsiteY3" fmla="*/ 1291432 h 1291432"/>
                  <a:gd name="connsiteX4" fmla="*/ 71438 w 100013"/>
                  <a:gd name="connsiteY4" fmla="*/ 1291432 h 1291432"/>
                  <a:gd name="connsiteX5" fmla="*/ 70644 w 100013"/>
                  <a:gd name="connsiteY5" fmla="*/ 1063626 h 1291432"/>
                  <a:gd name="connsiteX6" fmla="*/ 100013 w 100013"/>
                  <a:gd name="connsiteY6" fmla="*/ 989807 h 1291432"/>
                  <a:gd name="connsiteX7" fmla="*/ 97632 w 100013"/>
                  <a:gd name="connsiteY7" fmla="*/ 2382 h 1291432"/>
                  <a:gd name="connsiteX8" fmla="*/ 0 w 100013"/>
                  <a:gd name="connsiteY8" fmla="*/ 0 h 1291432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8905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7000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6327 h 1273946"/>
                  <a:gd name="connsiteX1" fmla="*/ 29 w 98454"/>
                  <a:gd name="connsiteY1" fmla="*/ 1001689 h 1273946"/>
                  <a:gd name="connsiteX2" fmla="*/ 31779 w 98454"/>
                  <a:gd name="connsiteY2" fmla="*/ 1046139 h 1273946"/>
                  <a:gd name="connsiteX3" fmla="*/ 28604 w 98454"/>
                  <a:gd name="connsiteY3" fmla="*/ 1273946 h 1273946"/>
                  <a:gd name="connsiteX4" fmla="*/ 69879 w 98454"/>
                  <a:gd name="connsiteY4" fmla="*/ 1271564 h 1273946"/>
                  <a:gd name="connsiteX5" fmla="*/ 69085 w 98454"/>
                  <a:gd name="connsiteY5" fmla="*/ 1062808 h 1273946"/>
                  <a:gd name="connsiteX6" fmla="*/ 98454 w 98454"/>
                  <a:gd name="connsiteY6" fmla="*/ 988989 h 1273946"/>
                  <a:gd name="connsiteX7" fmla="*/ 96073 w 98454"/>
                  <a:gd name="connsiteY7" fmla="*/ 1564 h 1273946"/>
                  <a:gd name="connsiteX8" fmla="*/ 5948 w 98454"/>
                  <a:gd name="connsiteY8" fmla="*/ 6327 h 127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54" h="1273946">
                    <a:moveTo>
                      <a:pt x="5948" y="6327"/>
                    </a:moveTo>
                    <a:cubicBezTo>
                      <a:pt x="6477" y="342083"/>
                      <a:pt x="-500" y="665933"/>
                      <a:pt x="29" y="1001689"/>
                    </a:cubicBezTo>
                    <a:lnTo>
                      <a:pt x="31779" y="1046139"/>
                    </a:lnTo>
                    <a:cubicBezTo>
                      <a:pt x="30721" y="1127631"/>
                      <a:pt x="29662" y="1192454"/>
                      <a:pt x="28604" y="1273946"/>
                    </a:cubicBezTo>
                    <a:cubicBezTo>
                      <a:pt x="44864" y="1266008"/>
                      <a:pt x="51117" y="1262833"/>
                      <a:pt x="69879" y="1271564"/>
                    </a:cubicBezTo>
                    <a:cubicBezTo>
                      <a:pt x="69614" y="1195629"/>
                      <a:pt x="69350" y="1138743"/>
                      <a:pt x="69085" y="1062808"/>
                    </a:cubicBezTo>
                    <a:cubicBezTo>
                      <a:pt x="64588" y="1028677"/>
                      <a:pt x="88664" y="1013595"/>
                      <a:pt x="98454" y="988989"/>
                    </a:cubicBezTo>
                    <a:cubicBezTo>
                      <a:pt x="97660" y="659847"/>
                      <a:pt x="96867" y="330706"/>
                      <a:pt x="96073" y="1564"/>
                    </a:cubicBezTo>
                    <a:cubicBezTo>
                      <a:pt x="52360" y="3448"/>
                      <a:pt x="30772" y="-5682"/>
                      <a:pt x="5948" y="63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6" name="Oval 795"/>
              <p:cNvSpPr/>
              <p:nvPr/>
            </p:nvSpPr>
            <p:spPr>
              <a:xfrm>
                <a:off x="7115548" y="-129424"/>
                <a:ext cx="42131" cy="22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0" name="Oval 789"/>
            <p:cNvSpPr/>
            <p:nvPr/>
          </p:nvSpPr>
          <p:spPr>
            <a:xfrm rot="20555993">
              <a:off x="2210632" y="3442972"/>
              <a:ext cx="98521" cy="3897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2" name="Freeform 791"/>
            <p:cNvSpPr/>
            <p:nvPr/>
          </p:nvSpPr>
          <p:spPr>
            <a:xfrm rot="20555993">
              <a:off x="2122131" y="3010605"/>
              <a:ext cx="157559" cy="451948"/>
            </a:xfrm>
            <a:custGeom>
              <a:avLst/>
              <a:gdLst>
                <a:gd name="connsiteX0" fmla="*/ 38100 w 200025"/>
                <a:gd name="connsiteY0" fmla="*/ 528638 h 535781"/>
                <a:gd name="connsiteX1" fmla="*/ 40481 w 200025"/>
                <a:gd name="connsiteY1" fmla="*/ 473869 h 535781"/>
                <a:gd name="connsiteX2" fmla="*/ 33337 w 200025"/>
                <a:gd name="connsiteY2" fmla="*/ 409575 h 535781"/>
                <a:gd name="connsiteX3" fmla="*/ 33337 w 200025"/>
                <a:gd name="connsiteY3" fmla="*/ 321469 h 535781"/>
                <a:gd name="connsiteX4" fmla="*/ 0 w 200025"/>
                <a:gd name="connsiteY4" fmla="*/ 121444 h 535781"/>
                <a:gd name="connsiteX5" fmla="*/ 114300 w 200025"/>
                <a:gd name="connsiteY5" fmla="*/ 0 h 535781"/>
                <a:gd name="connsiteX6" fmla="*/ 200025 w 200025"/>
                <a:gd name="connsiteY6" fmla="*/ 171450 h 535781"/>
                <a:gd name="connsiteX7" fmla="*/ 161925 w 200025"/>
                <a:gd name="connsiteY7" fmla="*/ 369094 h 535781"/>
                <a:gd name="connsiteX8" fmla="*/ 173831 w 200025"/>
                <a:gd name="connsiteY8" fmla="*/ 478631 h 535781"/>
                <a:gd name="connsiteX9" fmla="*/ 157162 w 200025"/>
                <a:gd name="connsiteY9" fmla="*/ 490538 h 535781"/>
                <a:gd name="connsiteX10" fmla="*/ 157162 w 200025"/>
                <a:gd name="connsiteY10" fmla="*/ 535781 h 535781"/>
                <a:gd name="connsiteX11" fmla="*/ 38100 w 200025"/>
                <a:gd name="connsiteY11" fmla="*/ 528638 h 535781"/>
                <a:gd name="connsiteX0" fmla="*/ 38100 w 200025"/>
                <a:gd name="connsiteY0" fmla="*/ 507206 h 514349"/>
                <a:gd name="connsiteX1" fmla="*/ 40481 w 200025"/>
                <a:gd name="connsiteY1" fmla="*/ 452437 h 514349"/>
                <a:gd name="connsiteX2" fmla="*/ 33337 w 200025"/>
                <a:gd name="connsiteY2" fmla="*/ 388143 h 514349"/>
                <a:gd name="connsiteX3" fmla="*/ 33337 w 200025"/>
                <a:gd name="connsiteY3" fmla="*/ 300037 h 514349"/>
                <a:gd name="connsiteX4" fmla="*/ 0 w 200025"/>
                <a:gd name="connsiteY4" fmla="*/ 100012 h 514349"/>
                <a:gd name="connsiteX5" fmla="*/ 104775 w 200025"/>
                <a:gd name="connsiteY5" fmla="*/ 0 h 514349"/>
                <a:gd name="connsiteX6" fmla="*/ 200025 w 200025"/>
                <a:gd name="connsiteY6" fmla="*/ 150018 h 514349"/>
                <a:gd name="connsiteX7" fmla="*/ 161925 w 200025"/>
                <a:gd name="connsiteY7" fmla="*/ 347662 h 514349"/>
                <a:gd name="connsiteX8" fmla="*/ 173831 w 200025"/>
                <a:gd name="connsiteY8" fmla="*/ 457199 h 514349"/>
                <a:gd name="connsiteX9" fmla="*/ 157162 w 200025"/>
                <a:gd name="connsiteY9" fmla="*/ 469106 h 514349"/>
                <a:gd name="connsiteX10" fmla="*/ 157162 w 200025"/>
                <a:gd name="connsiteY10" fmla="*/ 514349 h 514349"/>
                <a:gd name="connsiteX11" fmla="*/ 38100 w 200025"/>
                <a:gd name="connsiteY11" fmla="*/ 507206 h 514349"/>
                <a:gd name="connsiteX0" fmla="*/ 38100 w 200025"/>
                <a:gd name="connsiteY0" fmla="*/ 407194 h 414337"/>
                <a:gd name="connsiteX1" fmla="*/ 40481 w 200025"/>
                <a:gd name="connsiteY1" fmla="*/ 352425 h 414337"/>
                <a:gd name="connsiteX2" fmla="*/ 33337 w 200025"/>
                <a:gd name="connsiteY2" fmla="*/ 288131 h 414337"/>
                <a:gd name="connsiteX3" fmla="*/ 33337 w 200025"/>
                <a:gd name="connsiteY3" fmla="*/ 200025 h 414337"/>
                <a:gd name="connsiteX4" fmla="*/ 0 w 200025"/>
                <a:gd name="connsiteY4" fmla="*/ 0 h 414337"/>
                <a:gd name="connsiteX5" fmla="*/ 200025 w 200025"/>
                <a:gd name="connsiteY5" fmla="*/ 50006 h 414337"/>
                <a:gd name="connsiteX6" fmla="*/ 161925 w 200025"/>
                <a:gd name="connsiteY6" fmla="*/ 247650 h 414337"/>
                <a:gd name="connsiteX7" fmla="*/ 173831 w 200025"/>
                <a:gd name="connsiteY7" fmla="*/ 357187 h 414337"/>
                <a:gd name="connsiteX8" fmla="*/ 157162 w 200025"/>
                <a:gd name="connsiteY8" fmla="*/ 369094 h 414337"/>
                <a:gd name="connsiteX9" fmla="*/ 157162 w 200025"/>
                <a:gd name="connsiteY9" fmla="*/ 414337 h 414337"/>
                <a:gd name="connsiteX10" fmla="*/ 38100 w 200025"/>
                <a:gd name="connsiteY10" fmla="*/ 407194 h 414337"/>
                <a:gd name="connsiteX0" fmla="*/ 38100 w 207908"/>
                <a:gd name="connsiteY0" fmla="*/ 454459 h 461602"/>
                <a:gd name="connsiteX1" fmla="*/ 40481 w 207908"/>
                <a:gd name="connsiteY1" fmla="*/ 399690 h 461602"/>
                <a:gd name="connsiteX2" fmla="*/ 33337 w 207908"/>
                <a:gd name="connsiteY2" fmla="*/ 335396 h 461602"/>
                <a:gd name="connsiteX3" fmla="*/ 33337 w 207908"/>
                <a:gd name="connsiteY3" fmla="*/ 247290 h 461602"/>
                <a:gd name="connsiteX4" fmla="*/ 0 w 207908"/>
                <a:gd name="connsiteY4" fmla="*/ 47265 h 461602"/>
                <a:gd name="connsiteX5" fmla="*/ 200025 w 207908"/>
                <a:gd name="connsiteY5" fmla="*/ 97271 h 461602"/>
                <a:gd name="connsiteX6" fmla="*/ 161925 w 207908"/>
                <a:gd name="connsiteY6" fmla="*/ 294915 h 461602"/>
                <a:gd name="connsiteX7" fmla="*/ 173831 w 207908"/>
                <a:gd name="connsiteY7" fmla="*/ 404452 h 461602"/>
                <a:gd name="connsiteX8" fmla="*/ 157162 w 207908"/>
                <a:gd name="connsiteY8" fmla="*/ 416359 h 461602"/>
                <a:gd name="connsiteX9" fmla="*/ 157162 w 207908"/>
                <a:gd name="connsiteY9" fmla="*/ 461602 h 461602"/>
                <a:gd name="connsiteX10" fmla="*/ 38100 w 207908"/>
                <a:gd name="connsiteY10" fmla="*/ 454459 h 461602"/>
                <a:gd name="connsiteX0" fmla="*/ 38100 w 206652"/>
                <a:gd name="connsiteY0" fmla="*/ 514408 h 521551"/>
                <a:gd name="connsiteX1" fmla="*/ 40481 w 206652"/>
                <a:gd name="connsiteY1" fmla="*/ 459639 h 521551"/>
                <a:gd name="connsiteX2" fmla="*/ 33337 w 206652"/>
                <a:gd name="connsiteY2" fmla="*/ 395345 h 521551"/>
                <a:gd name="connsiteX3" fmla="*/ 33337 w 206652"/>
                <a:gd name="connsiteY3" fmla="*/ 307239 h 521551"/>
                <a:gd name="connsiteX4" fmla="*/ 0 w 206652"/>
                <a:gd name="connsiteY4" fmla="*/ 107214 h 521551"/>
                <a:gd name="connsiteX5" fmla="*/ 200025 w 206652"/>
                <a:gd name="connsiteY5" fmla="*/ 157220 h 521551"/>
                <a:gd name="connsiteX6" fmla="*/ 161925 w 206652"/>
                <a:gd name="connsiteY6" fmla="*/ 354864 h 521551"/>
                <a:gd name="connsiteX7" fmla="*/ 173831 w 206652"/>
                <a:gd name="connsiteY7" fmla="*/ 464401 h 521551"/>
                <a:gd name="connsiteX8" fmla="*/ 157162 w 206652"/>
                <a:gd name="connsiteY8" fmla="*/ 476308 h 521551"/>
                <a:gd name="connsiteX9" fmla="*/ 157162 w 206652"/>
                <a:gd name="connsiteY9" fmla="*/ 521551 h 521551"/>
                <a:gd name="connsiteX10" fmla="*/ 38100 w 206652"/>
                <a:gd name="connsiteY10" fmla="*/ 514408 h 521551"/>
                <a:gd name="connsiteX0" fmla="*/ 38100 w 206652"/>
                <a:gd name="connsiteY0" fmla="*/ 514408 h 521551"/>
                <a:gd name="connsiteX1" fmla="*/ 40481 w 206652"/>
                <a:gd name="connsiteY1" fmla="*/ 459639 h 521551"/>
                <a:gd name="connsiteX2" fmla="*/ 33337 w 206652"/>
                <a:gd name="connsiteY2" fmla="*/ 395345 h 521551"/>
                <a:gd name="connsiteX3" fmla="*/ 33337 w 206652"/>
                <a:gd name="connsiteY3" fmla="*/ 307239 h 521551"/>
                <a:gd name="connsiteX4" fmla="*/ 0 w 206652"/>
                <a:gd name="connsiteY4" fmla="*/ 107214 h 521551"/>
                <a:gd name="connsiteX5" fmla="*/ 200025 w 206652"/>
                <a:gd name="connsiteY5" fmla="*/ 157220 h 521551"/>
                <a:gd name="connsiteX6" fmla="*/ 161925 w 206652"/>
                <a:gd name="connsiteY6" fmla="*/ 354864 h 521551"/>
                <a:gd name="connsiteX7" fmla="*/ 157162 w 206652"/>
                <a:gd name="connsiteY7" fmla="*/ 476308 h 521551"/>
                <a:gd name="connsiteX8" fmla="*/ 157162 w 206652"/>
                <a:gd name="connsiteY8" fmla="*/ 521551 h 521551"/>
                <a:gd name="connsiteX9" fmla="*/ 38100 w 206652"/>
                <a:gd name="connsiteY9" fmla="*/ 514408 h 521551"/>
                <a:gd name="connsiteX0" fmla="*/ 38100 w 206652"/>
                <a:gd name="connsiteY0" fmla="*/ 514408 h 521551"/>
                <a:gd name="connsiteX1" fmla="*/ 40481 w 206652"/>
                <a:gd name="connsiteY1" fmla="*/ 459639 h 521551"/>
                <a:gd name="connsiteX2" fmla="*/ 33337 w 206652"/>
                <a:gd name="connsiteY2" fmla="*/ 395345 h 521551"/>
                <a:gd name="connsiteX3" fmla="*/ 33337 w 206652"/>
                <a:gd name="connsiteY3" fmla="*/ 307239 h 521551"/>
                <a:gd name="connsiteX4" fmla="*/ 0 w 206652"/>
                <a:gd name="connsiteY4" fmla="*/ 107214 h 521551"/>
                <a:gd name="connsiteX5" fmla="*/ 200025 w 206652"/>
                <a:gd name="connsiteY5" fmla="*/ 157220 h 521551"/>
                <a:gd name="connsiteX6" fmla="*/ 161925 w 206652"/>
                <a:gd name="connsiteY6" fmla="*/ 354864 h 521551"/>
                <a:gd name="connsiteX7" fmla="*/ 157162 w 206652"/>
                <a:gd name="connsiteY7" fmla="*/ 476308 h 521551"/>
                <a:gd name="connsiteX8" fmla="*/ 157162 w 206652"/>
                <a:gd name="connsiteY8" fmla="*/ 521551 h 521551"/>
                <a:gd name="connsiteX9" fmla="*/ 38100 w 206652"/>
                <a:gd name="connsiteY9" fmla="*/ 514408 h 521551"/>
                <a:gd name="connsiteX0" fmla="*/ 4763 w 166688"/>
                <a:gd name="connsiteY0" fmla="*/ 357188 h 364331"/>
                <a:gd name="connsiteX1" fmla="*/ 7144 w 166688"/>
                <a:gd name="connsiteY1" fmla="*/ 302419 h 364331"/>
                <a:gd name="connsiteX2" fmla="*/ 0 w 166688"/>
                <a:gd name="connsiteY2" fmla="*/ 238125 h 364331"/>
                <a:gd name="connsiteX3" fmla="*/ 0 w 166688"/>
                <a:gd name="connsiteY3" fmla="*/ 150019 h 364331"/>
                <a:gd name="connsiteX4" fmla="*/ 166688 w 166688"/>
                <a:gd name="connsiteY4" fmla="*/ 0 h 364331"/>
                <a:gd name="connsiteX5" fmla="*/ 128588 w 166688"/>
                <a:gd name="connsiteY5" fmla="*/ 197644 h 364331"/>
                <a:gd name="connsiteX6" fmla="*/ 123825 w 166688"/>
                <a:gd name="connsiteY6" fmla="*/ 319088 h 364331"/>
                <a:gd name="connsiteX7" fmla="*/ 123825 w 166688"/>
                <a:gd name="connsiteY7" fmla="*/ 364331 h 364331"/>
                <a:gd name="connsiteX8" fmla="*/ 4763 w 166688"/>
                <a:gd name="connsiteY8" fmla="*/ 357188 h 364331"/>
                <a:gd name="connsiteX0" fmla="*/ 36354 w 198279"/>
                <a:gd name="connsiteY0" fmla="*/ 446170 h 453313"/>
                <a:gd name="connsiteX1" fmla="*/ 38735 w 198279"/>
                <a:gd name="connsiteY1" fmla="*/ 391401 h 453313"/>
                <a:gd name="connsiteX2" fmla="*/ 31591 w 198279"/>
                <a:gd name="connsiteY2" fmla="*/ 327107 h 453313"/>
                <a:gd name="connsiteX3" fmla="*/ 31591 w 198279"/>
                <a:gd name="connsiteY3" fmla="*/ 239001 h 453313"/>
                <a:gd name="connsiteX4" fmla="*/ 198279 w 198279"/>
                <a:gd name="connsiteY4" fmla="*/ 88982 h 453313"/>
                <a:gd name="connsiteX5" fmla="*/ 160179 w 198279"/>
                <a:gd name="connsiteY5" fmla="*/ 286626 h 453313"/>
                <a:gd name="connsiteX6" fmla="*/ 155416 w 198279"/>
                <a:gd name="connsiteY6" fmla="*/ 408070 h 453313"/>
                <a:gd name="connsiteX7" fmla="*/ 155416 w 198279"/>
                <a:gd name="connsiteY7" fmla="*/ 453313 h 453313"/>
                <a:gd name="connsiteX8" fmla="*/ 36354 w 198279"/>
                <a:gd name="connsiteY8" fmla="*/ 446170 h 453313"/>
                <a:gd name="connsiteX0" fmla="*/ 27085 w 200762"/>
                <a:gd name="connsiteY0" fmla="*/ 517029 h 524172"/>
                <a:gd name="connsiteX1" fmla="*/ 29466 w 200762"/>
                <a:gd name="connsiteY1" fmla="*/ 462260 h 524172"/>
                <a:gd name="connsiteX2" fmla="*/ 22322 w 200762"/>
                <a:gd name="connsiteY2" fmla="*/ 397966 h 524172"/>
                <a:gd name="connsiteX3" fmla="*/ 22322 w 200762"/>
                <a:gd name="connsiteY3" fmla="*/ 309860 h 524172"/>
                <a:gd name="connsiteX4" fmla="*/ 189010 w 200762"/>
                <a:gd name="connsiteY4" fmla="*/ 159841 h 524172"/>
                <a:gd name="connsiteX5" fmla="*/ 150910 w 200762"/>
                <a:gd name="connsiteY5" fmla="*/ 357485 h 524172"/>
                <a:gd name="connsiteX6" fmla="*/ 146147 w 200762"/>
                <a:gd name="connsiteY6" fmla="*/ 478929 h 524172"/>
                <a:gd name="connsiteX7" fmla="*/ 146147 w 200762"/>
                <a:gd name="connsiteY7" fmla="*/ 524172 h 524172"/>
                <a:gd name="connsiteX8" fmla="*/ 27085 w 200762"/>
                <a:gd name="connsiteY8" fmla="*/ 517029 h 524172"/>
                <a:gd name="connsiteX0" fmla="*/ 33862 w 207336"/>
                <a:gd name="connsiteY0" fmla="*/ 518227 h 525370"/>
                <a:gd name="connsiteX1" fmla="*/ 36243 w 207336"/>
                <a:gd name="connsiteY1" fmla="*/ 463458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36243 w 207336"/>
                <a:gd name="connsiteY1" fmla="*/ 463458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36243 w 207336"/>
                <a:gd name="connsiteY1" fmla="*/ 463458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36243 w 207336"/>
                <a:gd name="connsiteY1" fmla="*/ 463458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33862 w 207336"/>
                <a:gd name="connsiteY0" fmla="*/ 518227 h 525370"/>
                <a:gd name="connsiteX1" fmla="*/ 21956 w 207336"/>
                <a:gd name="connsiteY1" fmla="*/ 461076 h 525370"/>
                <a:gd name="connsiteX2" fmla="*/ 29099 w 207336"/>
                <a:gd name="connsiteY2" fmla="*/ 399164 h 525370"/>
                <a:gd name="connsiteX3" fmla="*/ 21955 w 207336"/>
                <a:gd name="connsiteY3" fmla="*/ 308676 h 525370"/>
                <a:gd name="connsiteX4" fmla="*/ 195787 w 207336"/>
                <a:gd name="connsiteY4" fmla="*/ 161039 h 525370"/>
                <a:gd name="connsiteX5" fmla="*/ 157687 w 207336"/>
                <a:gd name="connsiteY5" fmla="*/ 358683 h 525370"/>
                <a:gd name="connsiteX6" fmla="*/ 152924 w 207336"/>
                <a:gd name="connsiteY6" fmla="*/ 480127 h 525370"/>
                <a:gd name="connsiteX7" fmla="*/ 152924 w 207336"/>
                <a:gd name="connsiteY7" fmla="*/ 525370 h 525370"/>
                <a:gd name="connsiteX8" fmla="*/ 33862 w 207336"/>
                <a:gd name="connsiteY8" fmla="*/ 518227 h 525370"/>
                <a:gd name="connsiteX0" fmla="*/ 29099 w 207336"/>
                <a:gd name="connsiteY0" fmla="*/ 530133 h 531695"/>
                <a:gd name="connsiteX1" fmla="*/ 21956 w 207336"/>
                <a:gd name="connsiteY1" fmla="*/ 461076 h 531695"/>
                <a:gd name="connsiteX2" fmla="*/ 29099 w 207336"/>
                <a:gd name="connsiteY2" fmla="*/ 399164 h 531695"/>
                <a:gd name="connsiteX3" fmla="*/ 21955 w 207336"/>
                <a:gd name="connsiteY3" fmla="*/ 308676 h 531695"/>
                <a:gd name="connsiteX4" fmla="*/ 195787 w 207336"/>
                <a:gd name="connsiteY4" fmla="*/ 161039 h 531695"/>
                <a:gd name="connsiteX5" fmla="*/ 157687 w 207336"/>
                <a:gd name="connsiteY5" fmla="*/ 358683 h 531695"/>
                <a:gd name="connsiteX6" fmla="*/ 152924 w 207336"/>
                <a:gd name="connsiteY6" fmla="*/ 480127 h 531695"/>
                <a:gd name="connsiteX7" fmla="*/ 152924 w 207336"/>
                <a:gd name="connsiteY7" fmla="*/ 525370 h 531695"/>
                <a:gd name="connsiteX8" fmla="*/ 29099 w 207336"/>
                <a:gd name="connsiteY8" fmla="*/ 530133 h 531695"/>
                <a:gd name="connsiteX0" fmla="*/ 29099 w 207336"/>
                <a:gd name="connsiteY0" fmla="*/ 530133 h 530133"/>
                <a:gd name="connsiteX1" fmla="*/ 21956 w 207336"/>
                <a:gd name="connsiteY1" fmla="*/ 461076 h 530133"/>
                <a:gd name="connsiteX2" fmla="*/ 29099 w 207336"/>
                <a:gd name="connsiteY2" fmla="*/ 399164 h 530133"/>
                <a:gd name="connsiteX3" fmla="*/ 21955 w 207336"/>
                <a:gd name="connsiteY3" fmla="*/ 308676 h 530133"/>
                <a:gd name="connsiteX4" fmla="*/ 195787 w 207336"/>
                <a:gd name="connsiteY4" fmla="*/ 161039 h 530133"/>
                <a:gd name="connsiteX5" fmla="*/ 157687 w 207336"/>
                <a:gd name="connsiteY5" fmla="*/ 358683 h 530133"/>
                <a:gd name="connsiteX6" fmla="*/ 152924 w 207336"/>
                <a:gd name="connsiteY6" fmla="*/ 480127 h 530133"/>
                <a:gd name="connsiteX7" fmla="*/ 152924 w 207336"/>
                <a:gd name="connsiteY7" fmla="*/ 525370 h 530133"/>
                <a:gd name="connsiteX8" fmla="*/ 29099 w 207336"/>
                <a:gd name="connsiteY8" fmla="*/ 530133 h 53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336" h="530133">
                  <a:moveTo>
                    <a:pt x="29099" y="530133"/>
                  </a:moveTo>
                  <a:cubicBezTo>
                    <a:pt x="20368" y="516640"/>
                    <a:pt x="37830" y="474569"/>
                    <a:pt x="21956" y="461076"/>
                  </a:cubicBezTo>
                  <a:lnTo>
                    <a:pt x="29099" y="399164"/>
                  </a:lnTo>
                  <a:lnTo>
                    <a:pt x="21955" y="308676"/>
                  </a:lnTo>
                  <a:cubicBezTo>
                    <a:pt x="-91550" y="-155667"/>
                    <a:pt x="275956" y="-886"/>
                    <a:pt x="195787" y="161039"/>
                  </a:cubicBezTo>
                  <a:lnTo>
                    <a:pt x="157687" y="358683"/>
                  </a:lnTo>
                  <a:cubicBezTo>
                    <a:pt x="196581" y="549183"/>
                    <a:pt x="161656" y="437264"/>
                    <a:pt x="152924" y="480127"/>
                  </a:cubicBezTo>
                  <a:lnTo>
                    <a:pt x="152924" y="525370"/>
                  </a:lnTo>
                  <a:cubicBezTo>
                    <a:pt x="101331" y="501557"/>
                    <a:pt x="37830" y="518226"/>
                    <a:pt x="29099" y="530133"/>
                  </a:cubicBezTo>
                  <a:close/>
                </a:path>
              </a:pathLst>
            </a:custGeom>
            <a:solidFill>
              <a:srgbClr val="FF000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18933" y="1827847"/>
            <a:ext cx="1281104" cy="2207092"/>
            <a:chOff x="2241604" y="6495803"/>
            <a:chExt cx="1281104" cy="2207092"/>
          </a:xfrm>
        </p:grpSpPr>
        <p:pic>
          <p:nvPicPr>
            <p:cNvPr id="258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2052083">
              <a:off x="2241604" y="6495803"/>
              <a:ext cx="1281104" cy="85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4" name="Group 253"/>
            <p:cNvGrpSpPr/>
            <p:nvPr/>
          </p:nvGrpSpPr>
          <p:grpSpPr>
            <a:xfrm rot="27974" flipH="1">
              <a:off x="3037901" y="7611840"/>
              <a:ext cx="70605" cy="1091055"/>
              <a:chOff x="7062340" y="-1403808"/>
              <a:chExt cx="93676" cy="1290334"/>
            </a:xfrm>
          </p:grpSpPr>
          <p:sp>
            <p:nvSpPr>
              <p:cNvPr id="256" name="Freeform 255"/>
              <p:cNvSpPr/>
              <p:nvPr/>
            </p:nvSpPr>
            <p:spPr>
              <a:xfrm>
                <a:off x="7062340" y="-1403808"/>
                <a:ext cx="93676" cy="1273946"/>
              </a:xfrm>
              <a:custGeom>
                <a:avLst/>
                <a:gdLst>
                  <a:gd name="connsiteX0" fmla="*/ 12700 w 98425"/>
                  <a:gd name="connsiteY0" fmla="*/ 0 h 1317625"/>
                  <a:gd name="connsiteX1" fmla="*/ 0 w 98425"/>
                  <a:gd name="connsiteY1" fmla="*/ 1028700 h 1317625"/>
                  <a:gd name="connsiteX2" fmla="*/ 31750 w 98425"/>
                  <a:gd name="connsiteY2" fmla="*/ 1073150 h 1317625"/>
                  <a:gd name="connsiteX3" fmla="*/ 28575 w 98425"/>
                  <a:gd name="connsiteY3" fmla="*/ 1317625 h 1317625"/>
                  <a:gd name="connsiteX4" fmla="*/ 69850 w 98425"/>
                  <a:gd name="connsiteY4" fmla="*/ 1317625 h 1317625"/>
                  <a:gd name="connsiteX5" fmla="*/ 76200 w 98425"/>
                  <a:gd name="connsiteY5" fmla="*/ 1092200 h 1317625"/>
                  <a:gd name="connsiteX6" fmla="*/ 98425 w 98425"/>
                  <a:gd name="connsiteY6" fmla="*/ 1016000 h 1317625"/>
                  <a:gd name="connsiteX7" fmla="*/ 98425 w 98425"/>
                  <a:gd name="connsiteY7" fmla="*/ 9525 h 1317625"/>
                  <a:gd name="connsiteX8" fmla="*/ 12700 w 98425"/>
                  <a:gd name="connsiteY8" fmla="*/ 0 h 1317625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76200 w 98425"/>
                  <a:gd name="connsiteY5" fmla="*/ 1082675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19049 h 1327149"/>
                  <a:gd name="connsiteX1" fmla="*/ 0 w 98425"/>
                  <a:gd name="connsiteY1" fmla="*/ 1038224 h 1327149"/>
                  <a:gd name="connsiteX2" fmla="*/ 31750 w 98425"/>
                  <a:gd name="connsiteY2" fmla="*/ 1082674 h 1327149"/>
                  <a:gd name="connsiteX3" fmla="*/ 28575 w 98425"/>
                  <a:gd name="connsiteY3" fmla="*/ 1327149 h 1327149"/>
                  <a:gd name="connsiteX4" fmla="*/ 69850 w 98425"/>
                  <a:gd name="connsiteY4" fmla="*/ 1327149 h 1327149"/>
                  <a:gd name="connsiteX5" fmla="*/ 76200 w 98425"/>
                  <a:gd name="connsiteY5" fmla="*/ 1101724 h 1327149"/>
                  <a:gd name="connsiteX6" fmla="*/ 98425 w 98425"/>
                  <a:gd name="connsiteY6" fmla="*/ 1025524 h 1327149"/>
                  <a:gd name="connsiteX7" fmla="*/ 98425 w 98425"/>
                  <a:gd name="connsiteY7" fmla="*/ 19049 h 1327149"/>
                  <a:gd name="connsiteX8" fmla="*/ 5556 w 98425"/>
                  <a:gd name="connsiteY8" fmla="*/ 19049 h 1327149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76200 w 98425"/>
                  <a:gd name="connsiteY5" fmla="*/ 1106695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11660 h 1319760"/>
                  <a:gd name="connsiteX1" fmla="*/ 0 w 98425"/>
                  <a:gd name="connsiteY1" fmla="*/ 1030835 h 1319760"/>
                  <a:gd name="connsiteX2" fmla="*/ 31750 w 98425"/>
                  <a:gd name="connsiteY2" fmla="*/ 1075285 h 1319760"/>
                  <a:gd name="connsiteX3" fmla="*/ 28575 w 98425"/>
                  <a:gd name="connsiteY3" fmla="*/ 1319760 h 1319760"/>
                  <a:gd name="connsiteX4" fmla="*/ 69850 w 98425"/>
                  <a:gd name="connsiteY4" fmla="*/ 1319760 h 1319760"/>
                  <a:gd name="connsiteX5" fmla="*/ 69056 w 98425"/>
                  <a:gd name="connsiteY5" fmla="*/ 1091954 h 1319760"/>
                  <a:gd name="connsiteX6" fmla="*/ 98425 w 98425"/>
                  <a:gd name="connsiteY6" fmla="*/ 1018135 h 1319760"/>
                  <a:gd name="connsiteX7" fmla="*/ 98425 w 98425"/>
                  <a:gd name="connsiteY7" fmla="*/ 11660 h 1319760"/>
                  <a:gd name="connsiteX8" fmla="*/ 5556 w 98425"/>
                  <a:gd name="connsiteY8" fmla="*/ 11660 h 131976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7143 h 1289050"/>
                  <a:gd name="connsiteX1" fmla="*/ 1588 w 100013"/>
                  <a:gd name="connsiteY1" fmla="*/ 1000125 h 1289050"/>
                  <a:gd name="connsiteX2" fmla="*/ 33338 w 100013"/>
                  <a:gd name="connsiteY2" fmla="*/ 1044575 h 1289050"/>
                  <a:gd name="connsiteX3" fmla="*/ 30163 w 100013"/>
                  <a:gd name="connsiteY3" fmla="*/ 1289050 h 1289050"/>
                  <a:gd name="connsiteX4" fmla="*/ 71438 w 100013"/>
                  <a:gd name="connsiteY4" fmla="*/ 1289050 h 1289050"/>
                  <a:gd name="connsiteX5" fmla="*/ 70644 w 100013"/>
                  <a:gd name="connsiteY5" fmla="*/ 1061244 h 1289050"/>
                  <a:gd name="connsiteX6" fmla="*/ 100013 w 100013"/>
                  <a:gd name="connsiteY6" fmla="*/ 987425 h 1289050"/>
                  <a:gd name="connsiteX7" fmla="*/ 97632 w 100013"/>
                  <a:gd name="connsiteY7" fmla="*/ 0 h 1289050"/>
                  <a:gd name="connsiteX8" fmla="*/ 0 w 100013"/>
                  <a:gd name="connsiteY8" fmla="*/ 7143 h 1289050"/>
                  <a:gd name="connsiteX0" fmla="*/ 0 w 100013"/>
                  <a:gd name="connsiteY0" fmla="*/ 0 h 1291432"/>
                  <a:gd name="connsiteX1" fmla="*/ 1588 w 100013"/>
                  <a:gd name="connsiteY1" fmla="*/ 1002507 h 1291432"/>
                  <a:gd name="connsiteX2" fmla="*/ 33338 w 100013"/>
                  <a:gd name="connsiteY2" fmla="*/ 1046957 h 1291432"/>
                  <a:gd name="connsiteX3" fmla="*/ 30163 w 100013"/>
                  <a:gd name="connsiteY3" fmla="*/ 1291432 h 1291432"/>
                  <a:gd name="connsiteX4" fmla="*/ 71438 w 100013"/>
                  <a:gd name="connsiteY4" fmla="*/ 1291432 h 1291432"/>
                  <a:gd name="connsiteX5" fmla="*/ 70644 w 100013"/>
                  <a:gd name="connsiteY5" fmla="*/ 1063626 h 1291432"/>
                  <a:gd name="connsiteX6" fmla="*/ 100013 w 100013"/>
                  <a:gd name="connsiteY6" fmla="*/ 989807 h 1291432"/>
                  <a:gd name="connsiteX7" fmla="*/ 97632 w 100013"/>
                  <a:gd name="connsiteY7" fmla="*/ 2382 h 1291432"/>
                  <a:gd name="connsiteX8" fmla="*/ 0 w 100013"/>
                  <a:gd name="connsiteY8" fmla="*/ 0 h 1291432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8905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7000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6327 h 1273946"/>
                  <a:gd name="connsiteX1" fmla="*/ 29 w 98454"/>
                  <a:gd name="connsiteY1" fmla="*/ 1001689 h 1273946"/>
                  <a:gd name="connsiteX2" fmla="*/ 31779 w 98454"/>
                  <a:gd name="connsiteY2" fmla="*/ 1046139 h 1273946"/>
                  <a:gd name="connsiteX3" fmla="*/ 28604 w 98454"/>
                  <a:gd name="connsiteY3" fmla="*/ 1273946 h 1273946"/>
                  <a:gd name="connsiteX4" fmla="*/ 69879 w 98454"/>
                  <a:gd name="connsiteY4" fmla="*/ 1271564 h 1273946"/>
                  <a:gd name="connsiteX5" fmla="*/ 69085 w 98454"/>
                  <a:gd name="connsiteY5" fmla="*/ 1062808 h 1273946"/>
                  <a:gd name="connsiteX6" fmla="*/ 98454 w 98454"/>
                  <a:gd name="connsiteY6" fmla="*/ 988989 h 1273946"/>
                  <a:gd name="connsiteX7" fmla="*/ 96073 w 98454"/>
                  <a:gd name="connsiteY7" fmla="*/ 1564 h 1273946"/>
                  <a:gd name="connsiteX8" fmla="*/ 5948 w 98454"/>
                  <a:gd name="connsiteY8" fmla="*/ 6327 h 127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54" h="1273946">
                    <a:moveTo>
                      <a:pt x="5948" y="6327"/>
                    </a:moveTo>
                    <a:cubicBezTo>
                      <a:pt x="6477" y="342083"/>
                      <a:pt x="-500" y="665933"/>
                      <a:pt x="29" y="1001689"/>
                    </a:cubicBezTo>
                    <a:lnTo>
                      <a:pt x="31779" y="1046139"/>
                    </a:lnTo>
                    <a:cubicBezTo>
                      <a:pt x="30721" y="1127631"/>
                      <a:pt x="29662" y="1192454"/>
                      <a:pt x="28604" y="1273946"/>
                    </a:cubicBezTo>
                    <a:cubicBezTo>
                      <a:pt x="44864" y="1266008"/>
                      <a:pt x="51117" y="1262833"/>
                      <a:pt x="69879" y="1271564"/>
                    </a:cubicBezTo>
                    <a:cubicBezTo>
                      <a:pt x="69614" y="1195629"/>
                      <a:pt x="69350" y="1138743"/>
                      <a:pt x="69085" y="1062808"/>
                    </a:cubicBezTo>
                    <a:cubicBezTo>
                      <a:pt x="64588" y="1028677"/>
                      <a:pt x="88664" y="1013595"/>
                      <a:pt x="98454" y="988989"/>
                    </a:cubicBezTo>
                    <a:cubicBezTo>
                      <a:pt x="97660" y="659847"/>
                      <a:pt x="96867" y="330706"/>
                      <a:pt x="96073" y="1564"/>
                    </a:cubicBezTo>
                    <a:cubicBezTo>
                      <a:pt x="52360" y="3448"/>
                      <a:pt x="30772" y="-5682"/>
                      <a:pt x="5948" y="63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7088635" y="-136257"/>
                <a:ext cx="42132" cy="22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59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2217445">
              <a:off x="2585171" y="6916101"/>
              <a:ext cx="668403" cy="590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3021622" y="7211755"/>
              <a:ext cx="125565" cy="418294"/>
              <a:chOff x="4063567" y="5406064"/>
              <a:chExt cx="125565" cy="418294"/>
            </a:xfrm>
          </p:grpSpPr>
          <p:sp>
            <p:nvSpPr>
              <p:cNvPr id="245" name="Oval 244"/>
              <p:cNvSpPr/>
              <p:nvPr/>
            </p:nvSpPr>
            <p:spPr>
              <a:xfrm rot="21574849">
                <a:off x="4074217" y="5790190"/>
                <a:ext cx="78516" cy="3416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Freeform 245"/>
              <p:cNvSpPr/>
              <p:nvPr/>
            </p:nvSpPr>
            <p:spPr>
              <a:xfrm rot="21574849">
                <a:off x="4063567" y="5406064"/>
                <a:ext cx="125565" cy="396196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336" h="530133">
                    <a:moveTo>
                      <a:pt x="29099" y="530133"/>
                    </a:moveTo>
                    <a:cubicBezTo>
                      <a:pt x="20368" y="516640"/>
                      <a:pt x="37830" y="474569"/>
                      <a:pt x="21956" y="461076"/>
                    </a:cubicBezTo>
                    <a:lnTo>
                      <a:pt x="29099" y="399164"/>
                    </a:lnTo>
                    <a:lnTo>
                      <a:pt x="21955" y="308676"/>
                    </a:lnTo>
                    <a:cubicBezTo>
                      <a:pt x="-91550" y="-155667"/>
                      <a:pt x="275956" y="-886"/>
                      <a:pt x="195787" y="161039"/>
                    </a:cubicBezTo>
                    <a:lnTo>
                      <a:pt x="157687" y="358683"/>
                    </a:lnTo>
                    <a:cubicBezTo>
                      <a:pt x="196581" y="549183"/>
                      <a:pt x="161656" y="437264"/>
                      <a:pt x="152924" y="480127"/>
                    </a:cubicBezTo>
                    <a:lnTo>
                      <a:pt x="152924" y="525370"/>
                    </a:lnTo>
                    <a:cubicBezTo>
                      <a:pt x="101331" y="501557"/>
                      <a:pt x="37830" y="518226"/>
                      <a:pt x="29099" y="530133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2789397" y="433982"/>
            <a:ext cx="1281104" cy="2149739"/>
            <a:chOff x="2810763" y="2211494"/>
            <a:chExt cx="1281104" cy="2149739"/>
          </a:xfrm>
        </p:grpSpPr>
        <p:grpSp>
          <p:nvGrpSpPr>
            <p:cNvPr id="279" name="Group 278"/>
            <p:cNvGrpSpPr/>
            <p:nvPr/>
          </p:nvGrpSpPr>
          <p:grpSpPr>
            <a:xfrm>
              <a:off x="2810763" y="2211494"/>
              <a:ext cx="1281104" cy="1010719"/>
              <a:chOff x="5575315" y="5811152"/>
              <a:chExt cx="1281104" cy="1010719"/>
            </a:xfrm>
          </p:grpSpPr>
          <p:pic>
            <p:nvPicPr>
              <p:cNvPr id="287" name="Picture 15" descr="C:\Users\201084\Desktop\2222222222222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" r="21947" b="39959"/>
              <a:stretch/>
            </p:blipFill>
            <p:spPr bwMode="auto">
              <a:xfrm rot="2052083">
                <a:off x="5575315" y="5811152"/>
                <a:ext cx="1281104" cy="856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8" name="Picture 13" descr="C:\Users\201084\Desktop\2222222222222222222222222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48" t="23323" r="28548" b="35272"/>
              <a:stretch/>
            </p:blipFill>
            <p:spPr bwMode="auto">
              <a:xfrm rot="2217445">
                <a:off x="5918882" y="6231450"/>
                <a:ext cx="668403" cy="590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0" name="Group 279"/>
            <p:cNvGrpSpPr/>
            <p:nvPr/>
          </p:nvGrpSpPr>
          <p:grpSpPr>
            <a:xfrm rot="1500000" flipH="1">
              <a:off x="3348356" y="2869766"/>
              <a:ext cx="430793" cy="1491467"/>
              <a:chOff x="6208635" y="2819356"/>
              <a:chExt cx="430793" cy="1491467"/>
            </a:xfrm>
          </p:grpSpPr>
          <p:sp>
            <p:nvSpPr>
              <p:cNvPr id="281" name="Freeform 280"/>
              <p:cNvSpPr/>
              <p:nvPr/>
            </p:nvSpPr>
            <p:spPr>
              <a:xfrm rot="1472026">
                <a:off x="6519773" y="2819356"/>
                <a:ext cx="119655" cy="454585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23782 w 207336"/>
                  <a:gd name="connsiteY5" fmla="*/ 353218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30881 w 177384"/>
                  <a:gd name="connsiteY0" fmla="*/ 534451 h 534451"/>
                  <a:gd name="connsiteX1" fmla="*/ 23738 w 177384"/>
                  <a:gd name="connsiteY1" fmla="*/ 465394 h 534451"/>
                  <a:gd name="connsiteX2" fmla="*/ 30881 w 177384"/>
                  <a:gd name="connsiteY2" fmla="*/ 403482 h 534451"/>
                  <a:gd name="connsiteX3" fmla="*/ 23737 w 177384"/>
                  <a:gd name="connsiteY3" fmla="*/ 312994 h 534451"/>
                  <a:gd name="connsiteX4" fmla="*/ 164841 w 177384"/>
                  <a:gd name="connsiteY4" fmla="*/ 156737 h 534451"/>
                  <a:gd name="connsiteX5" fmla="*/ 125564 w 177384"/>
                  <a:gd name="connsiteY5" fmla="*/ 357536 h 534451"/>
                  <a:gd name="connsiteX6" fmla="*/ 154706 w 177384"/>
                  <a:gd name="connsiteY6" fmla="*/ 484445 h 534451"/>
                  <a:gd name="connsiteX7" fmla="*/ 154706 w 177384"/>
                  <a:gd name="connsiteY7" fmla="*/ 529688 h 534451"/>
                  <a:gd name="connsiteX8" fmla="*/ 30881 w 177384"/>
                  <a:gd name="connsiteY8" fmla="*/ 534451 h 534451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7143 w 154767"/>
                  <a:gd name="connsiteY2" fmla="*/ 406645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20940 w 154767"/>
                  <a:gd name="connsiteY2" fmla="*/ 408200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767" h="537614">
                    <a:moveTo>
                      <a:pt x="7143" y="537614"/>
                    </a:moveTo>
                    <a:cubicBezTo>
                      <a:pt x="-1588" y="524121"/>
                      <a:pt x="15874" y="482050"/>
                      <a:pt x="0" y="468557"/>
                    </a:cubicBezTo>
                    <a:lnTo>
                      <a:pt x="20940" y="408200"/>
                    </a:lnTo>
                    <a:lnTo>
                      <a:pt x="31127" y="309803"/>
                    </a:lnTo>
                    <a:cubicBezTo>
                      <a:pt x="-82378" y="-154540"/>
                      <a:pt x="221272" y="-2025"/>
                      <a:pt x="141103" y="159900"/>
                    </a:cubicBezTo>
                    <a:cubicBezTo>
                      <a:pt x="128403" y="225781"/>
                      <a:pt x="114526" y="294818"/>
                      <a:pt x="101826" y="360699"/>
                    </a:cubicBezTo>
                    <a:cubicBezTo>
                      <a:pt x="140720" y="551199"/>
                      <a:pt x="139700" y="444745"/>
                      <a:pt x="130968" y="487608"/>
                    </a:cubicBezTo>
                    <a:lnTo>
                      <a:pt x="130968" y="532851"/>
                    </a:lnTo>
                    <a:cubicBezTo>
                      <a:pt x="79375" y="509038"/>
                      <a:pt x="15874" y="525707"/>
                      <a:pt x="7143" y="537614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82" name="Group 281"/>
              <p:cNvGrpSpPr/>
              <p:nvPr/>
            </p:nvGrpSpPr>
            <p:grpSpPr>
              <a:xfrm>
                <a:off x="6208635" y="3219768"/>
                <a:ext cx="316309" cy="1091055"/>
                <a:chOff x="6208635" y="3219768"/>
                <a:chExt cx="316309" cy="1091055"/>
              </a:xfrm>
            </p:grpSpPr>
            <p:grpSp>
              <p:nvGrpSpPr>
                <p:cNvPr id="283" name="Group 282"/>
                <p:cNvGrpSpPr/>
                <p:nvPr/>
              </p:nvGrpSpPr>
              <p:grpSpPr>
                <a:xfrm rot="1472026">
                  <a:off x="6208635" y="3219768"/>
                  <a:ext cx="70605" cy="1091055"/>
                  <a:chOff x="7062340" y="-1403808"/>
                  <a:chExt cx="93676" cy="1290334"/>
                </a:xfrm>
              </p:grpSpPr>
              <p:sp>
                <p:nvSpPr>
                  <p:cNvPr id="285" name="Freeform 284"/>
                  <p:cNvSpPr/>
                  <p:nvPr/>
                </p:nvSpPr>
                <p:spPr>
                  <a:xfrm>
                    <a:off x="7062340" y="-1403808"/>
                    <a:ext cx="93676" cy="1273946"/>
                  </a:xfrm>
                  <a:custGeom>
                    <a:avLst/>
                    <a:gdLst>
                      <a:gd name="connsiteX0" fmla="*/ 12700 w 98425"/>
                      <a:gd name="connsiteY0" fmla="*/ 0 h 1317625"/>
                      <a:gd name="connsiteX1" fmla="*/ 0 w 98425"/>
                      <a:gd name="connsiteY1" fmla="*/ 1028700 h 1317625"/>
                      <a:gd name="connsiteX2" fmla="*/ 31750 w 98425"/>
                      <a:gd name="connsiteY2" fmla="*/ 1073150 h 1317625"/>
                      <a:gd name="connsiteX3" fmla="*/ 28575 w 98425"/>
                      <a:gd name="connsiteY3" fmla="*/ 1317625 h 1317625"/>
                      <a:gd name="connsiteX4" fmla="*/ 69850 w 98425"/>
                      <a:gd name="connsiteY4" fmla="*/ 1317625 h 1317625"/>
                      <a:gd name="connsiteX5" fmla="*/ 76200 w 98425"/>
                      <a:gd name="connsiteY5" fmla="*/ 1092200 h 1317625"/>
                      <a:gd name="connsiteX6" fmla="*/ 98425 w 98425"/>
                      <a:gd name="connsiteY6" fmla="*/ 1016000 h 1317625"/>
                      <a:gd name="connsiteX7" fmla="*/ 98425 w 98425"/>
                      <a:gd name="connsiteY7" fmla="*/ 9525 h 1317625"/>
                      <a:gd name="connsiteX8" fmla="*/ 12700 w 98425"/>
                      <a:gd name="connsiteY8" fmla="*/ 0 h 1317625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76200 w 98425"/>
                      <a:gd name="connsiteY5" fmla="*/ 1082675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19049 h 1327149"/>
                      <a:gd name="connsiteX1" fmla="*/ 0 w 98425"/>
                      <a:gd name="connsiteY1" fmla="*/ 1038224 h 1327149"/>
                      <a:gd name="connsiteX2" fmla="*/ 31750 w 98425"/>
                      <a:gd name="connsiteY2" fmla="*/ 1082674 h 1327149"/>
                      <a:gd name="connsiteX3" fmla="*/ 28575 w 98425"/>
                      <a:gd name="connsiteY3" fmla="*/ 1327149 h 1327149"/>
                      <a:gd name="connsiteX4" fmla="*/ 69850 w 98425"/>
                      <a:gd name="connsiteY4" fmla="*/ 1327149 h 1327149"/>
                      <a:gd name="connsiteX5" fmla="*/ 76200 w 98425"/>
                      <a:gd name="connsiteY5" fmla="*/ 1101724 h 1327149"/>
                      <a:gd name="connsiteX6" fmla="*/ 98425 w 98425"/>
                      <a:gd name="connsiteY6" fmla="*/ 1025524 h 1327149"/>
                      <a:gd name="connsiteX7" fmla="*/ 98425 w 98425"/>
                      <a:gd name="connsiteY7" fmla="*/ 19049 h 1327149"/>
                      <a:gd name="connsiteX8" fmla="*/ 5556 w 98425"/>
                      <a:gd name="connsiteY8" fmla="*/ 19049 h 1327149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76200 w 98425"/>
                      <a:gd name="connsiteY5" fmla="*/ 1106695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11660 h 1319760"/>
                      <a:gd name="connsiteX1" fmla="*/ 0 w 98425"/>
                      <a:gd name="connsiteY1" fmla="*/ 1030835 h 1319760"/>
                      <a:gd name="connsiteX2" fmla="*/ 31750 w 98425"/>
                      <a:gd name="connsiteY2" fmla="*/ 1075285 h 1319760"/>
                      <a:gd name="connsiteX3" fmla="*/ 28575 w 98425"/>
                      <a:gd name="connsiteY3" fmla="*/ 1319760 h 1319760"/>
                      <a:gd name="connsiteX4" fmla="*/ 69850 w 98425"/>
                      <a:gd name="connsiteY4" fmla="*/ 1319760 h 1319760"/>
                      <a:gd name="connsiteX5" fmla="*/ 69056 w 98425"/>
                      <a:gd name="connsiteY5" fmla="*/ 1091954 h 1319760"/>
                      <a:gd name="connsiteX6" fmla="*/ 98425 w 98425"/>
                      <a:gd name="connsiteY6" fmla="*/ 1018135 h 1319760"/>
                      <a:gd name="connsiteX7" fmla="*/ 98425 w 98425"/>
                      <a:gd name="connsiteY7" fmla="*/ 11660 h 1319760"/>
                      <a:gd name="connsiteX8" fmla="*/ 5556 w 98425"/>
                      <a:gd name="connsiteY8" fmla="*/ 11660 h 131976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7143 h 1289050"/>
                      <a:gd name="connsiteX1" fmla="*/ 1588 w 100013"/>
                      <a:gd name="connsiteY1" fmla="*/ 1000125 h 1289050"/>
                      <a:gd name="connsiteX2" fmla="*/ 33338 w 100013"/>
                      <a:gd name="connsiteY2" fmla="*/ 1044575 h 1289050"/>
                      <a:gd name="connsiteX3" fmla="*/ 30163 w 100013"/>
                      <a:gd name="connsiteY3" fmla="*/ 1289050 h 1289050"/>
                      <a:gd name="connsiteX4" fmla="*/ 71438 w 100013"/>
                      <a:gd name="connsiteY4" fmla="*/ 1289050 h 1289050"/>
                      <a:gd name="connsiteX5" fmla="*/ 70644 w 100013"/>
                      <a:gd name="connsiteY5" fmla="*/ 1061244 h 1289050"/>
                      <a:gd name="connsiteX6" fmla="*/ 100013 w 100013"/>
                      <a:gd name="connsiteY6" fmla="*/ 987425 h 1289050"/>
                      <a:gd name="connsiteX7" fmla="*/ 97632 w 100013"/>
                      <a:gd name="connsiteY7" fmla="*/ 0 h 1289050"/>
                      <a:gd name="connsiteX8" fmla="*/ 0 w 100013"/>
                      <a:gd name="connsiteY8" fmla="*/ 7143 h 1289050"/>
                      <a:gd name="connsiteX0" fmla="*/ 0 w 100013"/>
                      <a:gd name="connsiteY0" fmla="*/ 0 h 1291432"/>
                      <a:gd name="connsiteX1" fmla="*/ 1588 w 100013"/>
                      <a:gd name="connsiteY1" fmla="*/ 1002507 h 1291432"/>
                      <a:gd name="connsiteX2" fmla="*/ 33338 w 100013"/>
                      <a:gd name="connsiteY2" fmla="*/ 1046957 h 1291432"/>
                      <a:gd name="connsiteX3" fmla="*/ 30163 w 100013"/>
                      <a:gd name="connsiteY3" fmla="*/ 1291432 h 1291432"/>
                      <a:gd name="connsiteX4" fmla="*/ 71438 w 100013"/>
                      <a:gd name="connsiteY4" fmla="*/ 1291432 h 1291432"/>
                      <a:gd name="connsiteX5" fmla="*/ 70644 w 100013"/>
                      <a:gd name="connsiteY5" fmla="*/ 1063626 h 1291432"/>
                      <a:gd name="connsiteX6" fmla="*/ 100013 w 100013"/>
                      <a:gd name="connsiteY6" fmla="*/ 989807 h 1291432"/>
                      <a:gd name="connsiteX7" fmla="*/ 97632 w 100013"/>
                      <a:gd name="connsiteY7" fmla="*/ 2382 h 1291432"/>
                      <a:gd name="connsiteX8" fmla="*/ 0 w 100013"/>
                      <a:gd name="connsiteY8" fmla="*/ 0 h 1291432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8905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7000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6327 h 1273946"/>
                      <a:gd name="connsiteX1" fmla="*/ 29 w 98454"/>
                      <a:gd name="connsiteY1" fmla="*/ 1001689 h 1273946"/>
                      <a:gd name="connsiteX2" fmla="*/ 31779 w 98454"/>
                      <a:gd name="connsiteY2" fmla="*/ 1046139 h 1273946"/>
                      <a:gd name="connsiteX3" fmla="*/ 28604 w 98454"/>
                      <a:gd name="connsiteY3" fmla="*/ 1273946 h 1273946"/>
                      <a:gd name="connsiteX4" fmla="*/ 69879 w 98454"/>
                      <a:gd name="connsiteY4" fmla="*/ 1271564 h 1273946"/>
                      <a:gd name="connsiteX5" fmla="*/ 69085 w 98454"/>
                      <a:gd name="connsiteY5" fmla="*/ 1062808 h 1273946"/>
                      <a:gd name="connsiteX6" fmla="*/ 98454 w 98454"/>
                      <a:gd name="connsiteY6" fmla="*/ 988989 h 1273946"/>
                      <a:gd name="connsiteX7" fmla="*/ 96073 w 98454"/>
                      <a:gd name="connsiteY7" fmla="*/ 1564 h 1273946"/>
                      <a:gd name="connsiteX8" fmla="*/ 5948 w 98454"/>
                      <a:gd name="connsiteY8" fmla="*/ 6327 h 1273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454" h="1273946">
                        <a:moveTo>
                          <a:pt x="5948" y="6327"/>
                        </a:moveTo>
                        <a:cubicBezTo>
                          <a:pt x="6477" y="342083"/>
                          <a:pt x="-500" y="665933"/>
                          <a:pt x="29" y="1001689"/>
                        </a:cubicBezTo>
                        <a:lnTo>
                          <a:pt x="31779" y="1046139"/>
                        </a:lnTo>
                        <a:cubicBezTo>
                          <a:pt x="30721" y="1127631"/>
                          <a:pt x="29662" y="1192454"/>
                          <a:pt x="28604" y="1273946"/>
                        </a:cubicBezTo>
                        <a:cubicBezTo>
                          <a:pt x="44864" y="1266008"/>
                          <a:pt x="51117" y="1262833"/>
                          <a:pt x="69879" y="1271564"/>
                        </a:cubicBezTo>
                        <a:cubicBezTo>
                          <a:pt x="69614" y="1195629"/>
                          <a:pt x="69350" y="1138743"/>
                          <a:pt x="69085" y="1062808"/>
                        </a:cubicBezTo>
                        <a:cubicBezTo>
                          <a:pt x="64588" y="1028677"/>
                          <a:pt x="88664" y="1013595"/>
                          <a:pt x="98454" y="988989"/>
                        </a:cubicBezTo>
                        <a:cubicBezTo>
                          <a:pt x="97660" y="659847"/>
                          <a:pt x="96867" y="330706"/>
                          <a:pt x="96073" y="1564"/>
                        </a:cubicBezTo>
                        <a:cubicBezTo>
                          <a:pt x="52360" y="3448"/>
                          <a:pt x="30772" y="-5682"/>
                          <a:pt x="5948" y="63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6" name="Oval 285"/>
                  <p:cNvSpPr/>
                  <p:nvPr/>
                </p:nvSpPr>
                <p:spPr>
                  <a:xfrm>
                    <a:off x="7088635" y="-136257"/>
                    <a:ext cx="42132" cy="2278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84" name="Oval 283"/>
                <p:cNvSpPr/>
                <p:nvPr/>
              </p:nvSpPr>
              <p:spPr>
                <a:xfrm rot="1472026">
                  <a:off x="6427227" y="3238955"/>
                  <a:ext cx="97717" cy="3865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8" name="Group 7"/>
          <p:cNvGrpSpPr/>
          <p:nvPr/>
        </p:nvGrpSpPr>
        <p:grpSpPr>
          <a:xfrm>
            <a:off x="2708306" y="2257709"/>
            <a:ext cx="1735691" cy="2306245"/>
            <a:chOff x="3167318" y="2369335"/>
            <a:chExt cx="1735691" cy="2306245"/>
          </a:xfrm>
        </p:grpSpPr>
        <p:sp>
          <p:nvSpPr>
            <p:cNvPr id="145" name="Oval 3"/>
            <p:cNvSpPr/>
            <p:nvPr/>
          </p:nvSpPr>
          <p:spPr>
            <a:xfrm>
              <a:off x="3167318" y="2369335"/>
              <a:ext cx="1735691" cy="2306245"/>
            </a:xfrm>
            <a:custGeom>
              <a:avLst/>
              <a:gdLst>
                <a:gd name="connsiteX0" fmla="*/ 669443 w 1929956"/>
                <a:gd name="connsiteY0" fmla="*/ 100813 h 3455270"/>
                <a:gd name="connsiteX1" fmla="*/ 1254437 w 1929956"/>
                <a:gd name="connsiteY1" fmla="*/ 119863 h 3455270"/>
                <a:gd name="connsiteX2" fmla="*/ 1255231 w 1929956"/>
                <a:gd name="connsiteY2" fmla="*/ 849319 h 3455270"/>
                <a:gd name="connsiteX3" fmla="*/ 1928331 w 1929956"/>
                <a:gd name="connsiteY3" fmla="*/ 3068644 h 3455270"/>
                <a:gd name="connsiteX4" fmla="*/ 51905 w 1929956"/>
                <a:gd name="connsiteY4" fmla="*/ 2781307 h 3455270"/>
                <a:gd name="connsiteX5" fmla="*/ 647218 w 1929956"/>
                <a:gd name="connsiteY5" fmla="*/ 923932 h 3455270"/>
                <a:gd name="connsiteX6" fmla="*/ 691668 w 1929956"/>
                <a:gd name="connsiteY6" fmla="*/ 638182 h 3455270"/>
                <a:gd name="connsiteX7" fmla="*/ 669443 w 1929956"/>
                <a:gd name="connsiteY7" fmla="*/ 100813 h 3455270"/>
                <a:gd name="connsiteX8" fmla="*/ 968187 w 1929956"/>
                <a:gd name="connsiteY8" fmla="*/ 0 h 3455270"/>
                <a:gd name="connsiteX9" fmla="*/ 1269969 w 1929956"/>
                <a:gd name="connsiteY9" fmla="*/ 78633 h 3455270"/>
                <a:gd name="connsiteX10" fmla="*/ 968187 w 1929956"/>
                <a:gd name="connsiteY10" fmla="*/ 157266 h 3455270"/>
                <a:gd name="connsiteX11" fmla="*/ 666405 w 1929956"/>
                <a:gd name="connsiteY11" fmla="*/ 78633 h 3455270"/>
                <a:gd name="connsiteX12" fmla="*/ 968187 w 1929956"/>
                <a:gd name="connsiteY12" fmla="*/ 0 h 3455270"/>
                <a:gd name="connsiteX0" fmla="*/ 668849 w 1931027"/>
                <a:gd name="connsiteY0" fmla="*/ 100813 h 3416726"/>
                <a:gd name="connsiteX1" fmla="*/ 1253843 w 1931027"/>
                <a:gd name="connsiteY1" fmla="*/ 119863 h 3416726"/>
                <a:gd name="connsiteX2" fmla="*/ 1254637 w 1931027"/>
                <a:gd name="connsiteY2" fmla="*/ 849319 h 3416726"/>
                <a:gd name="connsiteX3" fmla="*/ 1927737 w 1931027"/>
                <a:gd name="connsiteY3" fmla="*/ 3068644 h 3416726"/>
                <a:gd name="connsiteX4" fmla="*/ 51311 w 1931027"/>
                <a:gd name="connsiteY4" fmla="*/ 2781307 h 3416726"/>
                <a:gd name="connsiteX5" fmla="*/ 646624 w 1931027"/>
                <a:gd name="connsiteY5" fmla="*/ 923932 h 3416726"/>
                <a:gd name="connsiteX6" fmla="*/ 691074 w 1931027"/>
                <a:gd name="connsiteY6" fmla="*/ 638182 h 3416726"/>
                <a:gd name="connsiteX7" fmla="*/ 668849 w 1931027"/>
                <a:gd name="connsiteY7" fmla="*/ 100813 h 3416726"/>
                <a:gd name="connsiteX8" fmla="*/ 967593 w 1931027"/>
                <a:gd name="connsiteY8" fmla="*/ 0 h 3416726"/>
                <a:gd name="connsiteX9" fmla="*/ 1269375 w 1931027"/>
                <a:gd name="connsiteY9" fmla="*/ 78633 h 3416726"/>
                <a:gd name="connsiteX10" fmla="*/ 967593 w 1931027"/>
                <a:gd name="connsiteY10" fmla="*/ 157266 h 3416726"/>
                <a:gd name="connsiteX11" fmla="*/ 665811 w 1931027"/>
                <a:gd name="connsiteY11" fmla="*/ 78633 h 3416726"/>
                <a:gd name="connsiteX12" fmla="*/ 967593 w 1931027"/>
                <a:gd name="connsiteY12" fmla="*/ 0 h 3416726"/>
                <a:gd name="connsiteX0" fmla="*/ 668040 w 1933432"/>
                <a:gd name="connsiteY0" fmla="*/ 100813 h 3467579"/>
                <a:gd name="connsiteX1" fmla="*/ 1253034 w 1933432"/>
                <a:gd name="connsiteY1" fmla="*/ 119863 h 3467579"/>
                <a:gd name="connsiteX2" fmla="*/ 1253828 w 1933432"/>
                <a:gd name="connsiteY2" fmla="*/ 849319 h 3467579"/>
                <a:gd name="connsiteX3" fmla="*/ 1926928 w 1933432"/>
                <a:gd name="connsiteY3" fmla="*/ 3068644 h 3467579"/>
                <a:gd name="connsiteX4" fmla="*/ 50502 w 1933432"/>
                <a:gd name="connsiteY4" fmla="*/ 2781307 h 3467579"/>
                <a:gd name="connsiteX5" fmla="*/ 645815 w 1933432"/>
                <a:gd name="connsiteY5" fmla="*/ 923932 h 3467579"/>
                <a:gd name="connsiteX6" fmla="*/ 690265 w 1933432"/>
                <a:gd name="connsiteY6" fmla="*/ 638182 h 3467579"/>
                <a:gd name="connsiteX7" fmla="*/ 668040 w 1933432"/>
                <a:gd name="connsiteY7" fmla="*/ 100813 h 3467579"/>
                <a:gd name="connsiteX8" fmla="*/ 966784 w 1933432"/>
                <a:gd name="connsiteY8" fmla="*/ 0 h 3467579"/>
                <a:gd name="connsiteX9" fmla="*/ 1268566 w 1933432"/>
                <a:gd name="connsiteY9" fmla="*/ 78633 h 3467579"/>
                <a:gd name="connsiteX10" fmla="*/ 966784 w 1933432"/>
                <a:gd name="connsiteY10" fmla="*/ 157266 h 3467579"/>
                <a:gd name="connsiteX11" fmla="*/ 665002 w 1933432"/>
                <a:gd name="connsiteY11" fmla="*/ 78633 h 3467579"/>
                <a:gd name="connsiteX12" fmla="*/ 966784 w 1933432"/>
                <a:gd name="connsiteY12" fmla="*/ 0 h 346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3432" h="3467579">
                  <a:moveTo>
                    <a:pt x="668040" y="100813"/>
                  </a:moveTo>
                  <a:cubicBezTo>
                    <a:pt x="691588" y="157169"/>
                    <a:pt x="1036605" y="232575"/>
                    <a:pt x="1253034" y="119863"/>
                  </a:cubicBezTo>
                  <a:cubicBezTo>
                    <a:pt x="1257267" y="365396"/>
                    <a:pt x="1292458" y="584736"/>
                    <a:pt x="1253828" y="849319"/>
                  </a:cubicBezTo>
                  <a:cubicBezTo>
                    <a:pt x="1559158" y="1579569"/>
                    <a:pt x="1702561" y="2328869"/>
                    <a:pt x="1926928" y="3068644"/>
                  </a:cubicBezTo>
                  <a:cubicBezTo>
                    <a:pt x="2075624" y="3561299"/>
                    <a:pt x="-378918" y="3733277"/>
                    <a:pt x="50502" y="2781307"/>
                  </a:cubicBezTo>
                  <a:lnTo>
                    <a:pt x="645815" y="923932"/>
                  </a:lnTo>
                  <a:cubicBezTo>
                    <a:pt x="672539" y="828682"/>
                    <a:pt x="692116" y="778676"/>
                    <a:pt x="690265" y="638182"/>
                  </a:cubicBezTo>
                  <a:lnTo>
                    <a:pt x="668040" y="100813"/>
                  </a:lnTo>
                  <a:close/>
                  <a:moveTo>
                    <a:pt x="966784" y="0"/>
                  </a:moveTo>
                  <a:cubicBezTo>
                    <a:pt x="1133454" y="0"/>
                    <a:pt x="1268566" y="35205"/>
                    <a:pt x="1268566" y="78633"/>
                  </a:cubicBezTo>
                  <a:cubicBezTo>
                    <a:pt x="1268566" y="122061"/>
                    <a:pt x="1133454" y="157266"/>
                    <a:pt x="966784" y="157266"/>
                  </a:cubicBezTo>
                  <a:cubicBezTo>
                    <a:pt x="800114" y="157266"/>
                    <a:pt x="665002" y="122061"/>
                    <a:pt x="665002" y="78633"/>
                  </a:cubicBezTo>
                  <a:cubicBezTo>
                    <a:pt x="665002" y="35205"/>
                    <a:pt x="800114" y="0"/>
                    <a:pt x="966784" y="0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7" name="Freeform 316"/>
            <p:cNvSpPr/>
            <p:nvPr/>
          </p:nvSpPr>
          <p:spPr>
            <a:xfrm rot="1360461">
              <a:off x="3410021" y="3050037"/>
              <a:ext cx="633435" cy="1541110"/>
            </a:xfrm>
            <a:custGeom>
              <a:avLst/>
              <a:gdLst>
                <a:gd name="connsiteX0" fmla="*/ 2883 w 2369857"/>
                <a:gd name="connsiteY0" fmla="*/ 87733 h 3871843"/>
                <a:gd name="connsiteX1" fmla="*/ 183696 w 2369857"/>
                <a:gd name="connsiteY1" fmla="*/ 325373 h 3871843"/>
                <a:gd name="connsiteX2" fmla="*/ 183696 w 2369857"/>
                <a:gd name="connsiteY2" fmla="*/ 3564519 h 3871843"/>
                <a:gd name="connsiteX3" fmla="*/ 2363791 w 2369857"/>
                <a:gd name="connsiteY3" fmla="*/ 3745333 h 3871843"/>
                <a:gd name="connsiteX4" fmla="*/ 824293 w 2369857"/>
                <a:gd name="connsiteY4" fmla="*/ 3626512 h 3871843"/>
                <a:gd name="connsiteX5" fmla="*/ 488496 w 2369857"/>
                <a:gd name="connsiteY5" fmla="*/ 3078906 h 3871843"/>
                <a:gd name="connsiteX6" fmla="*/ 442002 w 2369857"/>
                <a:gd name="connsiteY6" fmla="*/ 299543 h 3871843"/>
                <a:gd name="connsiteX7" fmla="*/ 349012 w 2369857"/>
                <a:gd name="connsiteY7" fmla="*/ 103231 h 3871843"/>
                <a:gd name="connsiteX8" fmla="*/ 2883 w 2369857"/>
                <a:gd name="connsiteY8" fmla="*/ 87733 h 3871843"/>
                <a:gd name="connsiteX0" fmla="*/ 1412 w 2368386"/>
                <a:gd name="connsiteY0" fmla="*/ 61769 h 3824438"/>
                <a:gd name="connsiteX1" fmla="*/ 223554 w 2368386"/>
                <a:gd name="connsiteY1" fmla="*/ 604209 h 3824438"/>
                <a:gd name="connsiteX2" fmla="*/ 182225 w 2368386"/>
                <a:gd name="connsiteY2" fmla="*/ 3538555 h 3824438"/>
                <a:gd name="connsiteX3" fmla="*/ 2362320 w 2368386"/>
                <a:gd name="connsiteY3" fmla="*/ 3719369 h 3824438"/>
                <a:gd name="connsiteX4" fmla="*/ 822822 w 2368386"/>
                <a:gd name="connsiteY4" fmla="*/ 3600548 h 3824438"/>
                <a:gd name="connsiteX5" fmla="*/ 487025 w 2368386"/>
                <a:gd name="connsiteY5" fmla="*/ 3052942 h 3824438"/>
                <a:gd name="connsiteX6" fmla="*/ 440531 w 2368386"/>
                <a:gd name="connsiteY6" fmla="*/ 273579 h 3824438"/>
                <a:gd name="connsiteX7" fmla="*/ 347541 w 2368386"/>
                <a:gd name="connsiteY7" fmla="*/ 77267 h 3824438"/>
                <a:gd name="connsiteX8" fmla="*/ 1412 w 2368386"/>
                <a:gd name="connsiteY8" fmla="*/ 61769 h 3824438"/>
                <a:gd name="connsiteX0" fmla="*/ 3124 w 2370098"/>
                <a:gd name="connsiteY0" fmla="*/ 61769 h 3838947"/>
                <a:gd name="connsiteX1" fmla="*/ 178771 w 2370098"/>
                <a:gd name="connsiteY1" fmla="*/ 397565 h 3838947"/>
                <a:gd name="connsiteX2" fmla="*/ 183937 w 2370098"/>
                <a:gd name="connsiteY2" fmla="*/ 3538555 h 3838947"/>
                <a:gd name="connsiteX3" fmla="*/ 2364032 w 2370098"/>
                <a:gd name="connsiteY3" fmla="*/ 3719369 h 3838947"/>
                <a:gd name="connsiteX4" fmla="*/ 824534 w 2370098"/>
                <a:gd name="connsiteY4" fmla="*/ 3600548 h 3838947"/>
                <a:gd name="connsiteX5" fmla="*/ 488737 w 2370098"/>
                <a:gd name="connsiteY5" fmla="*/ 3052942 h 3838947"/>
                <a:gd name="connsiteX6" fmla="*/ 442243 w 2370098"/>
                <a:gd name="connsiteY6" fmla="*/ 273579 h 3838947"/>
                <a:gd name="connsiteX7" fmla="*/ 349253 w 2370098"/>
                <a:gd name="connsiteY7" fmla="*/ 77267 h 3838947"/>
                <a:gd name="connsiteX8" fmla="*/ 3124 w 2370098"/>
                <a:gd name="connsiteY8" fmla="*/ 61769 h 3838947"/>
                <a:gd name="connsiteX0" fmla="*/ 2832 w 2369806"/>
                <a:gd name="connsiteY0" fmla="*/ 61769 h 3838947"/>
                <a:gd name="connsiteX1" fmla="*/ 178479 w 2369806"/>
                <a:gd name="connsiteY1" fmla="*/ 397565 h 3838947"/>
                <a:gd name="connsiteX2" fmla="*/ 183645 w 2369806"/>
                <a:gd name="connsiteY2" fmla="*/ 3538555 h 3838947"/>
                <a:gd name="connsiteX3" fmla="*/ 2363740 w 2369806"/>
                <a:gd name="connsiteY3" fmla="*/ 3719369 h 3838947"/>
                <a:gd name="connsiteX4" fmla="*/ 824242 w 2369806"/>
                <a:gd name="connsiteY4" fmla="*/ 3600548 h 3838947"/>
                <a:gd name="connsiteX5" fmla="*/ 488445 w 2369806"/>
                <a:gd name="connsiteY5" fmla="*/ 3052942 h 3838947"/>
                <a:gd name="connsiteX6" fmla="*/ 441951 w 2369806"/>
                <a:gd name="connsiteY6" fmla="*/ 273579 h 3838947"/>
                <a:gd name="connsiteX7" fmla="*/ 348961 w 2369806"/>
                <a:gd name="connsiteY7" fmla="*/ 77267 h 3838947"/>
                <a:gd name="connsiteX8" fmla="*/ 2832 w 2369806"/>
                <a:gd name="connsiteY8" fmla="*/ 61769 h 3838947"/>
                <a:gd name="connsiteX0" fmla="*/ 2832 w 2369806"/>
                <a:gd name="connsiteY0" fmla="*/ 61769 h 3773063"/>
                <a:gd name="connsiteX1" fmla="*/ 178479 w 2369806"/>
                <a:gd name="connsiteY1" fmla="*/ 397565 h 3773063"/>
                <a:gd name="connsiteX2" fmla="*/ 183645 w 2369806"/>
                <a:gd name="connsiteY2" fmla="*/ 3538555 h 3773063"/>
                <a:gd name="connsiteX3" fmla="*/ 2363740 w 2369806"/>
                <a:gd name="connsiteY3" fmla="*/ 3719369 h 3773063"/>
                <a:gd name="connsiteX4" fmla="*/ 824242 w 2369806"/>
                <a:gd name="connsiteY4" fmla="*/ 3600548 h 3773063"/>
                <a:gd name="connsiteX5" fmla="*/ 488445 w 2369806"/>
                <a:gd name="connsiteY5" fmla="*/ 3052942 h 3773063"/>
                <a:gd name="connsiteX6" fmla="*/ 441951 w 2369806"/>
                <a:gd name="connsiteY6" fmla="*/ 273579 h 3773063"/>
                <a:gd name="connsiteX7" fmla="*/ 348961 w 2369806"/>
                <a:gd name="connsiteY7" fmla="*/ 77267 h 3773063"/>
                <a:gd name="connsiteX8" fmla="*/ 2832 w 2369806"/>
                <a:gd name="connsiteY8" fmla="*/ 61769 h 3773063"/>
                <a:gd name="connsiteX0" fmla="*/ 2832 w 2369806"/>
                <a:gd name="connsiteY0" fmla="*/ 61769 h 3779200"/>
                <a:gd name="connsiteX1" fmla="*/ 178479 w 2369806"/>
                <a:gd name="connsiteY1" fmla="*/ 397565 h 3779200"/>
                <a:gd name="connsiteX2" fmla="*/ 183645 w 2369806"/>
                <a:gd name="connsiteY2" fmla="*/ 3538555 h 3779200"/>
                <a:gd name="connsiteX3" fmla="*/ 2363740 w 2369806"/>
                <a:gd name="connsiteY3" fmla="*/ 3719369 h 3779200"/>
                <a:gd name="connsiteX4" fmla="*/ 824242 w 2369806"/>
                <a:gd name="connsiteY4" fmla="*/ 3600548 h 3779200"/>
                <a:gd name="connsiteX5" fmla="*/ 488445 w 2369806"/>
                <a:gd name="connsiteY5" fmla="*/ 3052942 h 3779200"/>
                <a:gd name="connsiteX6" fmla="*/ 441951 w 2369806"/>
                <a:gd name="connsiteY6" fmla="*/ 273579 h 3779200"/>
                <a:gd name="connsiteX7" fmla="*/ 348961 w 2369806"/>
                <a:gd name="connsiteY7" fmla="*/ 77267 h 3779200"/>
                <a:gd name="connsiteX8" fmla="*/ 2832 w 2369806"/>
                <a:gd name="connsiteY8" fmla="*/ 61769 h 3779200"/>
                <a:gd name="connsiteX0" fmla="*/ 3111 w 2370177"/>
                <a:gd name="connsiteY0" fmla="*/ 61769 h 3752489"/>
                <a:gd name="connsiteX1" fmla="*/ 178758 w 2370177"/>
                <a:gd name="connsiteY1" fmla="*/ 397565 h 3752489"/>
                <a:gd name="connsiteX2" fmla="*/ 178758 w 2370177"/>
                <a:gd name="connsiteY2" fmla="*/ 3492060 h 3752489"/>
                <a:gd name="connsiteX3" fmla="*/ 2364019 w 2370177"/>
                <a:gd name="connsiteY3" fmla="*/ 3719369 h 3752489"/>
                <a:gd name="connsiteX4" fmla="*/ 824521 w 2370177"/>
                <a:gd name="connsiteY4" fmla="*/ 3600548 h 3752489"/>
                <a:gd name="connsiteX5" fmla="*/ 488724 w 2370177"/>
                <a:gd name="connsiteY5" fmla="*/ 3052942 h 3752489"/>
                <a:gd name="connsiteX6" fmla="*/ 442230 w 2370177"/>
                <a:gd name="connsiteY6" fmla="*/ 273579 h 3752489"/>
                <a:gd name="connsiteX7" fmla="*/ 349240 w 2370177"/>
                <a:gd name="connsiteY7" fmla="*/ 77267 h 3752489"/>
                <a:gd name="connsiteX8" fmla="*/ 3111 w 2370177"/>
                <a:gd name="connsiteY8" fmla="*/ 61769 h 3752489"/>
                <a:gd name="connsiteX0" fmla="*/ 3111 w 2370177"/>
                <a:gd name="connsiteY0" fmla="*/ 61769 h 3770971"/>
                <a:gd name="connsiteX1" fmla="*/ 178758 w 2370177"/>
                <a:gd name="connsiteY1" fmla="*/ 397565 h 3770971"/>
                <a:gd name="connsiteX2" fmla="*/ 178758 w 2370177"/>
                <a:gd name="connsiteY2" fmla="*/ 3492060 h 3770971"/>
                <a:gd name="connsiteX3" fmla="*/ 2364019 w 2370177"/>
                <a:gd name="connsiteY3" fmla="*/ 3719369 h 3770971"/>
                <a:gd name="connsiteX4" fmla="*/ 824521 w 2370177"/>
                <a:gd name="connsiteY4" fmla="*/ 3600548 h 3770971"/>
                <a:gd name="connsiteX5" fmla="*/ 488724 w 2370177"/>
                <a:gd name="connsiteY5" fmla="*/ 3052942 h 3770971"/>
                <a:gd name="connsiteX6" fmla="*/ 442230 w 2370177"/>
                <a:gd name="connsiteY6" fmla="*/ 273579 h 3770971"/>
                <a:gd name="connsiteX7" fmla="*/ 349240 w 2370177"/>
                <a:gd name="connsiteY7" fmla="*/ 77267 h 3770971"/>
                <a:gd name="connsiteX8" fmla="*/ 3111 w 2370177"/>
                <a:gd name="connsiteY8" fmla="*/ 61769 h 3770971"/>
                <a:gd name="connsiteX0" fmla="*/ 3111 w 2368148"/>
                <a:gd name="connsiteY0" fmla="*/ 61769 h 3754837"/>
                <a:gd name="connsiteX1" fmla="*/ 178758 w 2368148"/>
                <a:gd name="connsiteY1" fmla="*/ 397565 h 3754837"/>
                <a:gd name="connsiteX2" fmla="*/ 178758 w 2368148"/>
                <a:gd name="connsiteY2" fmla="*/ 3492060 h 3754837"/>
                <a:gd name="connsiteX3" fmla="*/ 2364019 w 2368148"/>
                <a:gd name="connsiteY3" fmla="*/ 3719369 h 3754837"/>
                <a:gd name="connsiteX4" fmla="*/ 721199 w 2368148"/>
                <a:gd name="connsiteY4" fmla="*/ 3564386 h 3754837"/>
                <a:gd name="connsiteX5" fmla="*/ 488724 w 2368148"/>
                <a:gd name="connsiteY5" fmla="*/ 3052942 h 3754837"/>
                <a:gd name="connsiteX6" fmla="*/ 442230 w 2368148"/>
                <a:gd name="connsiteY6" fmla="*/ 273579 h 3754837"/>
                <a:gd name="connsiteX7" fmla="*/ 349240 w 2368148"/>
                <a:gd name="connsiteY7" fmla="*/ 77267 h 3754837"/>
                <a:gd name="connsiteX8" fmla="*/ 3111 w 2368148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8158"/>
                <a:gd name="connsiteY0" fmla="*/ 61769 h 3754837"/>
                <a:gd name="connsiteX1" fmla="*/ 178758 w 2368158"/>
                <a:gd name="connsiteY1" fmla="*/ 397565 h 3754837"/>
                <a:gd name="connsiteX2" fmla="*/ 178758 w 2368158"/>
                <a:gd name="connsiteY2" fmla="*/ 3492060 h 3754837"/>
                <a:gd name="connsiteX3" fmla="*/ 2364019 w 2368158"/>
                <a:gd name="connsiteY3" fmla="*/ 3719369 h 3754837"/>
                <a:gd name="connsiteX4" fmla="*/ 721199 w 2368158"/>
                <a:gd name="connsiteY4" fmla="*/ 3564386 h 3754837"/>
                <a:gd name="connsiteX5" fmla="*/ 468059 w 2368158"/>
                <a:gd name="connsiteY5" fmla="*/ 3032278 h 3754837"/>
                <a:gd name="connsiteX6" fmla="*/ 442230 w 2368158"/>
                <a:gd name="connsiteY6" fmla="*/ 273579 h 3754837"/>
                <a:gd name="connsiteX7" fmla="*/ 349240 w 2368158"/>
                <a:gd name="connsiteY7" fmla="*/ 77267 h 3754837"/>
                <a:gd name="connsiteX8" fmla="*/ 3111 w 2368158"/>
                <a:gd name="connsiteY8" fmla="*/ 61769 h 3754837"/>
                <a:gd name="connsiteX0" fmla="*/ 1267 w 2366314"/>
                <a:gd name="connsiteY0" fmla="*/ 57677 h 3750745"/>
                <a:gd name="connsiteX1" fmla="*/ 176914 w 2366314"/>
                <a:gd name="connsiteY1" fmla="*/ 393473 h 3750745"/>
                <a:gd name="connsiteX2" fmla="*/ 176914 w 2366314"/>
                <a:gd name="connsiteY2" fmla="*/ 3487968 h 3750745"/>
                <a:gd name="connsiteX3" fmla="*/ 2362175 w 2366314"/>
                <a:gd name="connsiteY3" fmla="*/ 3715277 h 3750745"/>
                <a:gd name="connsiteX4" fmla="*/ 719355 w 2366314"/>
                <a:gd name="connsiteY4" fmla="*/ 3560294 h 3750745"/>
                <a:gd name="connsiteX5" fmla="*/ 466215 w 2366314"/>
                <a:gd name="connsiteY5" fmla="*/ 3028186 h 3750745"/>
                <a:gd name="connsiteX6" fmla="*/ 440386 w 2366314"/>
                <a:gd name="connsiteY6" fmla="*/ 269487 h 3750745"/>
                <a:gd name="connsiteX7" fmla="*/ 280237 w 2366314"/>
                <a:gd name="connsiteY7" fmla="*/ 83507 h 3750745"/>
                <a:gd name="connsiteX8" fmla="*/ 1267 w 2366314"/>
                <a:gd name="connsiteY8" fmla="*/ 57677 h 3750745"/>
                <a:gd name="connsiteX0" fmla="*/ 1267 w 2366314"/>
                <a:gd name="connsiteY0" fmla="*/ 27558 h 3720626"/>
                <a:gd name="connsiteX1" fmla="*/ 176914 w 2366314"/>
                <a:gd name="connsiteY1" fmla="*/ 363354 h 3720626"/>
                <a:gd name="connsiteX2" fmla="*/ 176914 w 2366314"/>
                <a:gd name="connsiteY2" fmla="*/ 3457849 h 3720626"/>
                <a:gd name="connsiteX3" fmla="*/ 2362175 w 2366314"/>
                <a:gd name="connsiteY3" fmla="*/ 3685158 h 3720626"/>
                <a:gd name="connsiteX4" fmla="*/ 719355 w 2366314"/>
                <a:gd name="connsiteY4" fmla="*/ 3530175 h 3720626"/>
                <a:gd name="connsiteX5" fmla="*/ 466215 w 2366314"/>
                <a:gd name="connsiteY5" fmla="*/ 2998067 h 3720626"/>
                <a:gd name="connsiteX6" fmla="*/ 440386 w 2366314"/>
                <a:gd name="connsiteY6" fmla="*/ 239368 h 3720626"/>
                <a:gd name="connsiteX7" fmla="*/ 280237 w 2366314"/>
                <a:gd name="connsiteY7" fmla="*/ 53388 h 3720626"/>
                <a:gd name="connsiteX8" fmla="*/ 1267 w 2366314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225 w 2369272"/>
                <a:gd name="connsiteY0" fmla="*/ 0 h 3693068"/>
                <a:gd name="connsiteX1" fmla="*/ 179872 w 2369272"/>
                <a:gd name="connsiteY1" fmla="*/ 335796 h 3693068"/>
                <a:gd name="connsiteX2" fmla="*/ 179872 w 2369272"/>
                <a:gd name="connsiteY2" fmla="*/ 3430291 h 3693068"/>
                <a:gd name="connsiteX3" fmla="*/ 2365133 w 2369272"/>
                <a:gd name="connsiteY3" fmla="*/ 3657600 h 3693068"/>
                <a:gd name="connsiteX4" fmla="*/ 722313 w 2369272"/>
                <a:gd name="connsiteY4" fmla="*/ 3502617 h 3693068"/>
                <a:gd name="connsiteX5" fmla="*/ 469173 w 2369272"/>
                <a:gd name="connsiteY5" fmla="*/ 2970509 h 3693068"/>
                <a:gd name="connsiteX6" fmla="*/ 443344 w 2369272"/>
                <a:gd name="connsiteY6" fmla="*/ 211810 h 3693068"/>
                <a:gd name="connsiteX7" fmla="*/ 391683 w 2369272"/>
                <a:gd name="connsiteY7" fmla="*/ 25830 h 3693068"/>
                <a:gd name="connsiteX8" fmla="*/ 4225 w 2369272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4805"/>
                <a:gd name="connsiteY0" fmla="*/ 0 h 3693068"/>
                <a:gd name="connsiteX1" fmla="*/ 175647 w 2364805"/>
                <a:gd name="connsiteY1" fmla="*/ 335796 h 3693068"/>
                <a:gd name="connsiteX2" fmla="*/ 175647 w 2364805"/>
                <a:gd name="connsiteY2" fmla="*/ 3430291 h 3693068"/>
                <a:gd name="connsiteX3" fmla="*/ 2360908 w 2364805"/>
                <a:gd name="connsiteY3" fmla="*/ 3657600 h 3693068"/>
                <a:gd name="connsiteX4" fmla="*/ 718088 w 2364805"/>
                <a:gd name="connsiteY4" fmla="*/ 3502617 h 3693068"/>
                <a:gd name="connsiteX5" fmla="*/ 464948 w 2364805"/>
                <a:gd name="connsiteY5" fmla="*/ 2970509 h 3693068"/>
                <a:gd name="connsiteX6" fmla="*/ 439119 w 2364805"/>
                <a:gd name="connsiteY6" fmla="*/ 211810 h 3693068"/>
                <a:gd name="connsiteX7" fmla="*/ 387458 w 2364805"/>
                <a:gd name="connsiteY7" fmla="*/ 25830 h 3693068"/>
                <a:gd name="connsiteX8" fmla="*/ 0 w 2364805"/>
                <a:gd name="connsiteY8" fmla="*/ 0 h 3693068"/>
                <a:gd name="connsiteX0" fmla="*/ 0 w 2365236"/>
                <a:gd name="connsiteY0" fmla="*/ 0 h 3692396"/>
                <a:gd name="connsiteX1" fmla="*/ 175647 w 2365236"/>
                <a:gd name="connsiteY1" fmla="*/ 335796 h 3692396"/>
                <a:gd name="connsiteX2" fmla="*/ 175647 w 2365236"/>
                <a:gd name="connsiteY2" fmla="*/ 3430291 h 3692396"/>
                <a:gd name="connsiteX3" fmla="*/ 2360908 w 2365236"/>
                <a:gd name="connsiteY3" fmla="*/ 3657600 h 3692396"/>
                <a:gd name="connsiteX4" fmla="*/ 743918 w 2365236"/>
                <a:gd name="connsiteY4" fmla="*/ 3512949 h 3692396"/>
                <a:gd name="connsiteX5" fmla="*/ 464948 w 2365236"/>
                <a:gd name="connsiteY5" fmla="*/ 2970509 h 3692396"/>
                <a:gd name="connsiteX6" fmla="*/ 439119 w 2365236"/>
                <a:gd name="connsiteY6" fmla="*/ 211810 h 3692396"/>
                <a:gd name="connsiteX7" fmla="*/ 387458 w 2365236"/>
                <a:gd name="connsiteY7" fmla="*/ 25830 h 3692396"/>
                <a:gd name="connsiteX8" fmla="*/ 0 w 2365236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5368" h="3692396">
                  <a:moveTo>
                    <a:pt x="0" y="0"/>
                  </a:moveTo>
                  <a:cubicBezTo>
                    <a:pt x="57688" y="56827"/>
                    <a:pt x="146374" y="63715"/>
                    <a:pt x="175647" y="335796"/>
                  </a:cubicBezTo>
                  <a:cubicBezTo>
                    <a:pt x="204921" y="907511"/>
                    <a:pt x="147235" y="3021308"/>
                    <a:pt x="175647" y="3430291"/>
                  </a:cubicBezTo>
                  <a:cubicBezTo>
                    <a:pt x="204059" y="3839274"/>
                    <a:pt x="2266196" y="3643824"/>
                    <a:pt x="2360908" y="3657600"/>
                  </a:cubicBezTo>
                  <a:cubicBezTo>
                    <a:pt x="2455620" y="3671376"/>
                    <a:pt x="1013416" y="3617131"/>
                    <a:pt x="743918" y="3512949"/>
                  </a:cubicBezTo>
                  <a:cubicBezTo>
                    <a:pt x="474420" y="3408767"/>
                    <a:pt x="464087" y="3412211"/>
                    <a:pt x="464948" y="2970509"/>
                  </a:cubicBezTo>
                  <a:cubicBezTo>
                    <a:pt x="465809" y="2528807"/>
                    <a:pt x="462366" y="707756"/>
                    <a:pt x="439119" y="211810"/>
                  </a:cubicBezTo>
                  <a:cubicBezTo>
                    <a:pt x="426203" y="144650"/>
                    <a:pt x="429648" y="48217"/>
                    <a:pt x="387458" y="25830"/>
                  </a:cubicBezTo>
                  <a:cubicBezTo>
                    <a:pt x="309106" y="18941"/>
                    <a:pt x="133458" y="5166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8" name="Freeform 317"/>
            <p:cNvSpPr/>
            <p:nvPr/>
          </p:nvSpPr>
          <p:spPr>
            <a:xfrm rot="20115473" flipV="1">
              <a:off x="4263325" y="3017638"/>
              <a:ext cx="331699" cy="1589404"/>
            </a:xfrm>
            <a:custGeom>
              <a:avLst/>
              <a:gdLst>
                <a:gd name="connsiteX0" fmla="*/ 0 w 1550019"/>
                <a:gd name="connsiteY0" fmla="*/ 241798 h 3420758"/>
                <a:gd name="connsiteX1" fmla="*/ 1103970 w 1550019"/>
                <a:gd name="connsiteY1" fmla="*/ 308705 h 3420758"/>
                <a:gd name="connsiteX2" fmla="*/ 1170878 w 1550019"/>
                <a:gd name="connsiteY2" fmla="*/ 3280505 h 3420758"/>
                <a:gd name="connsiteX3" fmla="*/ 1544443 w 1550019"/>
                <a:gd name="connsiteY3" fmla="*/ 3208022 h 3420758"/>
                <a:gd name="connsiteX4" fmla="*/ 1505414 w 1550019"/>
                <a:gd name="connsiteY4" fmla="*/ 420218 h 3420758"/>
                <a:gd name="connsiteX5" fmla="*/ 1550019 w 1550019"/>
                <a:gd name="connsiteY5" fmla="*/ 191618 h 3420758"/>
                <a:gd name="connsiteX6" fmla="*/ 0 w 1550019"/>
                <a:gd name="connsiteY6" fmla="*/ 241798 h 3420758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165724 h 3204431"/>
                <a:gd name="connsiteX1" fmla="*/ 1117033 w 1550019"/>
                <a:gd name="connsiteY1" fmla="*/ 385031 h 3204431"/>
                <a:gd name="connsiteX2" fmla="*/ 1170878 w 1550019"/>
                <a:gd name="connsiteY2" fmla="*/ 3204431 h 3204431"/>
                <a:gd name="connsiteX3" fmla="*/ 1544443 w 1550019"/>
                <a:gd name="connsiteY3" fmla="*/ 3131948 h 3204431"/>
                <a:gd name="connsiteX4" fmla="*/ 1505414 w 1550019"/>
                <a:gd name="connsiteY4" fmla="*/ 344144 h 3204431"/>
                <a:gd name="connsiteX5" fmla="*/ 1550019 w 1550019"/>
                <a:gd name="connsiteY5" fmla="*/ 115544 h 3204431"/>
                <a:gd name="connsiteX6" fmla="*/ 0 w 1550019"/>
                <a:gd name="connsiteY6" fmla="*/ 165724 h 320443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98269 h 3136976"/>
                <a:gd name="connsiteX1" fmla="*/ 1134450 w 1550019"/>
                <a:gd name="connsiteY1" fmla="*/ 596250 h 3136976"/>
                <a:gd name="connsiteX2" fmla="*/ 1170878 w 1550019"/>
                <a:gd name="connsiteY2" fmla="*/ 3136976 h 3136976"/>
                <a:gd name="connsiteX3" fmla="*/ 1544443 w 1550019"/>
                <a:gd name="connsiteY3" fmla="*/ 3064493 h 3136976"/>
                <a:gd name="connsiteX4" fmla="*/ 1505414 w 1550019"/>
                <a:gd name="connsiteY4" fmla="*/ 276689 h 3136976"/>
                <a:gd name="connsiteX5" fmla="*/ 1550019 w 1550019"/>
                <a:gd name="connsiteY5" fmla="*/ 48089 h 3136976"/>
                <a:gd name="connsiteX6" fmla="*/ 0 w 1550019"/>
                <a:gd name="connsiteY6" fmla="*/ 98269 h 3136976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163598 h 3202305"/>
                <a:gd name="connsiteX1" fmla="*/ 1138805 w 1550019"/>
                <a:gd name="connsiteY1" fmla="*/ 308882 h 3202305"/>
                <a:gd name="connsiteX2" fmla="*/ 1170878 w 1550019"/>
                <a:gd name="connsiteY2" fmla="*/ 3202305 h 3202305"/>
                <a:gd name="connsiteX3" fmla="*/ 1544443 w 1550019"/>
                <a:gd name="connsiteY3" fmla="*/ 3129822 h 3202305"/>
                <a:gd name="connsiteX4" fmla="*/ 1505414 w 1550019"/>
                <a:gd name="connsiteY4" fmla="*/ 342018 h 3202305"/>
                <a:gd name="connsiteX5" fmla="*/ 1550019 w 1550019"/>
                <a:gd name="connsiteY5" fmla="*/ 113418 h 3202305"/>
                <a:gd name="connsiteX6" fmla="*/ 0 w 1550019"/>
                <a:gd name="connsiteY6" fmla="*/ 163598 h 3202305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0019" h="3088887">
                  <a:moveTo>
                    <a:pt x="0" y="50180"/>
                  </a:moveTo>
                  <a:cubicBezTo>
                    <a:pt x="737440" y="117791"/>
                    <a:pt x="1157018" y="15586"/>
                    <a:pt x="1160576" y="239007"/>
                  </a:cubicBezTo>
                  <a:cubicBezTo>
                    <a:pt x="1164134" y="462428"/>
                    <a:pt x="1163948" y="2707090"/>
                    <a:pt x="1170878" y="3088887"/>
                  </a:cubicBezTo>
                  <a:cubicBezTo>
                    <a:pt x="1308463" y="3086498"/>
                    <a:pt x="1451702" y="3053150"/>
                    <a:pt x="1544443" y="3016404"/>
                  </a:cubicBezTo>
                  <a:lnTo>
                    <a:pt x="1505414" y="228600"/>
                  </a:lnTo>
                  <a:cubicBezTo>
                    <a:pt x="1502865" y="91440"/>
                    <a:pt x="1517734" y="76200"/>
                    <a:pt x="1550019" y="0"/>
                  </a:cubicBezTo>
                  <a:cubicBezTo>
                    <a:pt x="1033346" y="42853"/>
                    <a:pt x="521027" y="46516"/>
                    <a:pt x="0" y="50180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3832677" y="3291830"/>
            <a:ext cx="1613954" cy="307777"/>
            <a:chOff x="6772635" y="605533"/>
            <a:chExt cx="1613954" cy="307777"/>
          </a:xfrm>
        </p:grpSpPr>
        <p:grpSp>
          <p:nvGrpSpPr>
            <p:cNvPr id="320" name="Group 319"/>
            <p:cNvGrpSpPr/>
            <p:nvPr/>
          </p:nvGrpSpPr>
          <p:grpSpPr>
            <a:xfrm flipV="1">
              <a:off x="6772635" y="731125"/>
              <a:ext cx="408857" cy="46180"/>
              <a:chOff x="6734798" y="-419079"/>
              <a:chExt cx="408857" cy="46180"/>
            </a:xfrm>
          </p:grpSpPr>
          <p:cxnSp>
            <p:nvCxnSpPr>
              <p:cNvPr id="324" name="Straight Connector 323"/>
              <p:cNvCxnSpPr/>
              <p:nvPr/>
            </p:nvCxnSpPr>
            <p:spPr>
              <a:xfrm>
                <a:off x="6786251" y="-399096"/>
                <a:ext cx="357404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5" name="Oval 324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21" name="Group 320"/>
            <p:cNvGrpSpPr/>
            <p:nvPr/>
          </p:nvGrpSpPr>
          <p:grpSpPr>
            <a:xfrm>
              <a:off x="6911336" y="605533"/>
              <a:ext cx="1475253" cy="307777"/>
              <a:chOff x="12056632" y="-3984971"/>
              <a:chExt cx="1475253" cy="307777"/>
            </a:xfrm>
          </p:grpSpPr>
          <p:sp>
            <p:nvSpPr>
              <p:cNvPr id="322" name="Rounded Rectangle 321"/>
              <p:cNvSpPr/>
              <p:nvPr/>
            </p:nvSpPr>
            <p:spPr>
              <a:xfrm flipV="1">
                <a:off x="12267269" y="-3980351"/>
                <a:ext cx="1065749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3" name="Rectangle 322"/>
              <p:cNvSpPr/>
              <p:nvPr/>
            </p:nvSpPr>
            <p:spPr>
              <a:xfrm>
                <a:off x="12056632" y="-3984971"/>
                <a:ext cx="147525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Conical flask</a:t>
                </a:r>
              </a:p>
            </p:txBody>
          </p:sp>
        </p:grpSp>
      </p:grpSp>
      <p:sp>
        <p:nvSpPr>
          <p:cNvPr id="437" name="Oval 436"/>
          <p:cNvSpPr/>
          <p:nvPr/>
        </p:nvSpPr>
        <p:spPr>
          <a:xfrm>
            <a:off x="5581307" y="4167459"/>
            <a:ext cx="1773885" cy="470381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38" name="Group 437"/>
          <p:cNvGrpSpPr/>
          <p:nvPr/>
        </p:nvGrpSpPr>
        <p:grpSpPr>
          <a:xfrm flipH="1">
            <a:off x="5713904" y="4040700"/>
            <a:ext cx="1453332" cy="431731"/>
            <a:chOff x="637310" y="1899805"/>
            <a:chExt cx="7658100" cy="1709194"/>
          </a:xfrm>
        </p:grpSpPr>
        <p:sp>
          <p:nvSpPr>
            <p:cNvPr id="439" name="Freeform 438"/>
            <p:cNvSpPr/>
            <p:nvPr/>
          </p:nvSpPr>
          <p:spPr>
            <a:xfrm>
              <a:off x="646836" y="2785631"/>
              <a:ext cx="7627687" cy="823368"/>
            </a:xfrm>
            <a:custGeom>
              <a:avLst/>
              <a:gdLst>
                <a:gd name="connsiteX0" fmla="*/ 2519 w 7603469"/>
                <a:gd name="connsiteY0" fmla="*/ 312 h 820024"/>
                <a:gd name="connsiteX1" fmla="*/ 3717269 w 7603469"/>
                <a:gd name="connsiteY1" fmla="*/ 819462 h 820024"/>
                <a:gd name="connsiteX2" fmla="*/ 7603469 w 7603469"/>
                <a:gd name="connsiteY2" fmla="*/ 95562 h 820024"/>
                <a:gd name="connsiteX3" fmla="*/ 4279244 w 7603469"/>
                <a:gd name="connsiteY3" fmla="*/ 714687 h 820024"/>
                <a:gd name="connsiteX4" fmla="*/ 2519 w 7603469"/>
                <a:gd name="connsiteY4" fmla="*/ 312 h 820024"/>
                <a:gd name="connsiteX0" fmla="*/ 0 w 7600950"/>
                <a:gd name="connsiteY0" fmla="*/ 312 h 820024"/>
                <a:gd name="connsiteX1" fmla="*/ 3714750 w 7600950"/>
                <a:gd name="connsiteY1" fmla="*/ 819462 h 820024"/>
                <a:gd name="connsiteX2" fmla="*/ 7600950 w 7600950"/>
                <a:gd name="connsiteY2" fmla="*/ 95562 h 820024"/>
                <a:gd name="connsiteX3" fmla="*/ 4276725 w 7600950"/>
                <a:gd name="connsiteY3" fmla="*/ 714687 h 820024"/>
                <a:gd name="connsiteX4" fmla="*/ 0 w 7600950"/>
                <a:gd name="connsiteY4" fmla="*/ 312 h 820024"/>
                <a:gd name="connsiteX0" fmla="*/ 0 w 7611645"/>
                <a:gd name="connsiteY0" fmla="*/ 310 h 819512"/>
                <a:gd name="connsiteX1" fmla="*/ 3714750 w 7611645"/>
                <a:gd name="connsiteY1" fmla="*/ 819460 h 819512"/>
                <a:gd name="connsiteX2" fmla="*/ 7611645 w 7611645"/>
                <a:gd name="connsiteY2" fmla="*/ 31392 h 819512"/>
                <a:gd name="connsiteX3" fmla="*/ 4276725 w 7611645"/>
                <a:gd name="connsiteY3" fmla="*/ 714685 h 819512"/>
                <a:gd name="connsiteX4" fmla="*/ 0 w 7611645"/>
                <a:gd name="connsiteY4" fmla="*/ 310 h 819512"/>
                <a:gd name="connsiteX0" fmla="*/ 0 w 7611645"/>
                <a:gd name="connsiteY0" fmla="*/ 310 h 819553"/>
                <a:gd name="connsiteX1" fmla="*/ 3714750 w 7611645"/>
                <a:gd name="connsiteY1" fmla="*/ 819460 h 819553"/>
                <a:gd name="connsiteX2" fmla="*/ 7611645 w 7611645"/>
                <a:gd name="connsiteY2" fmla="*/ 31392 h 819553"/>
                <a:gd name="connsiteX3" fmla="*/ 4276725 w 7611645"/>
                <a:gd name="connsiteY3" fmla="*/ 714685 h 819553"/>
                <a:gd name="connsiteX4" fmla="*/ 0 w 7611645"/>
                <a:gd name="connsiteY4" fmla="*/ 310 h 819553"/>
                <a:gd name="connsiteX0" fmla="*/ 0 w 7611645"/>
                <a:gd name="connsiteY0" fmla="*/ 310 h 823170"/>
                <a:gd name="connsiteX1" fmla="*/ 3714750 w 7611645"/>
                <a:gd name="connsiteY1" fmla="*/ 819460 h 823170"/>
                <a:gd name="connsiteX2" fmla="*/ 7611645 w 7611645"/>
                <a:gd name="connsiteY2" fmla="*/ 31392 h 823170"/>
                <a:gd name="connsiteX3" fmla="*/ 4276725 w 7611645"/>
                <a:gd name="connsiteY3" fmla="*/ 714685 h 823170"/>
                <a:gd name="connsiteX4" fmla="*/ 0 w 7611645"/>
                <a:gd name="connsiteY4" fmla="*/ 310 h 823170"/>
                <a:gd name="connsiteX0" fmla="*/ 0 w 7611645"/>
                <a:gd name="connsiteY0" fmla="*/ 310 h 823862"/>
                <a:gd name="connsiteX1" fmla="*/ 3714750 w 7611645"/>
                <a:gd name="connsiteY1" fmla="*/ 819460 h 823862"/>
                <a:gd name="connsiteX2" fmla="*/ 7611645 w 7611645"/>
                <a:gd name="connsiteY2" fmla="*/ 31392 h 823862"/>
                <a:gd name="connsiteX3" fmla="*/ 4276725 w 7611645"/>
                <a:gd name="connsiteY3" fmla="*/ 714685 h 823862"/>
                <a:gd name="connsiteX4" fmla="*/ 0 w 7611645"/>
                <a:gd name="connsiteY4" fmla="*/ 310 h 823862"/>
                <a:gd name="connsiteX0" fmla="*/ 0 w 7627687"/>
                <a:gd name="connsiteY0" fmla="*/ 308 h 823440"/>
                <a:gd name="connsiteX1" fmla="*/ 3714750 w 7627687"/>
                <a:gd name="connsiteY1" fmla="*/ 819458 h 823440"/>
                <a:gd name="connsiteX2" fmla="*/ 7627687 w 7627687"/>
                <a:gd name="connsiteY2" fmla="*/ 4653 h 823440"/>
                <a:gd name="connsiteX3" fmla="*/ 4276725 w 7627687"/>
                <a:gd name="connsiteY3" fmla="*/ 714683 h 823440"/>
                <a:gd name="connsiteX4" fmla="*/ 0 w 7627687"/>
                <a:gd name="connsiteY4" fmla="*/ 308 h 823440"/>
                <a:gd name="connsiteX0" fmla="*/ 0 w 7627687"/>
                <a:gd name="connsiteY0" fmla="*/ 308 h 823676"/>
                <a:gd name="connsiteX1" fmla="*/ 3714750 w 7627687"/>
                <a:gd name="connsiteY1" fmla="*/ 819458 h 823676"/>
                <a:gd name="connsiteX2" fmla="*/ 7627687 w 7627687"/>
                <a:gd name="connsiteY2" fmla="*/ 4653 h 823676"/>
                <a:gd name="connsiteX3" fmla="*/ 4276725 w 7627687"/>
                <a:gd name="connsiteY3" fmla="*/ 714683 h 823676"/>
                <a:gd name="connsiteX4" fmla="*/ 0 w 7627687"/>
                <a:gd name="connsiteY4" fmla="*/ 308 h 823676"/>
                <a:gd name="connsiteX0" fmla="*/ 0 w 7627687"/>
                <a:gd name="connsiteY0" fmla="*/ 314 h 823682"/>
                <a:gd name="connsiteX1" fmla="*/ 3714750 w 7627687"/>
                <a:gd name="connsiteY1" fmla="*/ 819464 h 823682"/>
                <a:gd name="connsiteX2" fmla="*/ 7627687 w 7627687"/>
                <a:gd name="connsiteY2" fmla="*/ 4659 h 823682"/>
                <a:gd name="connsiteX3" fmla="*/ 4276725 w 7627687"/>
                <a:gd name="connsiteY3" fmla="*/ 698646 h 823682"/>
                <a:gd name="connsiteX4" fmla="*/ 0 w 7627687"/>
                <a:gd name="connsiteY4" fmla="*/ 314 h 823682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687" h="823368">
                  <a:moveTo>
                    <a:pt x="0" y="0"/>
                  </a:moveTo>
                  <a:cubicBezTo>
                    <a:pt x="243222" y="643104"/>
                    <a:pt x="2446143" y="813970"/>
                    <a:pt x="3714750" y="819150"/>
                  </a:cubicBezTo>
                  <a:cubicBezTo>
                    <a:pt x="5186557" y="856415"/>
                    <a:pt x="7362156" y="651794"/>
                    <a:pt x="7627687" y="4345"/>
                  </a:cubicBezTo>
                  <a:cubicBezTo>
                    <a:pt x="7262896" y="483436"/>
                    <a:pt x="5548006" y="699056"/>
                    <a:pt x="4276725" y="698332"/>
                  </a:cubicBezTo>
                  <a:cubicBezTo>
                    <a:pt x="3005444" y="697608"/>
                    <a:pt x="403810" y="62422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68000"/>
                  </a:schemeClr>
                </a:gs>
                <a:gs pos="50000">
                  <a:schemeClr val="bg1">
                    <a:lumMod val="85000"/>
                    <a:alpha val="68000"/>
                  </a:schemeClr>
                </a:gs>
                <a:gs pos="100000">
                  <a:schemeClr val="tx1">
                    <a:lumMod val="85000"/>
                    <a:lumOff val="15000"/>
                    <a:alpha val="68000"/>
                  </a:schemeClr>
                </a:gs>
              </a:gsLst>
              <a:lin ang="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0" name="Oval 439"/>
            <p:cNvSpPr/>
            <p:nvPr/>
          </p:nvSpPr>
          <p:spPr>
            <a:xfrm>
              <a:off x="637310" y="1899805"/>
              <a:ext cx="7658100" cy="1600200"/>
            </a:xfrm>
            <a:prstGeom prst="ellipse">
              <a:avLst/>
            </a:prstGeom>
            <a:solidFill>
              <a:schemeClr val="bg1">
                <a:lumMod val="95000"/>
                <a:alpha val="24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1" name="Oval 440"/>
            <p:cNvSpPr/>
            <p:nvPr/>
          </p:nvSpPr>
          <p:spPr>
            <a:xfrm>
              <a:off x="2294660" y="2261755"/>
              <a:ext cx="4343400" cy="90757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85000"/>
                      <a:alpha val="53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2" name="Freeform 441"/>
            <p:cNvSpPr/>
            <p:nvPr/>
          </p:nvSpPr>
          <p:spPr>
            <a:xfrm>
              <a:off x="5881417" y="1989115"/>
              <a:ext cx="792515" cy="454393"/>
            </a:xfrm>
            <a:custGeom>
              <a:avLst/>
              <a:gdLst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184922 w 754937"/>
                <a:gd name="connsiteY0" fmla="*/ 0 h 467765"/>
                <a:gd name="connsiteX1" fmla="*/ 0 w 754937"/>
                <a:gd name="connsiteY1" fmla="*/ 388428 h 467765"/>
                <a:gd name="connsiteX2" fmla="*/ 303675 w 754937"/>
                <a:gd name="connsiteY2" fmla="*/ 451262 h 467765"/>
                <a:gd name="connsiteX3" fmla="*/ 754937 w 754937"/>
                <a:gd name="connsiteY3" fmla="*/ 65314 h 467765"/>
                <a:gd name="connsiteX4" fmla="*/ 184922 w 754937"/>
                <a:gd name="connsiteY4" fmla="*/ 0 h 467765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515" h="454393">
                  <a:moveTo>
                    <a:pt x="222500" y="0"/>
                  </a:moveTo>
                  <a:cubicBezTo>
                    <a:pt x="205975" y="134275"/>
                    <a:pt x="104899" y="302996"/>
                    <a:pt x="0" y="382165"/>
                  </a:cubicBezTo>
                  <a:cubicBezTo>
                    <a:pt x="136715" y="396847"/>
                    <a:pt x="265012" y="437786"/>
                    <a:pt x="319332" y="454393"/>
                  </a:cubicBezTo>
                  <a:cubicBezTo>
                    <a:pt x="502044" y="380186"/>
                    <a:pt x="716315" y="189015"/>
                    <a:pt x="792515" y="65314"/>
                  </a:cubicBezTo>
                  <a:cubicBezTo>
                    <a:pt x="608773" y="34149"/>
                    <a:pt x="353006" y="2982"/>
                    <a:pt x="222500" y="0"/>
                  </a:cubicBez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95000"/>
                    <a:alpha val="37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3" name="Freeform 442"/>
            <p:cNvSpPr/>
            <p:nvPr/>
          </p:nvSpPr>
          <p:spPr>
            <a:xfrm flipH="1">
              <a:off x="649014" y="2243302"/>
              <a:ext cx="1720052" cy="540692"/>
            </a:xfrm>
            <a:custGeom>
              <a:avLst/>
              <a:gdLst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184922 w 754937"/>
                <a:gd name="connsiteY0" fmla="*/ 0 h 467765"/>
                <a:gd name="connsiteX1" fmla="*/ 0 w 754937"/>
                <a:gd name="connsiteY1" fmla="*/ 388428 h 467765"/>
                <a:gd name="connsiteX2" fmla="*/ 303675 w 754937"/>
                <a:gd name="connsiteY2" fmla="*/ 451262 h 467765"/>
                <a:gd name="connsiteX3" fmla="*/ 754937 w 754937"/>
                <a:gd name="connsiteY3" fmla="*/ 65314 h 467765"/>
                <a:gd name="connsiteX4" fmla="*/ 184922 w 754937"/>
                <a:gd name="connsiteY4" fmla="*/ 0 h 467765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1123590"/>
                <a:gd name="connsiteY0" fmla="*/ 0 h 454393"/>
                <a:gd name="connsiteX1" fmla="*/ 0 w 1123590"/>
                <a:gd name="connsiteY1" fmla="*/ 382165 h 454393"/>
                <a:gd name="connsiteX2" fmla="*/ 319332 w 1123590"/>
                <a:gd name="connsiteY2" fmla="*/ 454393 h 454393"/>
                <a:gd name="connsiteX3" fmla="*/ 1123590 w 1123590"/>
                <a:gd name="connsiteY3" fmla="*/ 301797 h 454393"/>
                <a:gd name="connsiteX4" fmla="*/ 222500 w 1123590"/>
                <a:gd name="connsiteY4" fmla="*/ 0 h 454393"/>
                <a:gd name="connsiteX0" fmla="*/ 808452 w 1709542"/>
                <a:gd name="connsiteY0" fmla="*/ 0 h 454393"/>
                <a:gd name="connsiteX1" fmla="*/ 0 w 1709542"/>
                <a:gd name="connsiteY1" fmla="*/ 256041 h 454393"/>
                <a:gd name="connsiteX2" fmla="*/ 905284 w 1709542"/>
                <a:gd name="connsiteY2" fmla="*/ 454393 h 454393"/>
                <a:gd name="connsiteX3" fmla="*/ 1709542 w 1709542"/>
                <a:gd name="connsiteY3" fmla="*/ 301797 h 454393"/>
                <a:gd name="connsiteX4" fmla="*/ 808452 w 1709542"/>
                <a:gd name="connsiteY4" fmla="*/ 0 h 454393"/>
                <a:gd name="connsiteX0" fmla="*/ 808452 w 1709542"/>
                <a:gd name="connsiteY0" fmla="*/ 0 h 428117"/>
                <a:gd name="connsiteX1" fmla="*/ 0 w 1709542"/>
                <a:gd name="connsiteY1" fmla="*/ 256041 h 428117"/>
                <a:gd name="connsiteX2" fmla="*/ 61829 w 1709542"/>
                <a:gd name="connsiteY2" fmla="*/ 428117 h 428117"/>
                <a:gd name="connsiteX3" fmla="*/ 1709542 w 1709542"/>
                <a:gd name="connsiteY3" fmla="*/ 301797 h 428117"/>
                <a:gd name="connsiteX4" fmla="*/ 808452 w 1709542"/>
                <a:gd name="connsiteY4" fmla="*/ 0 h 428117"/>
                <a:gd name="connsiteX0" fmla="*/ 808452 w 1709542"/>
                <a:gd name="connsiteY0" fmla="*/ 0 h 453300"/>
                <a:gd name="connsiteX1" fmla="*/ 0 w 1709542"/>
                <a:gd name="connsiteY1" fmla="*/ 256041 h 453300"/>
                <a:gd name="connsiteX2" fmla="*/ 61829 w 1709542"/>
                <a:gd name="connsiteY2" fmla="*/ 428117 h 453300"/>
                <a:gd name="connsiteX3" fmla="*/ 1709542 w 1709542"/>
                <a:gd name="connsiteY3" fmla="*/ 301797 h 453300"/>
                <a:gd name="connsiteX4" fmla="*/ 808452 w 1709542"/>
                <a:gd name="connsiteY4" fmla="*/ 0 h 453300"/>
                <a:gd name="connsiteX0" fmla="*/ 808452 w 1709542"/>
                <a:gd name="connsiteY0" fmla="*/ 0 h 445588"/>
                <a:gd name="connsiteX1" fmla="*/ 0 w 1709542"/>
                <a:gd name="connsiteY1" fmla="*/ 256041 h 445588"/>
                <a:gd name="connsiteX2" fmla="*/ 61829 w 1709542"/>
                <a:gd name="connsiteY2" fmla="*/ 428117 h 445588"/>
                <a:gd name="connsiteX3" fmla="*/ 1709542 w 1709542"/>
                <a:gd name="connsiteY3" fmla="*/ 301797 h 445588"/>
                <a:gd name="connsiteX4" fmla="*/ 808452 w 1709542"/>
                <a:gd name="connsiteY4" fmla="*/ 0 h 445588"/>
                <a:gd name="connsiteX0" fmla="*/ 808452 w 1709542"/>
                <a:gd name="connsiteY0" fmla="*/ 0 h 445588"/>
                <a:gd name="connsiteX1" fmla="*/ 0 w 1709542"/>
                <a:gd name="connsiteY1" fmla="*/ 256041 h 445588"/>
                <a:gd name="connsiteX2" fmla="*/ 61829 w 1709542"/>
                <a:gd name="connsiteY2" fmla="*/ 428117 h 445588"/>
                <a:gd name="connsiteX3" fmla="*/ 1709542 w 1709542"/>
                <a:gd name="connsiteY3" fmla="*/ 301797 h 445588"/>
                <a:gd name="connsiteX4" fmla="*/ 808452 w 1709542"/>
                <a:gd name="connsiteY4" fmla="*/ 0 h 445588"/>
                <a:gd name="connsiteX0" fmla="*/ 808452 w 1714797"/>
                <a:gd name="connsiteY0" fmla="*/ 0 h 445347"/>
                <a:gd name="connsiteX1" fmla="*/ 0 w 1714797"/>
                <a:gd name="connsiteY1" fmla="*/ 256041 h 445347"/>
                <a:gd name="connsiteX2" fmla="*/ 61829 w 1714797"/>
                <a:gd name="connsiteY2" fmla="*/ 428117 h 445347"/>
                <a:gd name="connsiteX3" fmla="*/ 1714797 w 1714797"/>
                <a:gd name="connsiteY3" fmla="*/ 299170 h 445347"/>
                <a:gd name="connsiteX4" fmla="*/ 808452 w 1714797"/>
                <a:gd name="connsiteY4" fmla="*/ 0 h 445347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1392"/>
                <a:gd name="connsiteX1" fmla="*/ 0 w 1714797"/>
                <a:gd name="connsiteY1" fmla="*/ 355889 h 541392"/>
                <a:gd name="connsiteX2" fmla="*/ 61829 w 1714797"/>
                <a:gd name="connsiteY2" fmla="*/ 527965 h 541392"/>
                <a:gd name="connsiteX3" fmla="*/ 1714797 w 1714797"/>
                <a:gd name="connsiteY3" fmla="*/ 399018 h 541392"/>
                <a:gd name="connsiteX4" fmla="*/ 1034425 w 1714797"/>
                <a:gd name="connsiteY4" fmla="*/ 0 h 541392"/>
                <a:gd name="connsiteX0" fmla="*/ 1034425 w 1720052"/>
                <a:gd name="connsiteY0" fmla="*/ 0 h 542038"/>
                <a:gd name="connsiteX1" fmla="*/ 0 w 1720052"/>
                <a:gd name="connsiteY1" fmla="*/ 355889 h 542038"/>
                <a:gd name="connsiteX2" fmla="*/ 61829 w 1720052"/>
                <a:gd name="connsiteY2" fmla="*/ 527965 h 542038"/>
                <a:gd name="connsiteX3" fmla="*/ 1720052 w 1720052"/>
                <a:gd name="connsiteY3" fmla="*/ 406901 h 542038"/>
                <a:gd name="connsiteX4" fmla="*/ 1034425 w 1720052"/>
                <a:gd name="connsiteY4" fmla="*/ 0 h 542038"/>
                <a:gd name="connsiteX0" fmla="*/ 1034425 w 1720052"/>
                <a:gd name="connsiteY0" fmla="*/ 0 h 542038"/>
                <a:gd name="connsiteX1" fmla="*/ 0 w 1720052"/>
                <a:gd name="connsiteY1" fmla="*/ 355889 h 542038"/>
                <a:gd name="connsiteX2" fmla="*/ 61829 w 1720052"/>
                <a:gd name="connsiteY2" fmla="*/ 527965 h 542038"/>
                <a:gd name="connsiteX3" fmla="*/ 1720052 w 1720052"/>
                <a:gd name="connsiteY3" fmla="*/ 406901 h 542038"/>
                <a:gd name="connsiteX4" fmla="*/ 1034425 w 1720052"/>
                <a:gd name="connsiteY4" fmla="*/ 0 h 542038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052" h="540692">
                  <a:moveTo>
                    <a:pt x="1034425" y="0"/>
                  </a:moveTo>
                  <a:cubicBezTo>
                    <a:pt x="686824" y="155296"/>
                    <a:pt x="181099" y="316134"/>
                    <a:pt x="0" y="355889"/>
                  </a:cubicBezTo>
                  <a:cubicBezTo>
                    <a:pt x="102557" y="433633"/>
                    <a:pt x="67943" y="498220"/>
                    <a:pt x="61829" y="527965"/>
                  </a:cubicBezTo>
                  <a:cubicBezTo>
                    <a:pt x="759548" y="582510"/>
                    <a:pt x="1525610" y="446519"/>
                    <a:pt x="1720052" y="406901"/>
                  </a:cubicBezTo>
                  <a:cubicBezTo>
                    <a:pt x="1628274" y="165528"/>
                    <a:pt x="1157048" y="39768"/>
                    <a:pt x="1034425" y="0"/>
                  </a:cubicBezTo>
                  <a:close/>
                </a:path>
              </a:pathLst>
            </a:custGeom>
            <a:gradFill flip="none" rotWithShape="1">
              <a:gsLst>
                <a:gs pos="53000">
                  <a:schemeClr val="bg1">
                    <a:lumMod val="95000"/>
                    <a:alpha val="5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48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29648" r="73898" b="52321"/>
          <a:stretch/>
        </p:blipFill>
        <p:spPr bwMode="auto">
          <a:xfrm>
            <a:off x="6049207" y="41365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2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73" t="12860" r="54306" b="69109"/>
          <a:stretch/>
        </p:blipFill>
        <p:spPr bwMode="auto">
          <a:xfrm>
            <a:off x="6210660" y="40603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6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94" t="28404" r="40385" b="53565"/>
          <a:stretch/>
        </p:blipFill>
        <p:spPr bwMode="auto">
          <a:xfrm>
            <a:off x="6363060" y="42127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42" t="17523" r="15637" b="64446"/>
          <a:stretch/>
        </p:blipFill>
        <p:spPr bwMode="auto">
          <a:xfrm>
            <a:off x="6439260" y="41365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9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505" t="33999" r="13574" b="47970"/>
          <a:stretch/>
        </p:blipFill>
        <p:spPr bwMode="auto">
          <a:xfrm>
            <a:off x="6582607" y="42127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5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748" t="44258" r="30331" b="37711"/>
          <a:stretch/>
        </p:blipFill>
        <p:spPr bwMode="auto">
          <a:xfrm>
            <a:off x="6667860" y="41365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8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210" t="29025" r="39869" b="52944"/>
          <a:stretch/>
        </p:blipFill>
        <p:spPr bwMode="auto">
          <a:xfrm>
            <a:off x="6363060" y="40603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9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96" t="47989" r="56883" b="33980"/>
          <a:stretch/>
        </p:blipFill>
        <p:spPr bwMode="auto">
          <a:xfrm rot="3510439">
            <a:off x="6363060" y="40603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0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30" t="59802" r="77249" b="22167"/>
          <a:stretch/>
        </p:blipFill>
        <p:spPr bwMode="auto">
          <a:xfrm>
            <a:off x="6134460" y="41365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68" t="76589" r="39611" b="5380"/>
          <a:stretch/>
        </p:blipFill>
        <p:spPr bwMode="auto">
          <a:xfrm>
            <a:off x="6515460" y="41365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2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18" t="68506" r="19761" b="13463"/>
          <a:stretch/>
        </p:blipFill>
        <p:spPr bwMode="auto">
          <a:xfrm>
            <a:off x="6286860" y="41365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3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68" t="76589" r="39611" b="5380"/>
          <a:stretch/>
        </p:blipFill>
        <p:spPr bwMode="auto">
          <a:xfrm>
            <a:off x="6210660" y="40603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4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68" t="76589" r="39611" b="5380"/>
          <a:stretch/>
        </p:blipFill>
        <p:spPr bwMode="auto">
          <a:xfrm>
            <a:off x="6363060" y="41365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5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68" t="76589" r="39611" b="5380"/>
          <a:stretch/>
        </p:blipFill>
        <p:spPr bwMode="auto">
          <a:xfrm>
            <a:off x="6515460" y="4060324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6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68" t="76589" r="39611" b="5380"/>
          <a:stretch/>
        </p:blipFill>
        <p:spPr bwMode="auto">
          <a:xfrm>
            <a:off x="6317148" y="4022716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7" name="Group 476"/>
          <p:cNvGrpSpPr/>
          <p:nvPr/>
        </p:nvGrpSpPr>
        <p:grpSpPr>
          <a:xfrm>
            <a:off x="6210660" y="3298324"/>
            <a:ext cx="1502728" cy="1096862"/>
            <a:chOff x="5410200" y="1047750"/>
            <a:chExt cx="1502728" cy="1096862"/>
          </a:xfrm>
        </p:grpSpPr>
        <p:pic>
          <p:nvPicPr>
            <p:cNvPr id="478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flipH="1">
              <a:off x="5410200" y="1047750"/>
              <a:ext cx="1502728" cy="100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9" name="Picture 8" descr="C:\Users\201084\Desktop\47015d51b09595a99a408a3e8bd2873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1" t="29648" r="73898" b="52321"/>
            <a:stretch/>
          </p:blipFill>
          <p:spPr bwMode="auto">
            <a:xfrm>
              <a:off x="5535441" y="1827856"/>
              <a:ext cx="201542" cy="216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0" name="Picture 8" descr="C:\Users\201084\Desktop\47015d51b09595a99a408a3e8bd2873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94" t="28404" r="40385" b="53565"/>
            <a:stretch/>
          </p:blipFill>
          <p:spPr bwMode="auto">
            <a:xfrm>
              <a:off x="5611641" y="1751656"/>
              <a:ext cx="201542" cy="216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1" name="Picture 8" descr="C:\Users\201084\Desktop\47015d51b09595a99a408a3e8bd28732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30" t="59802" r="77249" b="22167"/>
            <a:stretch/>
          </p:blipFill>
          <p:spPr bwMode="auto">
            <a:xfrm>
              <a:off x="5535441" y="1751656"/>
              <a:ext cx="201542" cy="216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2" name="Picture 8" descr="C:\Users\201084\Desktop\47015d51b09595a99a408a3e8bd28732.pn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18" t="68506" r="19761" b="13463"/>
            <a:stretch/>
          </p:blipFill>
          <p:spPr bwMode="auto">
            <a:xfrm>
              <a:off x="5535441" y="1751656"/>
              <a:ext cx="201542" cy="216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3" name="Picture 8" descr="C:\Users\201084\Desktop\47015d51b09595a99a408a3e8bd28732.pn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8" t="76589" r="39611" b="5380"/>
            <a:stretch/>
          </p:blipFill>
          <p:spPr bwMode="auto">
            <a:xfrm>
              <a:off x="5535441" y="1675456"/>
              <a:ext cx="201542" cy="216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4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flipH="1">
              <a:off x="5539650" y="1452051"/>
              <a:ext cx="784033" cy="692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5" name="Picture 15" descr="C:\Users\201084\Desktop\2222222222222.png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r="21947" b="39959"/>
          <a:stretch/>
        </p:blipFill>
        <p:spPr bwMode="auto">
          <a:xfrm flipH="1">
            <a:off x="3306705" y="1300777"/>
            <a:ext cx="1502728" cy="100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6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81" t="29648" r="73898" b="52321"/>
          <a:stretch/>
        </p:blipFill>
        <p:spPr bwMode="auto">
          <a:xfrm>
            <a:off x="3431946" y="2080883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7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94" t="28404" r="40385" b="53565"/>
          <a:stretch/>
        </p:blipFill>
        <p:spPr bwMode="auto">
          <a:xfrm>
            <a:off x="3508146" y="2004683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30" t="59802" r="77249" b="22167"/>
          <a:stretch/>
        </p:blipFill>
        <p:spPr bwMode="auto">
          <a:xfrm>
            <a:off x="3431946" y="2004683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9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18" t="68506" r="19761" b="13463"/>
          <a:stretch/>
        </p:blipFill>
        <p:spPr bwMode="auto">
          <a:xfrm>
            <a:off x="3431946" y="2004683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0" name="Picture 8" descr="C:\Users\201084\Desktop\47015d51b09595a99a408a3e8bd28732.pn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68" t="76589" r="39611" b="5380"/>
          <a:stretch/>
        </p:blipFill>
        <p:spPr bwMode="auto">
          <a:xfrm>
            <a:off x="3431946" y="1928483"/>
            <a:ext cx="201542" cy="2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" name="Picture 13" descr="C:\Users\201084\Desktop\2222222222222222222222222.pn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8" t="23323" r="28548" b="35272"/>
          <a:stretch/>
        </p:blipFill>
        <p:spPr bwMode="auto">
          <a:xfrm rot="20914525" flipH="1">
            <a:off x="3496733" y="1710793"/>
            <a:ext cx="784033" cy="69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2991820" y="4342518"/>
            <a:ext cx="1208534" cy="212540"/>
          </a:xfrm>
          <a:prstGeom prst="ellipse">
            <a:avLst/>
          </a:prstGeom>
          <a:solidFill>
            <a:srgbClr val="FFFF00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9" name="Oval 498"/>
          <p:cNvSpPr/>
          <p:nvPr/>
        </p:nvSpPr>
        <p:spPr>
          <a:xfrm>
            <a:off x="2726963" y="4314266"/>
            <a:ext cx="1718142" cy="260087"/>
          </a:xfrm>
          <a:custGeom>
            <a:avLst/>
            <a:gdLst>
              <a:gd name="connsiteX0" fmla="*/ 0 w 1568742"/>
              <a:gd name="connsiteY0" fmla="*/ 106270 h 212540"/>
              <a:gd name="connsiteX1" fmla="*/ 784371 w 1568742"/>
              <a:gd name="connsiteY1" fmla="*/ 0 h 212540"/>
              <a:gd name="connsiteX2" fmla="*/ 1568742 w 1568742"/>
              <a:gd name="connsiteY2" fmla="*/ 106270 h 212540"/>
              <a:gd name="connsiteX3" fmla="*/ 784371 w 1568742"/>
              <a:gd name="connsiteY3" fmla="*/ 212540 h 212540"/>
              <a:gd name="connsiteX4" fmla="*/ 0 w 1568742"/>
              <a:gd name="connsiteY4" fmla="*/ 106270 h 212540"/>
              <a:gd name="connsiteX0" fmla="*/ 481 w 1569223"/>
              <a:gd name="connsiteY0" fmla="*/ 106270 h 244290"/>
              <a:gd name="connsiteX1" fmla="*/ 784852 w 1569223"/>
              <a:gd name="connsiteY1" fmla="*/ 0 h 244290"/>
              <a:gd name="connsiteX2" fmla="*/ 1569223 w 1569223"/>
              <a:gd name="connsiteY2" fmla="*/ 106270 h 244290"/>
              <a:gd name="connsiteX3" fmla="*/ 702302 w 1569223"/>
              <a:gd name="connsiteY3" fmla="*/ 244290 h 244290"/>
              <a:gd name="connsiteX4" fmla="*/ 481 w 1569223"/>
              <a:gd name="connsiteY4" fmla="*/ 106270 h 244290"/>
              <a:gd name="connsiteX0" fmla="*/ 302 w 1530944"/>
              <a:gd name="connsiteY0" fmla="*/ 106289 h 244317"/>
              <a:gd name="connsiteX1" fmla="*/ 784673 w 1530944"/>
              <a:gd name="connsiteY1" fmla="*/ 19 h 244317"/>
              <a:gd name="connsiteX2" fmla="*/ 1530944 w 1530944"/>
              <a:gd name="connsiteY2" fmla="*/ 99939 h 244317"/>
              <a:gd name="connsiteX3" fmla="*/ 702123 w 1530944"/>
              <a:gd name="connsiteY3" fmla="*/ 244309 h 244317"/>
              <a:gd name="connsiteX4" fmla="*/ 302 w 1530944"/>
              <a:gd name="connsiteY4" fmla="*/ 106289 h 244317"/>
              <a:gd name="connsiteX0" fmla="*/ 418 w 1531060"/>
              <a:gd name="connsiteY0" fmla="*/ 106289 h 244317"/>
              <a:gd name="connsiteX1" fmla="*/ 784789 w 1531060"/>
              <a:gd name="connsiteY1" fmla="*/ 19 h 244317"/>
              <a:gd name="connsiteX2" fmla="*/ 1531060 w 1531060"/>
              <a:gd name="connsiteY2" fmla="*/ 99939 h 244317"/>
              <a:gd name="connsiteX3" fmla="*/ 702239 w 1531060"/>
              <a:gd name="connsiteY3" fmla="*/ 244309 h 244317"/>
              <a:gd name="connsiteX4" fmla="*/ 418 w 1531060"/>
              <a:gd name="connsiteY4" fmla="*/ 106289 h 244317"/>
              <a:gd name="connsiteX0" fmla="*/ 300 w 1511892"/>
              <a:gd name="connsiteY0" fmla="*/ 106289 h 244317"/>
              <a:gd name="connsiteX1" fmla="*/ 784671 w 1511892"/>
              <a:gd name="connsiteY1" fmla="*/ 19 h 244317"/>
              <a:gd name="connsiteX2" fmla="*/ 1511892 w 1511892"/>
              <a:gd name="connsiteY2" fmla="*/ 99939 h 244317"/>
              <a:gd name="connsiteX3" fmla="*/ 702121 w 1511892"/>
              <a:gd name="connsiteY3" fmla="*/ 244309 h 244317"/>
              <a:gd name="connsiteX4" fmla="*/ 300 w 1511892"/>
              <a:gd name="connsiteY4" fmla="*/ 106289 h 244317"/>
              <a:gd name="connsiteX0" fmla="*/ 309 w 1600801"/>
              <a:gd name="connsiteY0" fmla="*/ 110964 h 249581"/>
              <a:gd name="connsiteX1" fmla="*/ 784680 w 1600801"/>
              <a:gd name="connsiteY1" fmla="*/ 4694 h 249581"/>
              <a:gd name="connsiteX2" fmla="*/ 1600801 w 1600801"/>
              <a:gd name="connsiteY2" fmla="*/ 53814 h 249581"/>
              <a:gd name="connsiteX3" fmla="*/ 702130 w 1600801"/>
              <a:gd name="connsiteY3" fmla="*/ 248984 h 249581"/>
              <a:gd name="connsiteX4" fmla="*/ 309 w 1600801"/>
              <a:gd name="connsiteY4" fmla="*/ 110964 h 249581"/>
              <a:gd name="connsiteX0" fmla="*/ 309 w 1600801"/>
              <a:gd name="connsiteY0" fmla="*/ 110964 h 249581"/>
              <a:gd name="connsiteX1" fmla="*/ 784680 w 1600801"/>
              <a:gd name="connsiteY1" fmla="*/ 4694 h 249581"/>
              <a:gd name="connsiteX2" fmla="*/ 1600801 w 1600801"/>
              <a:gd name="connsiteY2" fmla="*/ 53814 h 249581"/>
              <a:gd name="connsiteX3" fmla="*/ 702130 w 1600801"/>
              <a:gd name="connsiteY3" fmla="*/ 248984 h 249581"/>
              <a:gd name="connsiteX4" fmla="*/ 309 w 1600801"/>
              <a:gd name="connsiteY4" fmla="*/ 110964 h 249581"/>
              <a:gd name="connsiteX0" fmla="*/ 309 w 1600801"/>
              <a:gd name="connsiteY0" fmla="*/ 110964 h 249581"/>
              <a:gd name="connsiteX1" fmla="*/ 784680 w 1600801"/>
              <a:gd name="connsiteY1" fmla="*/ 4694 h 249581"/>
              <a:gd name="connsiteX2" fmla="*/ 1600801 w 1600801"/>
              <a:gd name="connsiteY2" fmla="*/ 53814 h 249581"/>
              <a:gd name="connsiteX3" fmla="*/ 702130 w 1600801"/>
              <a:gd name="connsiteY3" fmla="*/ 248984 h 249581"/>
              <a:gd name="connsiteX4" fmla="*/ 309 w 1600801"/>
              <a:gd name="connsiteY4" fmla="*/ 110964 h 249581"/>
              <a:gd name="connsiteX0" fmla="*/ 242 w 1753134"/>
              <a:gd name="connsiteY0" fmla="*/ 21367 h 263815"/>
              <a:gd name="connsiteX1" fmla="*/ 937013 w 1753134"/>
              <a:gd name="connsiteY1" fmla="*/ 16697 h 263815"/>
              <a:gd name="connsiteX2" fmla="*/ 1753134 w 1753134"/>
              <a:gd name="connsiteY2" fmla="*/ 65817 h 263815"/>
              <a:gd name="connsiteX3" fmla="*/ 854463 w 1753134"/>
              <a:gd name="connsiteY3" fmla="*/ 260987 h 263815"/>
              <a:gd name="connsiteX4" fmla="*/ 242 w 1753134"/>
              <a:gd name="connsiteY4" fmla="*/ 21367 h 263815"/>
              <a:gd name="connsiteX0" fmla="*/ 389 w 1753281"/>
              <a:gd name="connsiteY0" fmla="*/ 21367 h 262417"/>
              <a:gd name="connsiteX1" fmla="*/ 937160 w 1753281"/>
              <a:gd name="connsiteY1" fmla="*/ 16697 h 262417"/>
              <a:gd name="connsiteX2" fmla="*/ 1753281 w 1753281"/>
              <a:gd name="connsiteY2" fmla="*/ 65817 h 262417"/>
              <a:gd name="connsiteX3" fmla="*/ 854610 w 1753281"/>
              <a:gd name="connsiteY3" fmla="*/ 260987 h 262417"/>
              <a:gd name="connsiteX4" fmla="*/ 389 w 1753281"/>
              <a:gd name="connsiteY4" fmla="*/ 21367 h 262417"/>
              <a:gd name="connsiteX0" fmla="*/ 253 w 1724570"/>
              <a:gd name="connsiteY0" fmla="*/ 20031 h 267538"/>
              <a:gd name="connsiteX1" fmla="*/ 908449 w 1724570"/>
              <a:gd name="connsiteY1" fmla="*/ 20123 h 267538"/>
              <a:gd name="connsiteX2" fmla="*/ 1724570 w 1724570"/>
              <a:gd name="connsiteY2" fmla="*/ 69243 h 267538"/>
              <a:gd name="connsiteX3" fmla="*/ 825899 w 1724570"/>
              <a:gd name="connsiteY3" fmla="*/ 264413 h 267538"/>
              <a:gd name="connsiteX4" fmla="*/ 253 w 1724570"/>
              <a:gd name="connsiteY4" fmla="*/ 20031 h 267538"/>
              <a:gd name="connsiteX0" fmla="*/ 345 w 1724662"/>
              <a:gd name="connsiteY0" fmla="*/ 20031 h 265207"/>
              <a:gd name="connsiteX1" fmla="*/ 908541 w 1724662"/>
              <a:gd name="connsiteY1" fmla="*/ 20123 h 265207"/>
              <a:gd name="connsiteX2" fmla="*/ 1724662 w 1724662"/>
              <a:gd name="connsiteY2" fmla="*/ 69243 h 265207"/>
              <a:gd name="connsiteX3" fmla="*/ 825991 w 1724662"/>
              <a:gd name="connsiteY3" fmla="*/ 264413 h 265207"/>
              <a:gd name="connsiteX4" fmla="*/ 345 w 1724662"/>
              <a:gd name="connsiteY4" fmla="*/ 20031 h 265207"/>
              <a:gd name="connsiteX0" fmla="*/ 405 w 1724722"/>
              <a:gd name="connsiteY0" fmla="*/ 20031 h 265207"/>
              <a:gd name="connsiteX1" fmla="*/ 908601 w 1724722"/>
              <a:gd name="connsiteY1" fmla="*/ 20123 h 265207"/>
              <a:gd name="connsiteX2" fmla="*/ 1724722 w 1724722"/>
              <a:gd name="connsiteY2" fmla="*/ 69243 h 265207"/>
              <a:gd name="connsiteX3" fmla="*/ 826051 w 1724722"/>
              <a:gd name="connsiteY3" fmla="*/ 264413 h 265207"/>
              <a:gd name="connsiteX4" fmla="*/ 405 w 1724722"/>
              <a:gd name="connsiteY4" fmla="*/ 20031 h 265207"/>
              <a:gd name="connsiteX0" fmla="*/ 129 w 1724446"/>
              <a:gd name="connsiteY0" fmla="*/ 21486 h 286386"/>
              <a:gd name="connsiteX1" fmla="*/ 908325 w 1724446"/>
              <a:gd name="connsiteY1" fmla="*/ 21578 h 286386"/>
              <a:gd name="connsiteX2" fmla="*/ 1724446 w 1724446"/>
              <a:gd name="connsiteY2" fmla="*/ 70698 h 286386"/>
              <a:gd name="connsiteX3" fmla="*/ 860389 w 1724446"/>
              <a:gd name="connsiteY3" fmla="*/ 285647 h 286386"/>
              <a:gd name="connsiteX4" fmla="*/ 129 w 1724446"/>
              <a:gd name="connsiteY4" fmla="*/ 21486 h 286386"/>
              <a:gd name="connsiteX0" fmla="*/ 455 w 1724772"/>
              <a:gd name="connsiteY0" fmla="*/ 21486 h 290993"/>
              <a:gd name="connsiteX1" fmla="*/ 908651 w 1724772"/>
              <a:gd name="connsiteY1" fmla="*/ 21578 h 290993"/>
              <a:gd name="connsiteX2" fmla="*/ 1724772 w 1724772"/>
              <a:gd name="connsiteY2" fmla="*/ 70698 h 290993"/>
              <a:gd name="connsiteX3" fmla="*/ 860715 w 1724772"/>
              <a:gd name="connsiteY3" fmla="*/ 285647 h 290993"/>
              <a:gd name="connsiteX4" fmla="*/ 455 w 1724772"/>
              <a:gd name="connsiteY4" fmla="*/ 21486 h 290993"/>
              <a:gd name="connsiteX0" fmla="*/ 198 w 1724515"/>
              <a:gd name="connsiteY0" fmla="*/ 21486 h 285753"/>
              <a:gd name="connsiteX1" fmla="*/ 908394 w 1724515"/>
              <a:gd name="connsiteY1" fmla="*/ 21578 h 285753"/>
              <a:gd name="connsiteX2" fmla="*/ 1724515 w 1724515"/>
              <a:gd name="connsiteY2" fmla="*/ 70698 h 285753"/>
              <a:gd name="connsiteX3" fmla="*/ 860458 w 1724515"/>
              <a:gd name="connsiteY3" fmla="*/ 285647 h 285753"/>
              <a:gd name="connsiteX4" fmla="*/ 198 w 1724515"/>
              <a:gd name="connsiteY4" fmla="*/ 21486 h 285753"/>
              <a:gd name="connsiteX0" fmla="*/ 198 w 1724515"/>
              <a:gd name="connsiteY0" fmla="*/ 21486 h 285753"/>
              <a:gd name="connsiteX1" fmla="*/ 908394 w 1724515"/>
              <a:gd name="connsiteY1" fmla="*/ 21578 h 285753"/>
              <a:gd name="connsiteX2" fmla="*/ 1724515 w 1724515"/>
              <a:gd name="connsiteY2" fmla="*/ 70698 h 285753"/>
              <a:gd name="connsiteX3" fmla="*/ 860458 w 1724515"/>
              <a:gd name="connsiteY3" fmla="*/ 285647 h 285753"/>
              <a:gd name="connsiteX4" fmla="*/ 198 w 1724515"/>
              <a:gd name="connsiteY4" fmla="*/ 21486 h 285753"/>
              <a:gd name="connsiteX0" fmla="*/ 198 w 1724515"/>
              <a:gd name="connsiteY0" fmla="*/ 21486 h 285753"/>
              <a:gd name="connsiteX1" fmla="*/ 908394 w 1724515"/>
              <a:gd name="connsiteY1" fmla="*/ 21578 h 285753"/>
              <a:gd name="connsiteX2" fmla="*/ 1724515 w 1724515"/>
              <a:gd name="connsiteY2" fmla="*/ 70698 h 285753"/>
              <a:gd name="connsiteX3" fmla="*/ 860458 w 1724515"/>
              <a:gd name="connsiteY3" fmla="*/ 285647 h 285753"/>
              <a:gd name="connsiteX4" fmla="*/ 198 w 1724515"/>
              <a:gd name="connsiteY4" fmla="*/ 21486 h 285753"/>
              <a:gd name="connsiteX0" fmla="*/ 198 w 1724515"/>
              <a:gd name="connsiteY0" fmla="*/ 88304 h 352578"/>
              <a:gd name="connsiteX1" fmla="*/ 908394 w 1724515"/>
              <a:gd name="connsiteY1" fmla="*/ 1139 h 352578"/>
              <a:gd name="connsiteX2" fmla="*/ 1724515 w 1724515"/>
              <a:gd name="connsiteY2" fmla="*/ 137516 h 352578"/>
              <a:gd name="connsiteX3" fmla="*/ 860458 w 1724515"/>
              <a:gd name="connsiteY3" fmla="*/ 352465 h 352578"/>
              <a:gd name="connsiteX4" fmla="*/ 198 w 1724515"/>
              <a:gd name="connsiteY4" fmla="*/ 88304 h 352578"/>
              <a:gd name="connsiteX0" fmla="*/ 83 w 1822565"/>
              <a:gd name="connsiteY0" fmla="*/ 88102 h 352567"/>
              <a:gd name="connsiteX1" fmla="*/ 908279 w 1822565"/>
              <a:gd name="connsiteY1" fmla="*/ 937 h 352567"/>
              <a:gd name="connsiteX2" fmla="*/ 1822564 w 1822565"/>
              <a:gd name="connsiteY2" fmla="*/ 131861 h 352567"/>
              <a:gd name="connsiteX3" fmla="*/ 860343 w 1822565"/>
              <a:gd name="connsiteY3" fmla="*/ 352263 h 352567"/>
              <a:gd name="connsiteX4" fmla="*/ 83 w 1822565"/>
              <a:gd name="connsiteY4" fmla="*/ 88102 h 352567"/>
              <a:gd name="connsiteX0" fmla="*/ 69 w 1958889"/>
              <a:gd name="connsiteY0" fmla="*/ 55499 h 358814"/>
              <a:gd name="connsiteX1" fmla="*/ 1044604 w 1958889"/>
              <a:gd name="connsiteY1" fmla="*/ 6508 h 358814"/>
              <a:gd name="connsiteX2" fmla="*/ 1958889 w 1958889"/>
              <a:gd name="connsiteY2" fmla="*/ 137432 h 358814"/>
              <a:gd name="connsiteX3" fmla="*/ 996668 w 1958889"/>
              <a:gd name="connsiteY3" fmla="*/ 357834 h 358814"/>
              <a:gd name="connsiteX4" fmla="*/ 69 w 1958889"/>
              <a:gd name="connsiteY4" fmla="*/ 55499 h 358814"/>
              <a:gd name="connsiteX0" fmla="*/ 70 w 1975250"/>
              <a:gd name="connsiteY0" fmla="*/ 51525 h 353946"/>
              <a:gd name="connsiteX1" fmla="*/ 1044605 w 1975250"/>
              <a:gd name="connsiteY1" fmla="*/ 2534 h 353946"/>
              <a:gd name="connsiteX2" fmla="*/ 1975250 w 1975250"/>
              <a:gd name="connsiteY2" fmla="*/ 78923 h 353946"/>
              <a:gd name="connsiteX3" fmla="*/ 996669 w 1975250"/>
              <a:gd name="connsiteY3" fmla="*/ 353860 h 353946"/>
              <a:gd name="connsiteX4" fmla="*/ 70 w 1975250"/>
              <a:gd name="connsiteY4" fmla="*/ 51525 h 353946"/>
              <a:gd name="connsiteX0" fmla="*/ 70 w 1976640"/>
              <a:gd name="connsiteY0" fmla="*/ 51525 h 353969"/>
              <a:gd name="connsiteX1" fmla="*/ 1044605 w 1976640"/>
              <a:gd name="connsiteY1" fmla="*/ 2534 h 353969"/>
              <a:gd name="connsiteX2" fmla="*/ 1975250 w 1976640"/>
              <a:gd name="connsiteY2" fmla="*/ 78923 h 353969"/>
              <a:gd name="connsiteX3" fmla="*/ 996669 w 1976640"/>
              <a:gd name="connsiteY3" fmla="*/ 353860 h 353969"/>
              <a:gd name="connsiteX4" fmla="*/ 70 w 1976640"/>
              <a:gd name="connsiteY4" fmla="*/ 51525 h 353969"/>
              <a:gd name="connsiteX0" fmla="*/ 105 w 1977316"/>
              <a:gd name="connsiteY0" fmla="*/ 51525 h 355897"/>
              <a:gd name="connsiteX1" fmla="*/ 1044640 w 1977316"/>
              <a:gd name="connsiteY1" fmla="*/ 2534 h 355897"/>
              <a:gd name="connsiteX2" fmla="*/ 1975285 w 1977316"/>
              <a:gd name="connsiteY2" fmla="*/ 78923 h 355897"/>
              <a:gd name="connsiteX3" fmla="*/ 996704 w 1977316"/>
              <a:gd name="connsiteY3" fmla="*/ 353860 h 355897"/>
              <a:gd name="connsiteX4" fmla="*/ 105 w 1977316"/>
              <a:gd name="connsiteY4" fmla="*/ 51525 h 355897"/>
              <a:gd name="connsiteX0" fmla="*/ 71 w 1984806"/>
              <a:gd name="connsiteY0" fmla="*/ 55055 h 357409"/>
              <a:gd name="connsiteX1" fmla="*/ 1044606 w 1984806"/>
              <a:gd name="connsiteY1" fmla="*/ 6064 h 357409"/>
              <a:gd name="connsiteX2" fmla="*/ 1983430 w 1984806"/>
              <a:gd name="connsiteY2" fmla="*/ 40283 h 357409"/>
              <a:gd name="connsiteX3" fmla="*/ 996670 w 1984806"/>
              <a:gd name="connsiteY3" fmla="*/ 357390 h 357409"/>
              <a:gd name="connsiteX4" fmla="*/ 71 w 1984806"/>
              <a:gd name="connsiteY4" fmla="*/ 55055 h 357409"/>
              <a:gd name="connsiteX0" fmla="*/ 71 w 1983430"/>
              <a:gd name="connsiteY0" fmla="*/ 55056 h 357409"/>
              <a:gd name="connsiteX1" fmla="*/ 1044606 w 1983430"/>
              <a:gd name="connsiteY1" fmla="*/ 6065 h 357409"/>
              <a:gd name="connsiteX2" fmla="*/ 1983430 w 1983430"/>
              <a:gd name="connsiteY2" fmla="*/ 40284 h 357409"/>
              <a:gd name="connsiteX3" fmla="*/ 996670 w 1983430"/>
              <a:gd name="connsiteY3" fmla="*/ 357391 h 357409"/>
              <a:gd name="connsiteX4" fmla="*/ 71 w 1983430"/>
              <a:gd name="connsiteY4" fmla="*/ 55056 h 357409"/>
              <a:gd name="connsiteX0" fmla="*/ 71 w 1983430"/>
              <a:gd name="connsiteY0" fmla="*/ 31800 h 367323"/>
              <a:gd name="connsiteX1" fmla="*/ 1044606 w 1983430"/>
              <a:gd name="connsiteY1" fmla="*/ 15941 h 367323"/>
              <a:gd name="connsiteX2" fmla="*/ 1983430 w 1983430"/>
              <a:gd name="connsiteY2" fmla="*/ 50160 h 367323"/>
              <a:gd name="connsiteX3" fmla="*/ 996670 w 1983430"/>
              <a:gd name="connsiteY3" fmla="*/ 367267 h 367323"/>
              <a:gd name="connsiteX4" fmla="*/ 71 w 1983430"/>
              <a:gd name="connsiteY4" fmla="*/ 31800 h 367323"/>
              <a:gd name="connsiteX0" fmla="*/ 3604 w 1986963"/>
              <a:gd name="connsiteY0" fmla="*/ 106008 h 441531"/>
              <a:gd name="connsiteX1" fmla="*/ 1048139 w 1986963"/>
              <a:gd name="connsiteY1" fmla="*/ 90149 h 441531"/>
              <a:gd name="connsiteX2" fmla="*/ 1986963 w 1986963"/>
              <a:gd name="connsiteY2" fmla="*/ 124368 h 441531"/>
              <a:gd name="connsiteX3" fmla="*/ 1000203 w 1986963"/>
              <a:gd name="connsiteY3" fmla="*/ 441475 h 441531"/>
              <a:gd name="connsiteX4" fmla="*/ 3604 w 1986963"/>
              <a:gd name="connsiteY4" fmla="*/ 106008 h 441531"/>
              <a:gd name="connsiteX0" fmla="*/ 24160 w 2007519"/>
              <a:gd name="connsiteY0" fmla="*/ 48770 h 384293"/>
              <a:gd name="connsiteX1" fmla="*/ 1068695 w 2007519"/>
              <a:gd name="connsiteY1" fmla="*/ 32911 h 384293"/>
              <a:gd name="connsiteX2" fmla="*/ 2007519 w 2007519"/>
              <a:gd name="connsiteY2" fmla="*/ 67130 h 384293"/>
              <a:gd name="connsiteX3" fmla="*/ 1020759 w 2007519"/>
              <a:gd name="connsiteY3" fmla="*/ 384237 h 384293"/>
              <a:gd name="connsiteX4" fmla="*/ 24160 w 2007519"/>
              <a:gd name="connsiteY4" fmla="*/ 48770 h 384293"/>
              <a:gd name="connsiteX0" fmla="*/ 72 w 1983431"/>
              <a:gd name="connsiteY0" fmla="*/ 44818 h 380341"/>
              <a:gd name="connsiteX1" fmla="*/ 1044607 w 1983431"/>
              <a:gd name="connsiteY1" fmla="*/ 28959 h 380341"/>
              <a:gd name="connsiteX2" fmla="*/ 1983431 w 1983431"/>
              <a:gd name="connsiteY2" fmla="*/ 63178 h 380341"/>
              <a:gd name="connsiteX3" fmla="*/ 996671 w 1983431"/>
              <a:gd name="connsiteY3" fmla="*/ 380285 h 380341"/>
              <a:gd name="connsiteX4" fmla="*/ 72 w 1983431"/>
              <a:gd name="connsiteY4" fmla="*/ 44818 h 380341"/>
              <a:gd name="connsiteX0" fmla="*/ 252 w 1983611"/>
              <a:gd name="connsiteY0" fmla="*/ 31163 h 357655"/>
              <a:gd name="connsiteX1" fmla="*/ 1044787 w 1983611"/>
              <a:gd name="connsiteY1" fmla="*/ 15304 h 357655"/>
              <a:gd name="connsiteX2" fmla="*/ 1983611 w 1983611"/>
              <a:gd name="connsiteY2" fmla="*/ 49523 h 357655"/>
              <a:gd name="connsiteX3" fmla="*/ 955949 w 1983611"/>
              <a:gd name="connsiteY3" fmla="*/ 357594 h 357655"/>
              <a:gd name="connsiteX4" fmla="*/ 252 w 1983611"/>
              <a:gd name="connsiteY4" fmla="*/ 31163 h 357655"/>
              <a:gd name="connsiteX0" fmla="*/ 588 w 1983947"/>
              <a:gd name="connsiteY0" fmla="*/ 31163 h 359818"/>
              <a:gd name="connsiteX1" fmla="*/ 1045123 w 1983947"/>
              <a:gd name="connsiteY1" fmla="*/ 15304 h 359818"/>
              <a:gd name="connsiteX2" fmla="*/ 1983947 w 1983947"/>
              <a:gd name="connsiteY2" fmla="*/ 49523 h 359818"/>
              <a:gd name="connsiteX3" fmla="*/ 956285 w 1983947"/>
              <a:gd name="connsiteY3" fmla="*/ 357594 h 359818"/>
              <a:gd name="connsiteX4" fmla="*/ 588 w 1983947"/>
              <a:gd name="connsiteY4" fmla="*/ 31163 h 359818"/>
              <a:gd name="connsiteX0" fmla="*/ 588 w 1983947"/>
              <a:gd name="connsiteY0" fmla="*/ 31163 h 359136"/>
              <a:gd name="connsiteX1" fmla="*/ 1045123 w 1983947"/>
              <a:gd name="connsiteY1" fmla="*/ 15304 h 359136"/>
              <a:gd name="connsiteX2" fmla="*/ 1983947 w 1983947"/>
              <a:gd name="connsiteY2" fmla="*/ 49523 h 359136"/>
              <a:gd name="connsiteX3" fmla="*/ 956285 w 1983947"/>
              <a:gd name="connsiteY3" fmla="*/ 357594 h 359136"/>
              <a:gd name="connsiteX4" fmla="*/ 588 w 1983947"/>
              <a:gd name="connsiteY4" fmla="*/ 31163 h 359136"/>
              <a:gd name="connsiteX0" fmla="*/ 627 w 1983986"/>
              <a:gd name="connsiteY0" fmla="*/ 29261 h 330343"/>
              <a:gd name="connsiteX1" fmla="*/ 1045162 w 1983986"/>
              <a:gd name="connsiteY1" fmla="*/ 13402 h 330343"/>
              <a:gd name="connsiteX2" fmla="*/ 1983986 w 1983986"/>
              <a:gd name="connsiteY2" fmla="*/ 47621 h 330343"/>
              <a:gd name="connsiteX3" fmla="*/ 953598 w 1983986"/>
              <a:gd name="connsiteY3" fmla="*/ 328584 h 330343"/>
              <a:gd name="connsiteX4" fmla="*/ 627 w 1983986"/>
              <a:gd name="connsiteY4" fmla="*/ 29261 h 330343"/>
              <a:gd name="connsiteX0" fmla="*/ 627 w 1983986"/>
              <a:gd name="connsiteY0" fmla="*/ 29260 h 329461"/>
              <a:gd name="connsiteX1" fmla="*/ 1045162 w 1983986"/>
              <a:gd name="connsiteY1" fmla="*/ 13401 h 329461"/>
              <a:gd name="connsiteX2" fmla="*/ 1983986 w 1983986"/>
              <a:gd name="connsiteY2" fmla="*/ 47620 h 329461"/>
              <a:gd name="connsiteX3" fmla="*/ 953598 w 1983986"/>
              <a:gd name="connsiteY3" fmla="*/ 328583 h 329461"/>
              <a:gd name="connsiteX4" fmla="*/ 627 w 1983986"/>
              <a:gd name="connsiteY4" fmla="*/ 29260 h 329461"/>
              <a:gd name="connsiteX0" fmla="*/ 600 w 1983959"/>
              <a:gd name="connsiteY0" fmla="*/ 29260 h 330341"/>
              <a:gd name="connsiteX1" fmla="*/ 1045135 w 1983959"/>
              <a:gd name="connsiteY1" fmla="*/ 13401 h 330341"/>
              <a:gd name="connsiteX2" fmla="*/ 1983959 w 1983959"/>
              <a:gd name="connsiteY2" fmla="*/ 47620 h 330341"/>
              <a:gd name="connsiteX3" fmla="*/ 953571 w 1983959"/>
              <a:gd name="connsiteY3" fmla="*/ 328583 h 330341"/>
              <a:gd name="connsiteX4" fmla="*/ 600 w 1983959"/>
              <a:gd name="connsiteY4" fmla="*/ 29260 h 330341"/>
              <a:gd name="connsiteX0" fmla="*/ 275 w 1967274"/>
              <a:gd name="connsiteY0" fmla="*/ 29260 h 328627"/>
              <a:gd name="connsiteX1" fmla="*/ 1028450 w 1967274"/>
              <a:gd name="connsiteY1" fmla="*/ 13401 h 328627"/>
              <a:gd name="connsiteX2" fmla="*/ 1967274 w 1967274"/>
              <a:gd name="connsiteY2" fmla="*/ 47620 h 328627"/>
              <a:gd name="connsiteX3" fmla="*/ 936886 w 1967274"/>
              <a:gd name="connsiteY3" fmla="*/ 328583 h 328627"/>
              <a:gd name="connsiteX4" fmla="*/ 275 w 1967274"/>
              <a:gd name="connsiteY4" fmla="*/ 29260 h 328627"/>
              <a:gd name="connsiteX0" fmla="*/ 457 w 1967456"/>
              <a:gd name="connsiteY0" fmla="*/ 29260 h 328988"/>
              <a:gd name="connsiteX1" fmla="*/ 1028632 w 1967456"/>
              <a:gd name="connsiteY1" fmla="*/ 13401 h 328988"/>
              <a:gd name="connsiteX2" fmla="*/ 1967456 w 1967456"/>
              <a:gd name="connsiteY2" fmla="*/ 47620 h 328988"/>
              <a:gd name="connsiteX3" fmla="*/ 937068 w 1967456"/>
              <a:gd name="connsiteY3" fmla="*/ 328583 h 328988"/>
              <a:gd name="connsiteX4" fmla="*/ 457 w 1967456"/>
              <a:gd name="connsiteY4" fmla="*/ 29260 h 32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7456" h="328988">
                <a:moveTo>
                  <a:pt x="457" y="29260"/>
                </a:moveTo>
                <a:cubicBezTo>
                  <a:pt x="15718" y="-23270"/>
                  <a:pt x="700799" y="10341"/>
                  <a:pt x="1028632" y="13401"/>
                </a:cubicBezTo>
                <a:cubicBezTo>
                  <a:pt x="1356465" y="16461"/>
                  <a:pt x="1967456" y="-11071"/>
                  <a:pt x="1967456" y="47620"/>
                </a:cubicBezTo>
                <a:cubicBezTo>
                  <a:pt x="1905647" y="176050"/>
                  <a:pt x="1521220" y="316583"/>
                  <a:pt x="937068" y="328583"/>
                </a:cubicBezTo>
                <a:cubicBezTo>
                  <a:pt x="352916" y="340583"/>
                  <a:pt x="-14804" y="81790"/>
                  <a:pt x="457" y="29260"/>
                </a:cubicBezTo>
                <a:close/>
              </a:path>
            </a:pathLst>
          </a:custGeom>
          <a:solidFill>
            <a:srgbClr val="FFFF00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00" name="Group 499"/>
          <p:cNvGrpSpPr/>
          <p:nvPr/>
        </p:nvGrpSpPr>
        <p:grpSpPr>
          <a:xfrm>
            <a:off x="2785106" y="441429"/>
            <a:ext cx="1281104" cy="2207092"/>
            <a:chOff x="2241604" y="6495803"/>
            <a:chExt cx="1281104" cy="2207092"/>
          </a:xfrm>
        </p:grpSpPr>
        <p:pic>
          <p:nvPicPr>
            <p:cNvPr id="501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2052083">
              <a:off x="2241604" y="6495803"/>
              <a:ext cx="1281104" cy="85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2" name="Group 501"/>
            <p:cNvGrpSpPr/>
            <p:nvPr/>
          </p:nvGrpSpPr>
          <p:grpSpPr>
            <a:xfrm rot="27974" flipH="1">
              <a:off x="3037901" y="7611840"/>
              <a:ext cx="70605" cy="1091055"/>
              <a:chOff x="7062340" y="-1403808"/>
              <a:chExt cx="93676" cy="1290334"/>
            </a:xfrm>
          </p:grpSpPr>
          <p:sp>
            <p:nvSpPr>
              <p:cNvPr id="507" name="Freeform 506"/>
              <p:cNvSpPr/>
              <p:nvPr/>
            </p:nvSpPr>
            <p:spPr>
              <a:xfrm>
                <a:off x="7062340" y="-1403808"/>
                <a:ext cx="93676" cy="1273946"/>
              </a:xfrm>
              <a:custGeom>
                <a:avLst/>
                <a:gdLst>
                  <a:gd name="connsiteX0" fmla="*/ 12700 w 98425"/>
                  <a:gd name="connsiteY0" fmla="*/ 0 h 1317625"/>
                  <a:gd name="connsiteX1" fmla="*/ 0 w 98425"/>
                  <a:gd name="connsiteY1" fmla="*/ 1028700 h 1317625"/>
                  <a:gd name="connsiteX2" fmla="*/ 31750 w 98425"/>
                  <a:gd name="connsiteY2" fmla="*/ 1073150 h 1317625"/>
                  <a:gd name="connsiteX3" fmla="*/ 28575 w 98425"/>
                  <a:gd name="connsiteY3" fmla="*/ 1317625 h 1317625"/>
                  <a:gd name="connsiteX4" fmla="*/ 69850 w 98425"/>
                  <a:gd name="connsiteY4" fmla="*/ 1317625 h 1317625"/>
                  <a:gd name="connsiteX5" fmla="*/ 76200 w 98425"/>
                  <a:gd name="connsiteY5" fmla="*/ 1092200 h 1317625"/>
                  <a:gd name="connsiteX6" fmla="*/ 98425 w 98425"/>
                  <a:gd name="connsiteY6" fmla="*/ 1016000 h 1317625"/>
                  <a:gd name="connsiteX7" fmla="*/ 98425 w 98425"/>
                  <a:gd name="connsiteY7" fmla="*/ 9525 h 1317625"/>
                  <a:gd name="connsiteX8" fmla="*/ 12700 w 98425"/>
                  <a:gd name="connsiteY8" fmla="*/ 0 h 1317625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76200 w 98425"/>
                  <a:gd name="connsiteY5" fmla="*/ 1082675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19049 h 1327149"/>
                  <a:gd name="connsiteX1" fmla="*/ 0 w 98425"/>
                  <a:gd name="connsiteY1" fmla="*/ 1038224 h 1327149"/>
                  <a:gd name="connsiteX2" fmla="*/ 31750 w 98425"/>
                  <a:gd name="connsiteY2" fmla="*/ 1082674 h 1327149"/>
                  <a:gd name="connsiteX3" fmla="*/ 28575 w 98425"/>
                  <a:gd name="connsiteY3" fmla="*/ 1327149 h 1327149"/>
                  <a:gd name="connsiteX4" fmla="*/ 69850 w 98425"/>
                  <a:gd name="connsiteY4" fmla="*/ 1327149 h 1327149"/>
                  <a:gd name="connsiteX5" fmla="*/ 76200 w 98425"/>
                  <a:gd name="connsiteY5" fmla="*/ 1101724 h 1327149"/>
                  <a:gd name="connsiteX6" fmla="*/ 98425 w 98425"/>
                  <a:gd name="connsiteY6" fmla="*/ 1025524 h 1327149"/>
                  <a:gd name="connsiteX7" fmla="*/ 98425 w 98425"/>
                  <a:gd name="connsiteY7" fmla="*/ 19049 h 1327149"/>
                  <a:gd name="connsiteX8" fmla="*/ 5556 w 98425"/>
                  <a:gd name="connsiteY8" fmla="*/ 19049 h 1327149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76200 w 98425"/>
                  <a:gd name="connsiteY5" fmla="*/ 1106695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11660 h 1319760"/>
                  <a:gd name="connsiteX1" fmla="*/ 0 w 98425"/>
                  <a:gd name="connsiteY1" fmla="*/ 1030835 h 1319760"/>
                  <a:gd name="connsiteX2" fmla="*/ 31750 w 98425"/>
                  <a:gd name="connsiteY2" fmla="*/ 1075285 h 1319760"/>
                  <a:gd name="connsiteX3" fmla="*/ 28575 w 98425"/>
                  <a:gd name="connsiteY3" fmla="*/ 1319760 h 1319760"/>
                  <a:gd name="connsiteX4" fmla="*/ 69850 w 98425"/>
                  <a:gd name="connsiteY4" fmla="*/ 1319760 h 1319760"/>
                  <a:gd name="connsiteX5" fmla="*/ 69056 w 98425"/>
                  <a:gd name="connsiteY5" fmla="*/ 1091954 h 1319760"/>
                  <a:gd name="connsiteX6" fmla="*/ 98425 w 98425"/>
                  <a:gd name="connsiteY6" fmla="*/ 1018135 h 1319760"/>
                  <a:gd name="connsiteX7" fmla="*/ 98425 w 98425"/>
                  <a:gd name="connsiteY7" fmla="*/ 11660 h 1319760"/>
                  <a:gd name="connsiteX8" fmla="*/ 5556 w 98425"/>
                  <a:gd name="connsiteY8" fmla="*/ 11660 h 131976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7143 h 1289050"/>
                  <a:gd name="connsiteX1" fmla="*/ 1588 w 100013"/>
                  <a:gd name="connsiteY1" fmla="*/ 1000125 h 1289050"/>
                  <a:gd name="connsiteX2" fmla="*/ 33338 w 100013"/>
                  <a:gd name="connsiteY2" fmla="*/ 1044575 h 1289050"/>
                  <a:gd name="connsiteX3" fmla="*/ 30163 w 100013"/>
                  <a:gd name="connsiteY3" fmla="*/ 1289050 h 1289050"/>
                  <a:gd name="connsiteX4" fmla="*/ 71438 w 100013"/>
                  <a:gd name="connsiteY4" fmla="*/ 1289050 h 1289050"/>
                  <a:gd name="connsiteX5" fmla="*/ 70644 w 100013"/>
                  <a:gd name="connsiteY5" fmla="*/ 1061244 h 1289050"/>
                  <a:gd name="connsiteX6" fmla="*/ 100013 w 100013"/>
                  <a:gd name="connsiteY6" fmla="*/ 987425 h 1289050"/>
                  <a:gd name="connsiteX7" fmla="*/ 97632 w 100013"/>
                  <a:gd name="connsiteY7" fmla="*/ 0 h 1289050"/>
                  <a:gd name="connsiteX8" fmla="*/ 0 w 100013"/>
                  <a:gd name="connsiteY8" fmla="*/ 7143 h 1289050"/>
                  <a:gd name="connsiteX0" fmla="*/ 0 w 100013"/>
                  <a:gd name="connsiteY0" fmla="*/ 0 h 1291432"/>
                  <a:gd name="connsiteX1" fmla="*/ 1588 w 100013"/>
                  <a:gd name="connsiteY1" fmla="*/ 1002507 h 1291432"/>
                  <a:gd name="connsiteX2" fmla="*/ 33338 w 100013"/>
                  <a:gd name="connsiteY2" fmla="*/ 1046957 h 1291432"/>
                  <a:gd name="connsiteX3" fmla="*/ 30163 w 100013"/>
                  <a:gd name="connsiteY3" fmla="*/ 1291432 h 1291432"/>
                  <a:gd name="connsiteX4" fmla="*/ 71438 w 100013"/>
                  <a:gd name="connsiteY4" fmla="*/ 1291432 h 1291432"/>
                  <a:gd name="connsiteX5" fmla="*/ 70644 w 100013"/>
                  <a:gd name="connsiteY5" fmla="*/ 1063626 h 1291432"/>
                  <a:gd name="connsiteX6" fmla="*/ 100013 w 100013"/>
                  <a:gd name="connsiteY6" fmla="*/ 989807 h 1291432"/>
                  <a:gd name="connsiteX7" fmla="*/ 97632 w 100013"/>
                  <a:gd name="connsiteY7" fmla="*/ 2382 h 1291432"/>
                  <a:gd name="connsiteX8" fmla="*/ 0 w 100013"/>
                  <a:gd name="connsiteY8" fmla="*/ 0 h 1291432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8905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7000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6327 h 1273946"/>
                  <a:gd name="connsiteX1" fmla="*/ 29 w 98454"/>
                  <a:gd name="connsiteY1" fmla="*/ 1001689 h 1273946"/>
                  <a:gd name="connsiteX2" fmla="*/ 31779 w 98454"/>
                  <a:gd name="connsiteY2" fmla="*/ 1046139 h 1273946"/>
                  <a:gd name="connsiteX3" fmla="*/ 28604 w 98454"/>
                  <a:gd name="connsiteY3" fmla="*/ 1273946 h 1273946"/>
                  <a:gd name="connsiteX4" fmla="*/ 69879 w 98454"/>
                  <a:gd name="connsiteY4" fmla="*/ 1271564 h 1273946"/>
                  <a:gd name="connsiteX5" fmla="*/ 69085 w 98454"/>
                  <a:gd name="connsiteY5" fmla="*/ 1062808 h 1273946"/>
                  <a:gd name="connsiteX6" fmla="*/ 98454 w 98454"/>
                  <a:gd name="connsiteY6" fmla="*/ 988989 h 1273946"/>
                  <a:gd name="connsiteX7" fmla="*/ 96073 w 98454"/>
                  <a:gd name="connsiteY7" fmla="*/ 1564 h 1273946"/>
                  <a:gd name="connsiteX8" fmla="*/ 5948 w 98454"/>
                  <a:gd name="connsiteY8" fmla="*/ 6327 h 127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54" h="1273946">
                    <a:moveTo>
                      <a:pt x="5948" y="6327"/>
                    </a:moveTo>
                    <a:cubicBezTo>
                      <a:pt x="6477" y="342083"/>
                      <a:pt x="-500" y="665933"/>
                      <a:pt x="29" y="1001689"/>
                    </a:cubicBezTo>
                    <a:lnTo>
                      <a:pt x="31779" y="1046139"/>
                    </a:lnTo>
                    <a:cubicBezTo>
                      <a:pt x="30721" y="1127631"/>
                      <a:pt x="29662" y="1192454"/>
                      <a:pt x="28604" y="1273946"/>
                    </a:cubicBezTo>
                    <a:cubicBezTo>
                      <a:pt x="44864" y="1266008"/>
                      <a:pt x="51117" y="1262833"/>
                      <a:pt x="69879" y="1271564"/>
                    </a:cubicBezTo>
                    <a:cubicBezTo>
                      <a:pt x="69614" y="1195629"/>
                      <a:pt x="69350" y="1138743"/>
                      <a:pt x="69085" y="1062808"/>
                    </a:cubicBezTo>
                    <a:cubicBezTo>
                      <a:pt x="64588" y="1028677"/>
                      <a:pt x="88664" y="1013595"/>
                      <a:pt x="98454" y="988989"/>
                    </a:cubicBezTo>
                    <a:cubicBezTo>
                      <a:pt x="97660" y="659847"/>
                      <a:pt x="96867" y="330706"/>
                      <a:pt x="96073" y="1564"/>
                    </a:cubicBezTo>
                    <a:cubicBezTo>
                      <a:pt x="52360" y="3448"/>
                      <a:pt x="30772" y="-5682"/>
                      <a:pt x="5948" y="63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8" name="Oval 507"/>
              <p:cNvSpPr/>
              <p:nvPr/>
            </p:nvSpPr>
            <p:spPr>
              <a:xfrm>
                <a:off x="7088635" y="-136257"/>
                <a:ext cx="42132" cy="22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03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2217445">
              <a:off x="2585171" y="6916101"/>
              <a:ext cx="668403" cy="590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4" name="Group 503"/>
            <p:cNvGrpSpPr/>
            <p:nvPr/>
          </p:nvGrpSpPr>
          <p:grpSpPr>
            <a:xfrm>
              <a:off x="3021622" y="7211755"/>
              <a:ext cx="125565" cy="418294"/>
              <a:chOff x="4063567" y="5406064"/>
              <a:chExt cx="125565" cy="418294"/>
            </a:xfrm>
          </p:grpSpPr>
          <p:sp>
            <p:nvSpPr>
              <p:cNvPr id="505" name="Oval 504"/>
              <p:cNvSpPr/>
              <p:nvPr/>
            </p:nvSpPr>
            <p:spPr>
              <a:xfrm rot="21574849">
                <a:off x="4074217" y="5790190"/>
                <a:ext cx="78516" cy="3416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6" name="Freeform 505"/>
              <p:cNvSpPr/>
              <p:nvPr/>
            </p:nvSpPr>
            <p:spPr>
              <a:xfrm rot="21574849">
                <a:off x="4063567" y="5406064"/>
                <a:ext cx="125565" cy="396196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336" h="530133">
                    <a:moveTo>
                      <a:pt x="29099" y="530133"/>
                    </a:moveTo>
                    <a:cubicBezTo>
                      <a:pt x="20368" y="516640"/>
                      <a:pt x="37830" y="474569"/>
                      <a:pt x="21956" y="461076"/>
                    </a:cubicBezTo>
                    <a:lnTo>
                      <a:pt x="29099" y="399164"/>
                    </a:lnTo>
                    <a:lnTo>
                      <a:pt x="21955" y="308676"/>
                    </a:lnTo>
                    <a:cubicBezTo>
                      <a:pt x="-91550" y="-155667"/>
                      <a:pt x="275956" y="-886"/>
                      <a:pt x="195787" y="161039"/>
                    </a:cubicBezTo>
                    <a:lnTo>
                      <a:pt x="157687" y="358683"/>
                    </a:lnTo>
                    <a:cubicBezTo>
                      <a:pt x="196581" y="549183"/>
                      <a:pt x="161656" y="437264"/>
                      <a:pt x="152924" y="480127"/>
                    </a:cubicBezTo>
                    <a:lnTo>
                      <a:pt x="152924" y="525370"/>
                    </a:lnTo>
                    <a:cubicBezTo>
                      <a:pt x="101331" y="501557"/>
                      <a:pt x="37830" y="518226"/>
                      <a:pt x="29099" y="530133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09" name="Group 508"/>
          <p:cNvGrpSpPr/>
          <p:nvPr/>
        </p:nvGrpSpPr>
        <p:grpSpPr>
          <a:xfrm>
            <a:off x="1219363" y="1845165"/>
            <a:ext cx="1281104" cy="2149739"/>
            <a:chOff x="2810763" y="2211494"/>
            <a:chExt cx="1281104" cy="2149739"/>
          </a:xfrm>
        </p:grpSpPr>
        <p:grpSp>
          <p:nvGrpSpPr>
            <p:cNvPr id="510" name="Group 509"/>
            <p:cNvGrpSpPr/>
            <p:nvPr/>
          </p:nvGrpSpPr>
          <p:grpSpPr>
            <a:xfrm>
              <a:off x="2810763" y="2211494"/>
              <a:ext cx="1281104" cy="1010719"/>
              <a:chOff x="5575315" y="5811152"/>
              <a:chExt cx="1281104" cy="1010719"/>
            </a:xfrm>
          </p:grpSpPr>
          <p:pic>
            <p:nvPicPr>
              <p:cNvPr id="518" name="Picture 15" descr="C:\Users\201084\Desktop\2222222222222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" r="21947" b="39959"/>
              <a:stretch/>
            </p:blipFill>
            <p:spPr bwMode="auto">
              <a:xfrm rot="2052083">
                <a:off x="5575315" y="5811152"/>
                <a:ext cx="1281104" cy="856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9" name="Picture 13" descr="C:\Users\201084\Desktop\2222222222222222222222222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48" t="23323" r="28548" b="35272"/>
              <a:stretch/>
            </p:blipFill>
            <p:spPr bwMode="auto">
              <a:xfrm rot="2217445">
                <a:off x="5918882" y="6231450"/>
                <a:ext cx="668403" cy="590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1" name="Group 510"/>
            <p:cNvGrpSpPr/>
            <p:nvPr/>
          </p:nvGrpSpPr>
          <p:grpSpPr>
            <a:xfrm rot="1500000" flipH="1">
              <a:off x="3348356" y="2869766"/>
              <a:ext cx="430793" cy="1491467"/>
              <a:chOff x="6208635" y="2819356"/>
              <a:chExt cx="430793" cy="1491467"/>
            </a:xfrm>
          </p:grpSpPr>
          <p:sp>
            <p:nvSpPr>
              <p:cNvPr id="512" name="Freeform 511"/>
              <p:cNvSpPr/>
              <p:nvPr/>
            </p:nvSpPr>
            <p:spPr>
              <a:xfrm rot="1472026">
                <a:off x="6519773" y="2819356"/>
                <a:ext cx="119655" cy="454585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23782 w 207336"/>
                  <a:gd name="connsiteY5" fmla="*/ 353218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30881 w 177384"/>
                  <a:gd name="connsiteY0" fmla="*/ 534451 h 534451"/>
                  <a:gd name="connsiteX1" fmla="*/ 23738 w 177384"/>
                  <a:gd name="connsiteY1" fmla="*/ 465394 h 534451"/>
                  <a:gd name="connsiteX2" fmla="*/ 30881 w 177384"/>
                  <a:gd name="connsiteY2" fmla="*/ 403482 h 534451"/>
                  <a:gd name="connsiteX3" fmla="*/ 23737 w 177384"/>
                  <a:gd name="connsiteY3" fmla="*/ 312994 h 534451"/>
                  <a:gd name="connsiteX4" fmla="*/ 164841 w 177384"/>
                  <a:gd name="connsiteY4" fmla="*/ 156737 h 534451"/>
                  <a:gd name="connsiteX5" fmla="*/ 125564 w 177384"/>
                  <a:gd name="connsiteY5" fmla="*/ 357536 h 534451"/>
                  <a:gd name="connsiteX6" fmla="*/ 154706 w 177384"/>
                  <a:gd name="connsiteY6" fmla="*/ 484445 h 534451"/>
                  <a:gd name="connsiteX7" fmla="*/ 154706 w 177384"/>
                  <a:gd name="connsiteY7" fmla="*/ 529688 h 534451"/>
                  <a:gd name="connsiteX8" fmla="*/ 30881 w 177384"/>
                  <a:gd name="connsiteY8" fmla="*/ 534451 h 534451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7143 w 154767"/>
                  <a:gd name="connsiteY2" fmla="*/ 406645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20940 w 154767"/>
                  <a:gd name="connsiteY2" fmla="*/ 408200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767" h="537614">
                    <a:moveTo>
                      <a:pt x="7143" y="537614"/>
                    </a:moveTo>
                    <a:cubicBezTo>
                      <a:pt x="-1588" y="524121"/>
                      <a:pt x="15874" y="482050"/>
                      <a:pt x="0" y="468557"/>
                    </a:cubicBezTo>
                    <a:lnTo>
                      <a:pt x="20940" y="408200"/>
                    </a:lnTo>
                    <a:lnTo>
                      <a:pt x="31127" y="309803"/>
                    </a:lnTo>
                    <a:cubicBezTo>
                      <a:pt x="-82378" y="-154540"/>
                      <a:pt x="221272" y="-2025"/>
                      <a:pt x="141103" y="159900"/>
                    </a:cubicBezTo>
                    <a:cubicBezTo>
                      <a:pt x="128403" y="225781"/>
                      <a:pt x="114526" y="294818"/>
                      <a:pt x="101826" y="360699"/>
                    </a:cubicBezTo>
                    <a:cubicBezTo>
                      <a:pt x="140720" y="551199"/>
                      <a:pt x="139700" y="444745"/>
                      <a:pt x="130968" y="487608"/>
                    </a:cubicBezTo>
                    <a:lnTo>
                      <a:pt x="130968" y="532851"/>
                    </a:lnTo>
                    <a:cubicBezTo>
                      <a:pt x="79375" y="509038"/>
                      <a:pt x="15874" y="525707"/>
                      <a:pt x="7143" y="537614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13" name="Group 512"/>
              <p:cNvGrpSpPr/>
              <p:nvPr/>
            </p:nvGrpSpPr>
            <p:grpSpPr>
              <a:xfrm>
                <a:off x="6208635" y="3219768"/>
                <a:ext cx="316309" cy="1091055"/>
                <a:chOff x="6208635" y="3219768"/>
                <a:chExt cx="316309" cy="1091055"/>
              </a:xfrm>
            </p:grpSpPr>
            <p:grpSp>
              <p:nvGrpSpPr>
                <p:cNvPr id="514" name="Group 513"/>
                <p:cNvGrpSpPr/>
                <p:nvPr/>
              </p:nvGrpSpPr>
              <p:grpSpPr>
                <a:xfrm rot="1472026">
                  <a:off x="6208635" y="3219768"/>
                  <a:ext cx="70605" cy="1091055"/>
                  <a:chOff x="7062340" y="-1403808"/>
                  <a:chExt cx="93676" cy="1290334"/>
                </a:xfrm>
              </p:grpSpPr>
              <p:sp>
                <p:nvSpPr>
                  <p:cNvPr id="516" name="Freeform 515"/>
                  <p:cNvSpPr/>
                  <p:nvPr/>
                </p:nvSpPr>
                <p:spPr>
                  <a:xfrm>
                    <a:off x="7062340" y="-1403808"/>
                    <a:ext cx="93676" cy="1273946"/>
                  </a:xfrm>
                  <a:custGeom>
                    <a:avLst/>
                    <a:gdLst>
                      <a:gd name="connsiteX0" fmla="*/ 12700 w 98425"/>
                      <a:gd name="connsiteY0" fmla="*/ 0 h 1317625"/>
                      <a:gd name="connsiteX1" fmla="*/ 0 w 98425"/>
                      <a:gd name="connsiteY1" fmla="*/ 1028700 h 1317625"/>
                      <a:gd name="connsiteX2" fmla="*/ 31750 w 98425"/>
                      <a:gd name="connsiteY2" fmla="*/ 1073150 h 1317625"/>
                      <a:gd name="connsiteX3" fmla="*/ 28575 w 98425"/>
                      <a:gd name="connsiteY3" fmla="*/ 1317625 h 1317625"/>
                      <a:gd name="connsiteX4" fmla="*/ 69850 w 98425"/>
                      <a:gd name="connsiteY4" fmla="*/ 1317625 h 1317625"/>
                      <a:gd name="connsiteX5" fmla="*/ 76200 w 98425"/>
                      <a:gd name="connsiteY5" fmla="*/ 1092200 h 1317625"/>
                      <a:gd name="connsiteX6" fmla="*/ 98425 w 98425"/>
                      <a:gd name="connsiteY6" fmla="*/ 1016000 h 1317625"/>
                      <a:gd name="connsiteX7" fmla="*/ 98425 w 98425"/>
                      <a:gd name="connsiteY7" fmla="*/ 9525 h 1317625"/>
                      <a:gd name="connsiteX8" fmla="*/ 12700 w 98425"/>
                      <a:gd name="connsiteY8" fmla="*/ 0 h 1317625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76200 w 98425"/>
                      <a:gd name="connsiteY5" fmla="*/ 1082675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19049 h 1327149"/>
                      <a:gd name="connsiteX1" fmla="*/ 0 w 98425"/>
                      <a:gd name="connsiteY1" fmla="*/ 1038224 h 1327149"/>
                      <a:gd name="connsiteX2" fmla="*/ 31750 w 98425"/>
                      <a:gd name="connsiteY2" fmla="*/ 1082674 h 1327149"/>
                      <a:gd name="connsiteX3" fmla="*/ 28575 w 98425"/>
                      <a:gd name="connsiteY3" fmla="*/ 1327149 h 1327149"/>
                      <a:gd name="connsiteX4" fmla="*/ 69850 w 98425"/>
                      <a:gd name="connsiteY4" fmla="*/ 1327149 h 1327149"/>
                      <a:gd name="connsiteX5" fmla="*/ 76200 w 98425"/>
                      <a:gd name="connsiteY5" fmla="*/ 1101724 h 1327149"/>
                      <a:gd name="connsiteX6" fmla="*/ 98425 w 98425"/>
                      <a:gd name="connsiteY6" fmla="*/ 1025524 h 1327149"/>
                      <a:gd name="connsiteX7" fmla="*/ 98425 w 98425"/>
                      <a:gd name="connsiteY7" fmla="*/ 19049 h 1327149"/>
                      <a:gd name="connsiteX8" fmla="*/ 5556 w 98425"/>
                      <a:gd name="connsiteY8" fmla="*/ 19049 h 1327149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76200 w 98425"/>
                      <a:gd name="connsiteY5" fmla="*/ 1106695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11660 h 1319760"/>
                      <a:gd name="connsiteX1" fmla="*/ 0 w 98425"/>
                      <a:gd name="connsiteY1" fmla="*/ 1030835 h 1319760"/>
                      <a:gd name="connsiteX2" fmla="*/ 31750 w 98425"/>
                      <a:gd name="connsiteY2" fmla="*/ 1075285 h 1319760"/>
                      <a:gd name="connsiteX3" fmla="*/ 28575 w 98425"/>
                      <a:gd name="connsiteY3" fmla="*/ 1319760 h 1319760"/>
                      <a:gd name="connsiteX4" fmla="*/ 69850 w 98425"/>
                      <a:gd name="connsiteY4" fmla="*/ 1319760 h 1319760"/>
                      <a:gd name="connsiteX5" fmla="*/ 69056 w 98425"/>
                      <a:gd name="connsiteY5" fmla="*/ 1091954 h 1319760"/>
                      <a:gd name="connsiteX6" fmla="*/ 98425 w 98425"/>
                      <a:gd name="connsiteY6" fmla="*/ 1018135 h 1319760"/>
                      <a:gd name="connsiteX7" fmla="*/ 98425 w 98425"/>
                      <a:gd name="connsiteY7" fmla="*/ 11660 h 1319760"/>
                      <a:gd name="connsiteX8" fmla="*/ 5556 w 98425"/>
                      <a:gd name="connsiteY8" fmla="*/ 11660 h 131976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7143 h 1289050"/>
                      <a:gd name="connsiteX1" fmla="*/ 1588 w 100013"/>
                      <a:gd name="connsiteY1" fmla="*/ 1000125 h 1289050"/>
                      <a:gd name="connsiteX2" fmla="*/ 33338 w 100013"/>
                      <a:gd name="connsiteY2" fmla="*/ 1044575 h 1289050"/>
                      <a:gd name="connsiteX3" fmla="*/ 30163 w 100013"/>
                      <a:gd name="connsiteY3" fmla="*/ 1289050 h 1289050"/>
                      <a:gd name="connsiteX4" fmla="*/ 71438 w 100013"/>
                      <a:gd name="connsiteY4" fmla="*/ 1289050 h 1289050"/>
                      <a:gd name="connsiteX5" fmla="*/ 70644 w 100013"/>
                      <a:gd name="connsiteY5" fmla="*/ 1061244 h 1289050"/>
                      <a:gd name="connsiteX6" fmla="*/ 100013 w 100013"/>
                      <a:gd name="connsiteY6" fmla="*/ 987425 h 1289050"/>
                      <a:gd name="connsiteX7" fmla="*/ 97632 w 100013"/>
                      <a:gd name="connsiteY7" fmla="*/ 0 h 1289050"/>
                      <a:gd name="connsiteX8" fmla="*/ 0 w 100013"/>
                      <a:gd name="connsiteY8" fmla="*/ 7143 h 1289050"/>
                      <a:gd name="connsiteX0" fmla="*/ 0 w 100013"/>
                      <a:gd name="connsiteY0" fmla="*/ 0 h 1291432"/>
                      <a:gd name="connsiteX1" fmla="*/ 1588 w 100013"/>
                      <a:gd name="connsiteY1" fmla="*/ 1002507 h 1291432"/>
                      <a:gd name="connsiteX2" fmla="*/ 33338 w 100013"/>
                      <a:gd name="connsiteY2" fmla="*/ 1046957 h 1291432"/>
                      <a:gd name="connsiteX3" fmla="*/ 30163 w 100013"/>
                      <a:gd name="connsiteY3" fmla="*/ 1291432 h 1291432"/>
                      <a:gd name="connsiteX4" fmla="*/ 71438 w 100013"/>
                      <a:gd name="connsiteY4" fmla="*/ 1291432 h 1291432"/>
                      <a:gd name="connsiteX5" fmla="*/ 70644 w 100013"/>
                      <a:gd name="connsiteY5" fmla="*/ 1063626 h 1291432"/>
                      <a:gd name="connsiteX6" fmla="*/ 100013 w 100013"/>
                      <a:gd name="connsiteY6" fmla="*/ 989807 h 1291432"/>
                      <a:gd name="connsiteX7" fmla="*/ 97632 w 100013"/>
                      <a:gd name="connsiteY7" fmla="*/ 2382 h 1291432"/>
                      <a:gd name="connsiteX8" fmla="*/ 0 w 100013"/>
                      <a:gd name="connsiteY8" fmla="*/ 0 h 1291432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8905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7000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6327 h 1273946"/>
                      <a:gd name="connsiteX1" fmla="*/ 29 w 98454"/>
                      <a:gd name="connsiteY1" fmla="*/ 1001689 h 1273946"/>
                      <a:gd name="connsiteX2" fmla="*/ 31779 w 98454"/>
                      <a:gd name="connsiteY2" fmla="*/ 1046139 h 1273946"/>
                      <a:gd name="connsiteX3" fmla="*/ 28604 w 98454"/>
                      <a:gd name="connsiteY3" fmla="*/ 1273946 h 1273946"/>
                      <a:gd name="connsiteX4" fmla="*/ 69879 w 98454"/>
                      <a:gd name="connsiteY4" fmla="*/ 1271564 h 1273946"/>
                      <a:gd name="connsiteX5" fmla="*/ 69085 w 98454"/>
                      <a:gd name="connsiteY5" fmla="*/ 1062808 h 1273946"/>
                      <a:gd name="connsiteX6" fmla="*/ 98454 w 98454"/>
                      <a:gd name="connsiteY6" fmla="*/ 988989 h 1273946"/>
                      <a:gd name="connsiteX7" fmla="*/ 96073 w 98454"/>
                      <a:gd name="connsiteY7" fmla="*/ 1564 h 1273946"/>
                      <a:gd name="connsiteX8" fmla="*/ 5948 w 98454"/>
                      <a:gd name="connsiteY8" fmla="*/ 6327 h 1273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454" h="1273946">
                        <a:moveTo>
                          <a:pt x="5948" y="6327"/>
                        </a:moveTo>
                        <a:cubicBezTo>
                          <a:pt x="6477" y="342083"/>
                          <a:pt x="-500" y="665933"/>
                          <a:pt x="29" y="1001689"/>
                        </a:cubicBezTo>
                        <a:lnTo>
                          <a:pt x="31779" y="1046139"/>
                        </a:lnTo>
                        <a:cubicBezTo>
                          <a:pt x="30721" y="1127631"/>
                          <a:pt x="29662" y="1192454"/>
                          <a:pt x="28604" y="1273946"/>
                        </a:cubicBezTo>
                        <a:cubicBezTo>
                          <a:pt x="44864" y="1266008"/>
                          <a:pt x="51117" y="1262833"/>
                          <a:pt x="69879" y="1271564"/>
                        </a:cubicBezTo>
                        <a:cubicBezTo>
                          <a:pt x="69614" y="1195629"/>
                          <a:pt x="69350" y="1138743"/>
                          <a:pt x="69085" y="1062808"/>
                        </a:cubicBezTo>
                        <a:cubicBezTo>
                          <a:pt x="64588" y="1028677"/>
                          <a:pt x="88664" y="1013595"/>
                          <a:pt x="98454" y="988989"/>
                        </a:cubicBezTo>
                        <a:cubicBezTo>
                          <a:pt x="97660" y="659847"/>
                          <a:pt x="96867" y="330706"/>
                          <a:pt x="96073" y="1564"/>
                        </a:cubicBezTo>
                        <a:cubicBezTo>
                          <a:pt x="52360" y="3448"/>
                          <a:pt x="30772" y="-5682"/>
                          <a:pt x="5948" y="63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17" name="Oval 516"/>
                  <p:cNvSpPr/>
                  <p:nvPr/>
                </p:nvSpPr>
                <p:spPr>
                  <a:xfrm>
                    <a:off x="7088635" y="-136257"/>
                    <a:ext cx="42132" cy="2278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515" name="Oval 514"/>
                <p:cNvSpPr/>
                <p:nvPr/>
              </p:nvSpPr>
              <p:spPr>
                <a:xfrm rot="1472026">
                  <a:off x="6427227" y="3238955"/>
                  <a:ext cx="97717" cy="3865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523" name="Group 522"/>
          <p:cNvGrpSpPr/>
          <p:nvPr/>
        </p:nvGrpSpPr>
        <p:grpSpPr>
          <a:xfrm>
            <a:off x="1210859" y="1833608"/>
            <a:ext cx="1281104" cy="2207092"/>
            <a:chOff x="2241604" y="6495803"/>
            <a:chExt cx="1281104" cy="2207092"/>
          </a:xfrm>
        </p:grpSpPr>
        <p:pic>
          <p:nvPicPr>
            <p:cNvPr id="524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2052083">
              <a:off x="2241604" y="6495803"/>
              <a:ext cx="1281104" cy="85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5" name="Group 524"/>
            <p:cNvGrpSpPr/>
            <p:nvPr/>
          </p:nvGrpSpPr>
          <p:grpSpPr>
            <a:xfrm rot="27974" flipH="1">
              <a:off x="3037901" y="7611840"/>
              <a:ext cx="70605" cy="1091055"/>
              <a:chOff x="7062340" y="-1403808"/>
              <a:chExt cx="93676" cy="1290334"/>
            </a:xfrm>
          </p:grpSpPr>
          <p:sp>
            <p:nvSpPr>
              <p:cNvPr id="530" name="Freeform 529"/>
              <p:cNvSpPr/>
              <p:nvPr/>
            </p:nvSpPr>
            <p:spPr>
              <a:xfrm>
                <a:off x="7062340" y="-1403808"/>
                <a:ext cx="93676" cy="1273946"/>
              </a:xfrm>
              <a:custGeom>
                <a:avLst/>
                <a:gdLst>
                  <a:gd name="connsiteX0" fmla="*/ 12700 w 98425"/>
                  <a:gd name="connsiteY0" fmla="*/ 0 h 1317625"/>
                  <a:gd name="connsiteX1" fmla="*/ 0 w 98425"/>
                  <a:gd name="connsiteY1" fmla="*/ 1028700 h 1317625"/>
                  <a:gd name="connsiteX2" fmla="*/ 31750 w 98425"/>
                  <a:gd name="connsiteY2" fmla="*/ 1073150 h 1317625"/>
                  <a:gd name="connsiteX3" fmla="*/ 28575 w 98425"/>
                  <a:gd name="connsiteY3" fmla="*/ 1317625 h 1317625"/>
                  <a:gd name="connsiteX4" fmla="*/ 69850 w 98425"/>
                  <a:gd name="connsiteY4" fmla="*/ 1317625 h 1317625"/>
                  <a:gd name="connsiteX5" fmla="*/ 76200 w 98425"/>
                  <a:gd name="connsiteY5" fmla="*/ 1092200 h 1317625"/>
                  <a:gd name="connsiteX6" fmla="*/ 98425 w 98425"/>
                  <a:gd name="connsiteY6" fmla="*/ 1016000 h 1317625"/>
                  <a:gd name="connsiteX7" fmla="*/ 98425 w 98425"/>
                  <a:gd name="connsiteY7" fmla="*/ 9525 h 1317625"/>
                  <a:gd name="connsiteX8" fmla="*/ 12700 w 98425"/>
                  <a:gd name="connsiteY8" fmla="*/ 0 h 1317625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76200 w 98425"/>
                  <a:gd name="connsiteY5" fmla="*/ 1082675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19049 h 1327149"/>
                  <a:gd name="connsiteX1" fmla="*/ 0 w 98425"/>
                  <a:gd name="connsiteY1" fmla="*/ 1038224 h 1327149"/>
                  <a:gd name="connsiteX2" fmla="*/ 31750 w 98425"/>
                  <a:gd name="connsiteY2" fmla="*/ 1082674 h 1327149"/>
                  <a:gd name="connsiteX3" fmla="*/ 28575 w 98425"/>
                  <a:gd name="connsiteY3" fmla="*/ 1327149 h 1327149"/>
                  <a:gd name="connsiteX4" fmla="*/ 69850 w 98425"/>
                  <a:gd name="connsiteY4" fmla="*/ 1327149 h 1327149"/>
                  <a:gd name="connsiteX5" fmla="*/ 76200 w 98425"/>
                  <a:gd name="connsiteY5" fmla="*/ 1101724 h 1327149"/>
                  <a:gd name="connsiteX6" fmla="*/ 98425 w 98425"/>
                  <a:gd name="connsiteY6" fmla="*/ 1025524 h 1327149"/>
                  <a:gd name="connsiteX7" fmla="*/ 98425 w 98425"/>
                  <a:gd name="connsiteY7" fmla="*/ 19049 h 1327149"/>
                  <a:gd name="connsiteX8" fmla="*/ 5556 w 98425"/>
                  <a:gd name="connsiteY8" fmla="*/ 19049 h 1327149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76200 w 98425"/>
                  <a:gd name="connsiteY5" fmla="*/ 1106695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11660 h 1319760"/>
                  <a:gd name="connsiteX1" fmla="*/ 0 w 98425"/>
                  <a:gd name="connsiteY1" fmla="*/ 1030835 h 1319760"/>
                  <a:gd name="connsiteX2" fmla="*/ 31750 w 98425"/>
                  <a:gd name="connsiteY2" fmla="*/ 1075285 h 1319760"/>
                  <a:gd name="connsiteX3" fmla="*/ 28575 w 98425"/>
                  <a:gd name="connsiteY3" fmla="*/ 1319760 h 1319760"/>
                  <a:gd name="connsiteX4" fmla="*/ 69850 w 98425"/>
                  <a:gd name="connsiteY4" fmla="*/ 1319760 h 1319760"/>
                  <a:gd name="connsiteX5" fmla="*/ 69056 w 98425"/>
                  <a:gd name="connsiteY5" fmla="*/ 1091954 h 1319760"/>
                  <a:gd name="connsiteX6" fmla="*/ 98425 w 98425"/>
                  <a:gd name="connsiteY6" fmla="*/ 1018135 h 1319760"/>
                  <a:gd name="connsiteX7" fmla="*/ 98425 w 98425"/>
                  <a:gd name="connsiteY7" fmla="*/ 11660 h 1319760"/>
                  <a:gd name="connsiteX8" fmla="*/ 5556 w 98425"/>
                  <a:gd name="connsiteY8" fmla="*/ 11660 h 131976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7143 h 1289050"/>
                  <a:gd name="connsiteX1" fmla="*/ 1588 w 100013"/>
                  <a:gd name="connsiteY1" fmla="*/ 1000125 h 1289050"/>
                  <a:gd name="connsiteX2" fmla="*/ 33338 w 100013"/>
                  <a:gd name="connsiteY2" fmla="*/ 1044575 h 1289050"/>
                  <a:gd name="connsiteX3" fmla="*/ 30163 w 100013"/>
                  <a:gd name="connsiteY3" fmla="*/ 1289050 h 1289050"/>
                  <a:gd name="connsiteX4" fmla="*/ 71438 w 100013"/>
                  <a:gd name="connsiteY4" fmla="*/ 1289050 h 1289050"/>
                  <a:gd name="connsiteX5" fmla="*/ 70644 w 100013"/>
                  <a:gd name="connsiteY5" fmla="*/ 1061244 h 1289050"/>
                  <a:gd name="connsiteX6" fmla="*/ 100013 w 100013"/>
                  <a:gd name="connsiteY6" fmla="*/ 987425 h 1289050"/>
                  <a:gd name="connsiteX7" fmla="*/ 97632 w 100013"/>
                  <a:gd name="connsiteY7" fmla="*/ 0 h 1289050"/>
                  <a:gd name="connsiteX8" fmla="*/ 0 w 100013"/>
                  <a:gd name="connsiteY8" fmla="*/ 7143 h 1289050"/>
                  <a:gd name="connsiteX0" fmla="*/ 0 w 100013"/>
                  <a:gd name="connsiteY0" fmla="*/ 0 h 1291432"/>
                  <a:gd name="connsiteX1" fmla="*/ 1588 w 100013"/>
                  <a:gd name="connsiteY1" fmla="*/ 1002507 h 1291432"/>
                  <a:gd name="connsiteX2" fmla="*/ 33338 w 100013"/>
                  <a:gd name="connsiteY2" fmla="*/ 1046957 h 1291432"/>
                  <a:gd name="connsiteX3" fmla="*/ 30163 w 100013"/>
                  <a:gd name="connsiteY3" fmla="*/ 1291432 h 1291432"/>
                  <a:gd name="connsiteX4" fmla="*/ 71438 w 100013"/>
                  <a:gd name="connsiteY4" fmla="*/ 1291432 h 1291432"/>
                  <a:gd name="connsiteX5" fmla="*/ 70644 w 100013"/>
                  <a:gd name="connsiteY5" fmla="*/ 1063626 h 1291432"/>
                  <a:gd name="connsiteX6" fmla="*/ 100013 w 100013"/>
                  <a:gd name="connsiteY6" fmla="*/ 989807 h 1291432"/>
                  <a:gd name="connsiteX7" fmla="*/ 97632 w 100013"/>
                  <a:gd name="connsiteY7" fmla="*/ 2382 h 1291432"/>
                  <a:gd name="connsiteX8" fmla="*/ 0 w 100013"/>
                  <a:gd name="connsiteY8" fmla="*/ 0 h 1291432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8905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7000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6327 h 1273946"/>
                  <a:gd name="connsiteX1" fmla="*/ 29 w 98454"/>
                  <a:gd name="connsiteY1" fmla="*/ 1001689 h 1273946"/>
                  <a:gd name="connsiteX2" fmla="*/ 31779 w 98454"/>
                  <a:gd name="connsiteY2" fmla="*/ 1046139 h 1273946"/>
                  <a:gd name="connsiteX3" fmla="*/ 28604 w 98454"/>
                  <a:gd name="connsiteY3" fmla="*/ 1273946 h 1273946"/>
                  <a:gd name="connsiteX4" fmla="*/ 69879 w 98454"/>
                  <a:gd name="connsiteY4" fmla="*/ 1271564 h 1273946"/>
                  <a:gd name="connsiteX5" fmla="*/ 69085 w 98454"/>
                  <a:gd name="connsiteY5" fmla="*/ 1062808 h 1273946"/>
                  <a:gd name="connsiteX6" fmla="*/ 98454 w 98454"/>
                  <a:gd name="connsiteY6" fmla="*/ 988989 h 1273946"/>
                  <a:gd name="connsiteX7" fmla="*/ 96073 w 98454"/>
                  <a:gd name="connsiteY7" fmla="*/ 1564 h 1273946"/>
                  <a:gd name="connsiteX8" fmla="*/ 5948 w 98454"/>
                  <a:gd name="connsiteY8" fmla="*/ 6327 h 127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54" h="1273946">
                    <a:moveTo>
                      <a:pt x="5948" y="6327"/>
                    </a:moveTo>
                    <a:cubicBezTo>
                      <a:pt x="6477" y="342083"/>
                      <a:pt x="-500" y="665933"/>
                      <a:pt x="29" y="1001689"/>
                    </a:cubicBezTo>
                    <a:lnTo>
                      <a:pt x="31779" y="1046139"/>
                    </a:lnTo>
                    <a:cubicBezTo>
                      <a:pt x="30721" y="1127631"/>
                      <a:pt x="29662" y="1192454"/>
                      <a:pt x="28604" y="1273946"/>
                    </a:cubicBezTo>
                    <a:cubicBezTo>
                      <a:pt x="44864" y="1266008"/>
                      <a:pt x="51117" y="1262833"/>
                      <a:pt x="69879" y="1271564"/>
                    </a:cubicBezTo>
                    <a:cubicBezTo>
                      <a:pt x="69614" y="1195629"/>
                      <a:pt x="69350" y="1138743"/>
                      <a:pt x="69085" y="1062808"/>
                    </a:cubicBezTo>
                    <a:cubicBezTo>
                      <a:pt x="64588" y="1028677"/>
                      <a:pt x="88664" y="1013595"/>
                      <a:pt x="98454" y="988989"/>
                    </a:cubicBezTo>
                    <a:cubicBezTo>
                      <a:pt x="97660" y="659847"/>
                      <a:pt x="96867" y="330706"/>
                      <a:pt x="96073" y="1564"/>
                    </a:cubicBezTo>
                    <a:cubicBezTo>
                      <a:pt x="52360" y="3448"/>
                      <a:pt x="30772" y="-5682"/>
                      <a:pt x="5948" y="63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1" name="Oval 530"/>
              <p:cNvSpPr/>
              <p:nvPr/>
            </p:nvSpPr>
            <p:spPr>
              <a:xfrm>
                <a:off x="7088635" y="-136257"/>
                <a:ext cx="42132" cy="22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526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2217445">
              <a:off x="2585171" y="6916101"/>
              <a:ext cx="668403" cy="590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7" name="Group 526"/>
            <p:cNvGrpSpPr/>
            <p:nvPr/>
          </p:nvGrpSpPr>
          <p:grpSpPr>
            <a:xfrm>
              <a:off x="3021622" y="7211755"/>
              <a:ext cx="125565" cy="418294"/>
              <a:chOff x="4063567" y="5406064"/>
              <a:chExt cx="125565" cy="418294"/>
            </a:xfrm>
          </p:grpSpPr>
          <p:sp>
            <p:nvSpPr>
              <p:cNvPr id="528" name="Oval 527"/>
              <p:cNvSpPr/>
              <p:nvPr/>
            </p:nvSpPr>
            <p:spPr>
              <a:xfrm rot="21574849">
                <a:off x="4074217" y="5790190"/>
                <a:ext cx="78516" cy="3416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9" name="Freeform 528"/>
              <p:cNvSpPr/>
              <p:nvPr/>
            </p:nvSpPr>
            <p:spPr>
              <a:xfrm rot="21574849">
                <a:off x="4063567" y="5406064"/>
                <a:ext cx="125565" cy="396196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336" h="530133">
                    <a:moveTo>
                      <a:pt x="29099" y="530133"/>
                    </a:moveTo>
                    <a:cubicBezTo>
                      <a:pt x="20368" y="516640"/>
                      <a:pt x="37830" y="474569"/>
                      <a:pt x="21956" y="461076"/>
                    </a:cubicBezTo>
                    <a:lnTo>
                      <a:pt x="29099" y="399164"/>
                    </a:lnTo>
                    <a:lnTo>
                      <a:pt x="21955" y="308676"/>
                    </a:lnTo>
                    <a:cubicBezTo>
                      <a:pt x="-91550" y="-155667"/>
                      <a:pt x="275956" y="-886"/>
                      <a:pt x="195787" y="161039"/>
                    </a:cubicBezTo>
                    <a:lnTo>
                      <a:pt x="157687" y="358683"/>
                    </a:lnTo>
                    <a:cubicBezTo>
                      <a:pt x="196581" y="549183"/>
                      <a:pt x="161656" y="437264"/>
                      <a:pt x="152924" y="480127"/>
                    </a:cubicBezTo>
                    <a:lnTo>
                      <a:pt x="152924" y="525370"/>
                    </a:lnTo>
                    <a:cubicBezTo>
                      <a:pt x="101331" y="501557"/>
                      <a:pt x="37830" y="518226"/>
                      <a:pt x="29099" y="530133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42" name="Group 541"/>
          <p:cNvGrpSpPr/>
          <p:nvPr/>
        </p:nvGrpSpPr>
        <p:grpSpPr>
          <a:xfrm>
            <a:off x="3258750" y="1646103"/>
            <a:ext cx="638980" cy="1796116"/>
            <a:chOff x="4654863" y="1356562"/>
            <a:chExt cx="359479" cy="1455907"/>
          </a:xfrm>
        </p:grpSpPr>
        <p:grpSp>
          <p:nvGrpSpPr>
            <p:cNvPr id="543" name="Group 542"/>
            <p:cNvGrpSpPr/>
            <p:nvPr/>
          </p:nvGrpSpPr>
          <p:grpSpPr>
            <a:xfrm>
              <a:off x="4796573" y="1936124"/>
              <a:ext cx="59737" cy="876345"/>
              <a:chOff x="3810000" y="1266901"/>
              <a:chExt cx="59737" cy="1552498"/>
            </a:xfrm>
          </p:grpSpPr>
          <p:sp>
            <p:nvSpPr>
              <p:cNvPr id="553" name="Rectangle 1"/>
              <p:cNvSpPr/>
              <p:nvPr/>
            </p:nvSpPr>
            <p:spPr>
              <a:xfrm>
                <a:off x="3810000" y="1276350"/>
                <a:ext cx="56336" cy="1543049"/>
              </a:xfrm>
              <a:custGeom>
                <a:avLst/>
                <a:gdLst>
                  <a:gd name="connsiteX0" fmla="*/ 0 w 78205"/>
                  <a:gd name="connsiteY0" fmla="*/ 0 h 4572000"/>
                  <a:gd name="connsiteX1" fmla="*/ 78205 w 78205"/>
                  <a:gd name="connsiteY1" fmla="*/ 0 h 4572000"/>
                  <a:gd name="connsiteX2" fmla="*/ 78205 w 78205"/>
                  <a:gd name="connsiteY2" fmla="*/ 4572000 h 4572000"/>
                  <a:gd name="connsiteX3" fmla="*/ 0 w 78205"/>
                  <a:gd name="connsiteY3" fmla="*/ 4572000 h 4572000"/>
                  <a:gd name="connsiteX4" fmla="*/ 0 w 78205"/>
                  <a:gd name="connsiteY4" fmla="*/ 0 h 4572000"/>
                  <a:gd name="connsiteX0" fmla="*/ 0 w 78205"/>
                  <a:gd name="connsiteY0" fmla="*/ 2847 h 4574847"/>
                  <a:gd name="connsiteX1" fmla="*/ 41718 w 78205"/>
                  <a:gd name="connsiteY1" fmla="*/ 0 h 4574847"/>
                  <a:gd name="connsiteX2" fmla="*/ 78205 w 78205"/>
                  <a:gd name="connsiteY2" fmla="*/ 2847 h 4574847"/>
                  <a:gd name="connsiteX3" fmla="*/ 78205 w 78205"/>
                  <a:gd name="connsiteY3" fmla="*/ 4574847 h 4574847"/>
                  <a:gd name="connsiteX4" fmla="*/ 0 w 78205"/>
                  <a:gd name="connsiteY4" fmla="*/ 4574847 h 4574847"/>
                  <a:gd name="connsiteX5" fmla="*/ 0 w 78205"/>
                  <a:gd name="connsiteY5" fmla="*/ 2847 h 4574847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1553 w 79758"/>
                  <a:gd name="connsiteY0" fmla="*/ 57834 h 4629834"/>
                  <a:gd name="connsiteX1" fmla="*/ 47196 w 79758"/>
                  <a:gd name="connsiteY1" fmla="*/ 44 h 4629834"/>
                  <a:gd name="connsiteX2" fmla="*/ 79758 w 79758"/>
                  <a:gd name="connsiteY2" fmla="*/ 57834 h 4629834"/>
                  <a:gd name="connsiteX3" fmla="*/ 79758 w 79758"/>
                  <a:gd name="connsiteY3" fmla="*/ 4629834 h 4629834"/>
                  <a:gd name="connsiteX4" fmla="*/ 1553 w 79758"/>
                  <a:gd name="connsiteY4" fmla="*/ 4629834 h 4629834"/>
                  <a:gd name="connsiteX5" fmla="*/ 1553 w 79758"/>
                  <a:gd name="connsiteY5" fmla="*/ 57834 h 4629834"/>
                  <a:gd name="connsiteX0" fmla="*/ 1553 w 79758"/>
                  <a:gd name="connsiteY0" fmla="*/ 58254 h 4630254"/>
                  <a:gd name="connsiteX1" fmla="*/ 47196 w 79758"/>
                  <a:gd name="connsiteY1" fmla="*/ 464 h 4630254"/>
                  <a:gd name="connsiteX2" fmla="*/ 79758 w 79758"/>
                  <a:gd name="connsiteY2" fmla="*/ 58254 h 4630254"/>
                  <a:gd name="connsiteX3" fmla="*/ 79758 w 79758"/>
                  <a:gd name="connsiteY3" fmla="*/ 4630254 h 4630254"/>
                  <a:gd name="connsiteX4" fmla="*/ 1553 w 79758"/>
                  <a:gd name="connsiteY4" fmla="*/ 4630254 h 4630254"/>
                  <a:gd name="connsiteX5" fmla="*/ 1553 w 79758"/>
                  <a:gd name="connsiteY5" fmla="*/ 58254 h 4630254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1363 w 79568"/>
                  <a:gd name="connsiteY4" fmla="*/ 4630550 h 4630550"/>
                  <a:gd name="connsiteX5" fmla="*/ 1363 w 79568"/>
                  <a:gd name="connsiteY5" fmla="*/ 58550 h 4630550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41627 w 79568"/>
                  <a:gd name="connsiteY4" fmla="*/ 4626532 h 4630550"/>
                  <a:gd name="connsiteX5" fmla="*/ 1363 w 79568"/>
                  <a:gd name="connsiteY5" fmla="*/ 4630550 h 4630550"/>
                  <a:gd name="connsiteX6" fmla="*/ 1363 w 79568"/>
                  <a:gd name="connsiteY6" fmla="*/ 58550 h 4630550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44008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  <a:gd name="connsiteX0" fmla="*/ 0 w 78205"/>
                  <a:gd name="connsiteY0" fmla="*/ 1 h 4591785"/>
                  <a:gd name="connsiteX1" fmla="*/ 78205 w 78205"/>
                  <a:gd name="connsiteY1" fmla="*/ 1 h 4591785"/>
                  <a:gd name="connsiteX2" fmla="*/ 78205 w 78205"/>
                  <a:gd name="connsiteY2" fmla="*/ 4572001 h 4591785"/>
                  <a:gd name="connsiteX3" fmla="*/ 42645 w 78205"/>
                  <a:gd name="connsiteY3" fmla="*/ 4591142 h 4591785"/>
                  <a:gd name="connsiteX4" fmla="*/ 0 w 78205"/>
                  <a:gd name="connsiteY4" fmla="*/ 4572001 h 4591785"/>
                  <a:gd name="connsiteX5" fmla="*/ 0 w 78205"/>
                  <a:gd name="connsiteY5" fmla="*/ 1 h 4591785"/>
                  <a:gd name="connsiteX0" fmla="*/ 0 w 78760"/>
                  <a:gd name="connsiteY0" fmla="*/ 356247 h 4948031"/>
                  <a:gd name="connsiteX1" fmla="*/ 78205 w 78760"/>
                  <a:gd name="connsiteY1" fmla="*/ 356247 h 4948031"/>
                  <a:gd name="connsiteX2" fmla="*/ 78205 w 78760"/>
                  <a:gd name="connsiteY2" fmla="*/ 4928247 h 4948031"/>
                  <a:gd name="connsiteX3" fmla="*/ 42645 w 78760"/>
                  <a:gd name="connsiteY3" fmla="*/ 4947388 h 4948031"/>
                  <a:gd name="connsiteX4" fmla="*/ 0 w 78760"/>
                  <a:gd name="connsiteY4" fmla="*/ 4928247 h 4948031"/>
                  <a:gd name="connsiteX5" fmla="*/ 0 w 78760"/>
                  <a:gd name="connsiteY5" fmla="*/ 356247 h 4948031"/>
                  <a:gd name="connsiteX0" fmla="*/ 0 w 78736"/>
                  <a:gd name="connsiteY0" fmla="*/ 46739 h 4638523"/>
                  <a:gd name="connsiteX1" fmla="*/ 78205 w 78736"/>
                  <a:gd name="connsiteY1" fmla="*/ 46739 h 4638523"/>
                  <a:gd name="connsiteX2" fmla="*/ 78205 w 78736"/>
                  <a:gd name="connsiteY2" fmla="*/ 4618739 h 4638523"/>
                  <a:gd name="connsiteX3" fmla="*/ 42645 w 78736"/>
                  <a:gd name="connsiteY3" fmla="*/ 4637880 h 4638523"/>
                  <a:gd name="connsiteX4" fmla="*/ 0 w 78736"/>
                  <a:gd name="connsiteY4" fmla="*/ 4618739 h 4638523"/>
                  <a:gd name="connsiteX5" fmla="*/ 0 w 78736"/>
                  <a:gd name="connsiteY5" fmla="*/ 46739 h 4638523"/>
                  <a:gd name="connsiteX0" fmla="*/ 0 w 78204"/>
                  <a:gd name="connsiteY0" fmla="*/ 18288 h 4610072"/>
                  <a:gd name="connsiteX1" fmla="*/ 78205 w 78204"/>
                  <a:gd name="connsiteY1" fmla="*/ 18288 h 4610072"/>
                  <a:gd name="connsiteX2" fmla="*/ 78205 w 78204"/>
                  <a:gd name="connsiteY2" fmla="*/ 4590288 h 4610072"/>
                  <a:gd name="connsiteX3" fmla="*/ 42645 w 78204"/>
                  <a:gd name="connsiteY3" fmla="*/ 4609429 h 4610072"/>
                  <a:gd name="connsiteX4" fmla="*/ 0 w 78204"/>
                  <a:gd name="connsiteY4" fmla="*/ 4590288 h 4610072"/>
                  <a:gd name="connsiteX5" fmla="*/ 0 w 78204"/>
                  <a:gd name="connsiteY5" fmla="*/ 18288 h 4610072"/>
                  <a:gd name="connsiteX0" fmla="*/ 0 w 78205"/>
                  <a:gd name="connsiteY0" fmla="*/ -1 h 4591783"/>
                  <a:gd name="connsiteX1" fmla="*/ 78205 w 78205"/>
                  <a:gd name="connsiteY1" fmla="*/ -1 h 4591783"/>
                  <a:gd name="connsiteX2" fmla="*/ 78205 w 78205"/>
                  <a:gd name="connsiteY2" fmla="*/ 4571999 h 4591783"/>
                  <a:gd name="connsiteX3" fmla="*/ 42645 w 78205"/>
                  <a:gd name="connsiteY3" fmla="*/ 4591140 h 4591783"/>
                  <a:gd name="connsiteX4" fmla="*/ 0 w 78205"/>
                  <a:gd name="connsiteY4" fmla="*/ 4571999 h 4591783"/>
                  <a:gd name="connsiteX5" fmla="*/ 0 w 78205"/>
                  <a:gd name="connsiteY5" fmla="*/ -1 h 4591783"/>
                  <a:gd name="connsiteX0" fmla="*/ 0 w 78205"/>
                  <a:gd name="connsiteY0" fmla="*/ -1 h 4591783"/>
                  <a:gd name="connsiteX1" fmla="*/ 78205 w 78205"/>
                  <a:gd name="connsiteY1" fmla="*/ -1 h 4591783"/>
                  <a:gd name="connsiteX2" fmla="*/ 78205 w 78205"/>
                  <a:gd name="connsiteY2" fmla="*/ 4571999 h 4591783"/>
                  <a:gd name="connsiteX3" fmla="*/ 42645 w 78205"/>
                  <a:gd name="connsiteY3" fmla="*/ 4591140 h 4591783"/>
                  <a:gd name="connsiteX4" fmla="*/ 0 w 78205"/>
                  <a:gd name="connsiteY4" fmla="*/ 4571999 h 4591783"/>
                  <a:gd name="connsiteX5" fmla="*/ 0 w 78205"/>
                  <a:gd name="connsiteY5" fmla="*/ -1 h 4591783"/>
                  <a:gd name="connsiteX0" fmla="*/ 0 w 78205"/>
                  <a:gd name="connsiteY0" fmla="*/ -1 h 4591783"/>
                  <a:gd name="connsiteX1" fmla="*/ 78205 w 78205"/>
                  <a:gd name="connsiteY1" fmla="*/ -1 h 4591783"/>
                  <a:gd name="connsiteX2" fmla="*/ 78205 w 78205"/>
                  <a:gd name="connsiteY2" fmla="*/ 4571999 h 4591783"/>
                  <a:gd name="connsiteX3" fmla="*/ 42645 w 78205"/>
                  <a:gd name="connsiteY3" fmla="*/ 4591140 h 4591783"/>
                  <a:gd name="connsiteX4" fmla="*/ 0 w 78205"/>
                  <a:gd name="connsiteY4" fmla="*/ 4571999 h 4591783"/>
                  <a:gd name="connsiteX5" fmla="*/ 0 w 78205"/>
                  <a:gd name="connsiteY5" fmla="*/ -1 h 4591783"/>
                  <a:gd name="connsiteX0" fmla="*/ 0 w 78205"/>
                  <a:gd name="connsiteY0" fmla="*/ -1 h 4591783"/>
                  <a:gd name="connsiteX1" fmla="*/ 78205 w 78205"/>
                  <a:gd name="connsiteY1" fmla="*/ -1 h 4591783"/>
                  <a:gd name="connsiteX2" fmla="*/ 78205 w 78205"/>
                  <a:gd name="connsiteY2" fmla="*/ 4571999 h 4591783"/>
                  <a:gd name="connsiteX3" fmla="*/ 42645 w 78205"/>
                  <a:gd name="connsiteY3" fmla="*/ 4591140 h 4591783"/>
                  <a:gd name="connsiteX4" fmla="*/ 0 w 78205"/>
                  <a:gd name="connsiteY4" fmla="*/ 4571999 h 4591783"/>
                  <a:gd name="connsiteX5" fmla="*/ 0 w 78205"/>
                  <a:gd name="connsiteY5" fmla="*/ -1 h 4591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205" h="4591783">
                    <a:moveTo>
                      <a:pt x="0" y="-1"/>
                    </a:moveTo>
                    <a:cubicBezTo>
                      <a:pt x="40555" y="34403"/>
                      <a:pt x="54852" y="34400"/>
                      <a:pt x="78205" y="-1"/>
                    </a:cubicBezTo>
                    <a:lnTo>
                      <a:pt x="78205" y="4571999"/>
                    </a:lnTo>
                    <a:cubicBezTo>
                      <a:pt x="65558" y="4579967"/>
                      <a:pt x="69580" y="4595079"/>
                      <a:pt x="42645" y="4591140"/>
                    </a:cubicBezTo>
                    <a:cubicBezTo>
                      <a:pt x="7793" y="4590316"/>
                      <a:pt x="13421" y="4579967"/>
                      <a:pt x="0" y="4571999"/>
                    </a:cubicBezTo>
                    <a:lnTo>
                      <a:pt x="0" y="-1"/>
                    </a:ln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alpha val="10000"/>
                    </a:sysClr>
                  </a:gs>
                  <a:gs pos="50000">
                    <a:sysClr val="window" lastClr="FFFFFF">
                      <a:alpha val="15000"/>
                    </a:sysClr>
                  </a:gs>
                  <a:gs pos="100000">
                    <a:sysClr val="window" lastClr="FFFFFF">
                      <a:alpha val="9000"/>
                    </a:sysClr>
                  </a:gs>
                </a:gsLst>
                <a:lin ang="0" scaled="1"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3821646" y="1281113"/>
                <a:ext cx="9950" cy="1532612"/>
              </a:xfrm>
              <a:prstGeom prst="rect">
                <a:avLst/>
              </a:prstGeom>
              <a:solidFill>
                <a:sysClr val="window" lastClr="FFFFFF">
                  <a:alpha val="80000"/>
                </a:sys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6" name="Oval 555"/>
              <p:cNvSpPr/>
              <p:nvPr/>
            </p:nvSpPr>
            <p:spPr>
              <a:xfrm>
                <a:off x="3810980" y="1266901"/>
                <a:ext cx="58757" cy="18241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alpha val="10000"/>
                    </a:sysClr>
                  </a:gs>
                  <a:gs pos="50000">
                    <a:sysClr val="window" lastClr="FFFFFF">
                      <a:alpha val="15000"/>
                    </a:sysClr>
                  </a:gs>
                  <a:gs pos="100000">
                    <a:sysClr val="window" lastClr="FFFFFF">
                      <a:alpha val="9000"/>
                    </a:sysClr>
                  </a:gs>
                </a:gsLst>
                <a:lin ang="0" scaled="1"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44" name="Group 543"/>
            <p:cNvGrpSpPr/>
            <p:nvPr/>
          </p:nvGrpSpPr>
          <p:grpSpPr>
            <a:xfrm rot="10800000">
              <a:off x="4654863" y="1797945"/>
              <a:ext cx="359479" cy="260479"/>
              <a:chOff x="2225973" y="1643175"/>
              <a:chExt cx="938683" cy="1311876"/>
            </a:xfrm>
          </p:grpSpPr>
          <p:sp>
            <p:nvSpPr>
              <p:cNvPr id="549" name="Trapezoid 3"/>
              <p:cNvSpPr/>
              <p:nvPr/>
            </p:nvSpPr>
            <p:spPr>
              <a:xfrm>
                <a:off x="2235084" y="1643175"/>
                <a:ext cx="922543" cy="1235970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2542" h="1235973">
                    <a:moveTo>
                      <a:pt x="228423" y="76304"/>
                    </a:moveTo>
                    <a:cubicBezTo>
                      <a:pt x="269569" y="35602"/>
                      <a:pt x="340871" y="0"/>
                      <a:pt x="451315" y="0"/>
                    </a:cubicBezTo>
                    <a:cubicBezTo>
                      <a:pt x="606290" y="0"/>
                      <a:pt x="649232" y="67809"/>
                      <a:pt x="696176" y="83422"/>
                    </a:cubicBezTo>
                    <a:lnTo>
                      <a:pt x="922542" y="1232651"/>
                    </a:lnTo>
                    <a:cubicBezTo>
                      <a:pt x="862603" y="1199080"/>
                      <a:pt x="680109" y="1175428"/>
                      <a:pt x="464374" y="1175428"/>
                    </a:cubicBezTo>
                    <a:cubicBezTo>
                      <a:pt x="240760" y="1175428"/>
                      <a:pt x="52858" y="1200839"/>
                      <a:pt x="0" y="1235973"/>
                    </a:cubicBezTo>
                    <a:lnTo>
                      <a:pt x="228423" y="763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0504D">
                      <a:lumMod val="75000"/>
                      <a:shade val="30000"/>
                      <a:satMod val="115000"/>
                    </a:srgbClr>
                  </a:gs>
                  <a:gs pos="50000">
                    <a:srgbClr val="C0504D">
                      <a:lumMod val="75000"/>
                      <a:shade val="67500"/>
                      <a:satMod val="115000"/>
                    </a:srgbClr>
                  </a:gs>
                  <a:gs pos="100000">
                    <a:srgbClr val="C0504D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0" name="Oval 549"/>
              <p:cNvSpPr/>
              <p:nvPr/>
            </p:nvSpPr>
            <p:spPr>
              <a:xfrm>
                <a:off x="2225973" y="2795508"/>
                <a:ext cx="938683" cy="159543"/>
              </a:xfrm>
              <a:prstGeom prst="ellipse">
                <a:avLst/>
              </a:prstGeom>
              <a:solidFill>
                <a:srgbClr val="A72A1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1" name="Oval 550"/>
              <p:cNvSpPr/>
              <p:nvPr/>
            </p:nvSpPr>
            <p:spPr>
              <a:xfrm>
                <a:off x="2604073" y="2833961"/>
                <a:ext cx="204285" cy="108968"/>
              </a:xfrm>
              <a:prstGeom prst="ellipse">
                <a:avLst/>
              </a:prstGeom>
              <a:solidFill>
                <a:srgbClr val="7A1E0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2" name="Trapezoid 3"/>
              <p:cNvSpPr/>
              <p:nvPr/>
            </p:nvSpPr>
            <p:spPr>
              <a:xfrm>
                <a:off x="2366043" y="1659619"/>
                <a:ext cx="662632" cy="600354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785746"/>
                  <a:gd name="connsiteY0" fmla="*/ 76304 h 1235973"/>
                  <a:gd name="connsiteX1" fmla="*/ 451315 w 785746"/>
                  <a:gd name="connsiteY1" fmla="*/ 0 h 1235973"/>
                  <a:gd name="connsiteX2" fmla="*/ 696176 w 785746"/>
                  <a:gd name="connsiteY2" fmla="*/ 83422 h 1235973"/>
                  <a:gd name="connsiteX3" fmla="*/ 785746 w 785746"/>
                  <a:gd name="connsiteY3" fmla="*/ 573042 h 1235973"/>
                  <a:gd name="connsiteX4" fmla="*/ 464374 w 785746"/>
                  <a:gd name="connsiteY4" fmla="*/ 1175428 h 1235973"/>
                  <a:gd name="connsiteX5" fmla="*/ 0 w 785746"/>
                  <a:gd name="connsiteY5" fmla="*/ 1235973 h 1235973"/>
                  <a:gd name="connsiteX6" fmla="*/ 228423 w 785746"/>
                  <a:gd name="connsiteY6" fmla="*/ 76304 h 1235973"/>
                  <a:gd name="connsiteX0" fmla="*/ 91627 w 648950"/>
                  <a:gd name="connsiteY0" fmla="*/ 76304 h 1175430"/>
                  <a:gd name="connsiteX1" fmla="*/ 314519 w 648950"/>
                  <a:gd name="connsiteY1" fmla="*/ 0 h 1175430"/>
                  <a:gd name="connsiteX2" fmla="*/ 559380 w 648950"/>
                  <a:gd name="connsiteY2" fmla="*/ 83422 h 1175430"/>
                  <a:gd name="connsiteX3" fmla="*/ 648950 w 648950"/>
                  <a:gd name="connsiteY3" fmla="*/ 573042 h 1175430"/>
                  <a:gd name="connsiteX4" fmla="*/ 327578 w 648950"/>
                  <a:gd name="connsiteY4" fmla="*/ 1175428 h 1175430"/>
                  <a:gd name="connsiteX5" fmla="*/ 0 w 648950"/>
                  <a:gd name="connsiteY5" fmla="*/ 540386 h 1175430"/>
                  <a:gd name="connsiteX6" fmla="*/ 91627 w 648950"/>
                  <a:gd name="connsiteY6" fmla="*/ 76304 h 1175430"/>
                  <a:gd name="connsiteX0" fmla="*/ 91627 w 648950"/>
                  <a:gd name="connsiteY0" fmla="*/ 76304 h 618319"/>
                  <a:gd name="connsiteX1" fmla="*/ 314519 w 648950"/>
                  <a:gd name="connsiteY1" fmla="*/ 0 h 618319"/>
                  <a:gd name="connsiteX2" fmla="*/ 559380 w 648950"/>
                  <a:gd name="connsiteY2" fmla="*/ 83422 h 618319"/>
                  <a:gd name="connsiteX3" fmla="*/ 648950 w 648950"/>
                  <a:gd name="connsiteY3" fmla="*/ 573042 h 618319"/>
                  <a:gd name="connsiteX4" fmla="*/ 0 w 648950"/>
                  <a:gd name="connsiteY4" fmla="*/ 540386 h 618319"/>
                  <a:gd name="connsiteX5" fmla="*/ 91627 w 648950"/>
                  <a:gd name="connsiteY5" fmla="*/ 76304 h 618319"/>
                  <a:gd name="connsiteX0" fmla="*/ 91627 w 648950"/>
                  <a:gd name="connsiteY0" fmla="*/ 76304 h 589576"/>
                  <a:gd name="connsiteX1" fmla="*/ 314519 w 648950"/>
                  <a:gd name="connsiteY1" fmla="*/ 0 h 589576"/>
                  <a:gd name="connsiteX2" fmla="*/ 559380 w 648950"/>
                  <a:gd name="connsiteY2" fmla="*/ 83422 h 589576"/>
                  <a:gd name="connsiteX3" fmla="*/ 648950 w 648950"/>
                  <a:gd name="connsiteY3" fmla="*/ 573042 h 589576"/>
                  <a:gd name="connsiteX4" fmla="*/ 0 w 648950"/>
                  <a:gd name="connsiteY4" fmla="*/ 540386 h 589576"/>
                  <a:gd name="connsiteX5" fmla="*/ 91627 w 648950"/>
                  <a:gd name="connsiteY5" fmla="*/ 76304 h 589576"/>
                  <a:gd name="connsiteX0" fmla="*/ 91627 w 648950"/>
                  <a:gd name="connsiteY0" fmla="*/ 76304 h 573042"/>
                  <a:gd name="connsiteX1" fmla="*/ 314519 w 648950"/>
                  <a:gd name="connsiteY1" fmla="*/ 0 h 573042"/>
                  <a:gd name="connsiteX2" fmla="*/ 559380 w 648950"/>
                  <a:gd name="connsiteY2" fmla="*/ 83422 h 573042"/>
                  <a:gd name="connsiteX3" fmla="*/ 648950 w 648950"/>
                  <a:gd name="connsiteY3" fmla="*/ 573042 h 573042"/>
                  <a:gd name="connsiteX4" fmla="*/ 0 w 648950"/>
                  <a:gd name="connsiteY4" fmla="*/ 540386 h 573042"/>
                  <a:gd name="connsiteX5" fmla="*/ 91627 w 648950"/>
                  <a:gd name="connsiteY5" fmla="*/ 76304 h 573042"/>
                  <a:gd name="connsiteX0" fmla="*/ 105308 w 662631"/>
                  <a:gd name="connsiteY0" fmla="*/ 76304 h 600354"/>
                  <a:gd name="connsiteX1" fmla="*/ 328200 w 662631"/>
                  <a:gd name="connsiteY1" fmla="*/ 0 h 600354"/>
                  <a:gd name="connsiteX2" fmla="*/ 573061 w 662631"/>
                  <a:gd name="connsiteY2" fmla="*/ 83422 h 600354"/>
                  <a:gd name="connsiteX3" fmla="*/ 662631 w 662631"/>
                  <a:gd name="connsiteY3" fmla="*/ 573042 h 600354"/>
                  <a:gd name="connsiteX4" fmla="*/ 0 w 662631"/>
                  <a:gd name="connsiteY4" fmla="*/ 600354 h 600354"/>
                  <a:gd name="connsiteX5" fmla="*/ 105308 w 662631"/>
                  <a:gd name="connsiteY5" fmla="*/ 76304 h 6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2631" h="600354">
                    <a:moveTo>
                      <a:pt x="105308" y="76304"/>
                    </a:moveTo>
                    <a:cubicBezTo>
                      <a:pt x="146454" y="35602"/>
                      <a:pt x="217756" y="0"/>
                      <a:pt x="328200" y="0"/>
                    </a:cubicBezTo>
                    <a:cubicBezTo>
                      <a:pt x="483175" y="0"/>
                      <a:pt x="526117" y="67809"/>
                      <a:pt x="573061" y="83422"/>
                    </a:cubicBezTo>
                    <a:lnTo>
                      <a:pt x="662631" y="573042"/>
                    </a:lnTo>
                    <a:cubicBezTo>
                      <a:pt x="494162" y="481303"/>
                      <a:pt x="236524" y="491255"/>
                      <a:pt x="0" y="600354"/>
                    </a:cubicBezTo>
                    <a:lnTo>
                      <a:pt x="105308" y="76304"/>
                    </a:lnTo>
                    <a:close/>
                  </a:path>
                </a:pathLst>
              </a:custGeom>
              <a:solidFill>
                <a:srgbClr val="C0504D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45" name="Group 544"/>
            <p:cNvGrpSpPr/>
            <p:nvPr/>
          </p:nvGrpSpPr>
          <p:grpSpPr>
            <a:xfrm>
              <a:off x="4797063" y="1356562"/>
              <a:ext cx="58757" cy="456295"/>
              <a:chOff x="3808599" y="1244146"/>
              <a:chExt cx="58757" cy="1575253"/>
            </a:xfrm>
          </p:grpSpPr>
          <p:sp>
            <p:nvSpPr>
              <p:cNvPr id="546" name="Rectangle 1"/>
              <p:cNvSpPr/>
              <p:nvPr/>
            </p:nvSpPr>
            <p:spPr>
              <a:xfrm>
                <a:off x="3810000" y="1276350"/>
                <a:ext cx="56336" cy="1543049"/>
              </a:xfrm>
              <a:custGeom>
                <a:avLst/>
                <a:gdLst>
                  <a:gd name="connsiteX0" fmla="*/ 0 w 78205"/>
                  <a:gd name="connsiteY0" fmla="*/ 0 h 4572000"/>
                  <a:gd name="connsiteX1" fmla="*/ 78205 w 78205"/>
                  <a:gd name="connsiteY1" fmla="*/ 0 h 4572000"/>
                  <a:gd name="connsiteX2" fmla="*/ 78205 w 78205"/>
                  <a:gd name="connsiteY2" fmla="*/ 4572000 h 4572000"/>
                  <a:gd name="connsiteX3" fmla="*/ 0 w 78205"/>
                  <a:gd name="connsiteY3" fmla="*/ 4572000 h 4572000"/>
                  <a:gd name="connsiteX4" fmla="*/ 0 w 78205"/>
                  <a:gd name="connsiteY4" fmla="*/ 0 h 4572000"/>
                  <a:gd name="connsiteX0" fmla="*/ 0 w 78205"/>
                  <a:gd name="connsiteY0" fmla="*/ 2847 h 4574847"/>
                  <a:gd name="connsiteX1" fmla="*/ 41718 w 78205"/>
                  <a:gd name="connsiteY1" fmla="*/ 0 h 4574847"/>
                  <a:gd name="connsiteX2" fmla="*/ 78205 w 78205"/>
                  <a:gd name="connsiteY2" fmla="*/ 2847 h 4574847"/>
                  <a:gd name="connsiteX3" fmla="*/ 78205 w 78205"/>
                  <a:gd name="connsiteY3" fmla="*/ 4574847 h 4574847"/>
                  <a:gd name="connsiteX4" fmla="*/ 0 w 78205"/>
                  <a:gd name="connsiteY4" fmla="*/ 4574847 h 4574847"/>
                  <a:gd name="connsiteX5" fmla="*/ 0 w 78205"/>
                  <a:gd name="connsiteY5" fmla="*/ 2847 h 4574847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1553 w 79758"/>
                  <a:gd name="connsiteY0" fmla="*/ 57834 h 4629834"/>
                  <a:gd name="connsiteX1" fmla="*/ 47196 w 79758"/>
                  <a:gd name="connsiteY1" fmla="*/ 44 h 4629834"/>
                  <a:gd name="connsiteX2" fmla="*/ 79758 w 79758"/>
                  <a:gd name="connsiteY2" fmla="*/ 57834 h 4629834"/>
                  <a:gd name="connsiteX3" fmla="*/ 79758 w 79758"/>
                  <a:gd name="connsiteY3" fmla="*/ 4629834 h 4629834"/>
                  <a:gd name="connsiteX4" fmla="*/ 1553 w 79758"/>
                  <a:gd name="connsiteY4" fmla="*/ 4629834 h 4629834"/>
                  <a:gd name="connsiteX5" fmla="*/ 1553 w 79758"/>
                  <a:gd name="connsiteY5" fmla="*/ 57834 h 4629834"/>
                  <a:gd name="connsiteX0" fmla="*/ 1553 w 79758"/>
                  <a:gd name="connsiteY0" fmla="*/ 58254 h 4630254"/>
                  <a:gd name="connsiteX1" fmla="*/ 47196 w 79758"/>
                  <a:gd name="connsiteY1" fmla="*/ 464 h 4630254"/>
                  <a:gd name="connsiteX2" fmla="*/ 79758 w 79758"/>
                  <a:gd name="connsiteY2" fmla="*/ 58254 h 4630254"/>
                  <a:gd name="connsiteX3" fmla="*/ 79758 w 79758"/>
                  <a:gd name="connsiteY3" fmla="*/ 4630254 h 4630254"/>
                  <a:gd name="connsiteX4" fmla="*/ 1553 w 79758"/>
                  <a:gd name="connsiteY4" fmla="*/ 4630254 h 4630254"/>
                  <a:gd name="connsiteX5" fmla="*/ 1553 w 79758"/>
                  <a:gd name="connsiteY5" fmla="*/ 58254 h 4630254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1363 w 79568"/>
                  <a:gd name="connsiteY4" fmla="*/ 4630550 h 4630550"/>
                  <a:gd name="connsiteX5" fmla="*/ 1363 w 79568"/>
                  <a:gd name="connsiteY5" fmla="*/ 58550 h 4630550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41627 w 79568"/>
                  <a:gd name="connsiteY4" fmla="*/ 4626532 h 4630550"/>
                  <a:gd name="connsiteX5" fmla="*/ 1363 w 79568"/>
                  <a:gd name="connsiteY5" fmla="*/ 4630550 h 4630550"/>
                  <a:gd name="connsiteX6" fmla="*/ 1363 w 79568"/>
                  <a:gd name="connsiteY6" fmla="*/ 58550 h 4630550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44008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  <a:gd name="connsiteX0" fmla="*/ 0 w 78205"/>
                  <a:gd name="connsiteY0" fmla="*/ 1 h 4591785"/>
                  <a:gd name="connsiteX1" fmla="*/ 78205 w 78205"/>
                  <a:gd name="connsiteY1" fmla="*/ 1 h 4591785"/>
                  <a:gd name="connsiteX2" fmla="*/ 78205 w 78205"/>
                  <a:gd name="connsiteY2" fmla="*/ 4572001 h 4591785"/>
                  <a:gd name="connsiteX3" fmla="*/ 42645 w 78205"/>
                  <a:gd name="connsiteY3" fmla="*/ 4591142 h 4591785"/>
                  <a:gd name="connsiteX4" fmla="*/ 0 w 78205"/>
                  <a:gd name="connsiteY4" fmla="*/ 4572001 h 4591785"/>
                  <a:gd name="connsiteX5" fmla="*/ 0 w 78205"/>
                  <a:gd name="connsiteY5" fmla="*/ 1 h 4591785"/>
                  <a:gd name="connsiteX0" fmla="*/ 0 w 78760"/>
                  <a:gd name="connsiteY0" fmla="*/ 356247 h 4948031"/>
                  <a:gd name="connsiteX1" fmla="*/ 78205 w 78760"/>
                  <a:gd name="connsiteY1" fmla="*/ 356247 h 4948031"/>
                  <a:gd name="connsiteX2" fmla="*/ 78205 w 78760"/>
                  <a:gd name="connsiteY2" fmla="*/ 4928247 h 4948031"/>
                  <a:gd name="connsiteX3" fmla="*/ 42645 w 78760"/>
                  <a:gd name="connsiteY3" fmla="*/ 4947388 h 4948031"/>
                  <a:gd name="connsiteX4" fmla="*/ 0 w 78760"/>
                  <a:gd name="connsiteY4" fmla="*/ 4928247 h 4948031"/>
                  <a:gd name="connsiteX5" fmla="*/ 0 w 78760"/>
                  <a:gd name="connsiteY5" fmla="*/ 356247 h 4948031"/>
                  <a:gd name="connsiteX0" fmla="*/ 0 w 78736"/>
                  <a:gd name="connsiteY0" fmla="*/ 46739 h 4638523"/>
                  <a:gd name="connsiteX1" fmla="*/ 78205 w 78736"/>
                  <a:gd name="connsiteY1" fmla="*/ 46739 h 4638523"/>
                  <a:gd name="connsiteX2" fmla="*/ 78205 w 78736"/>
                  <a:gd name="connsiteY2" fmla="*/ 4618739 h 4638523"/>
                  <a:gd name="connsiteX3" fmla="*/ 42645 w 78736"/>
                  <a:gd name="connsiteY3" fmla="*/ 4637880 h 4638523"/>
                  <a:gd name="connsiteX4" fmla="*/ 0 w 78736"/>
                  <a:gd name="connsiteY4" fmla="*/ 4618739 h 4638523"/>
                  <a:gd name="connsiteX5" fmla="*/ 0 w 78736"/>
                  <a:gd name="connsiteY5" fmla="*/ 46739 h 4638523"/>
                  <a:gd name="connsiteX0" fmla="*/ 0 w 78204"/>
                  <a:gd name="connsiteY0" fmla="*/ 18288 h 4610072"/>
                  <a:gd name="connsiteX1" fmla="*/ 78205 w 78204"/>
                  <a:gd name="connsiteY1" fmla="*/ 18288 h 4610072"/>
                  <a:gd name="connsiteX2" fmla="*/ 78205 w 78204"/>
                  <a:gd name="connsiteY2" fmla="*/ 4590288 h 4610072"/>
                  <a:gd name="connsiteX3" fmla="*/ 42645 w 78204"/>
                  <a:gd name="connsiteY3" fmla="*/ 4609429 h 4610072"/>
                  <a:gd name="connsiteX4" fmla="*/ 0 w 78204"/>
                  <a:gd name="connsiteY4" fmla="*/ 4590288 h 4610072"/>
                  <a:gd name="connsiteX5" fmla="*/ 0 w 78204"/>
                  <a:gd name="connsiteY5" fmla="*/ 18288 h 4610072"/>
                  <a:gd name="connsiteX0" fmla="*/ 0 w 78205"/>
                  <a:gd name="connsiteY0" fmla="*/ -1 h 4591783"/>
                  <a:gd name="connsiteX1" fmla="*/ 78205 w 78205"/>
                  <a:gd name="connsiteY1" fmla="*/ -1 h 4591783"/>
                  <a:gd name="connsiteX2" fmla="*/ 78205 w 78205"/>
                  <a:gd name="connsiteY2" fmla="*/ 4571999 h 4591783"/>
                  <a:gd name="connsiteX3" fmla="*/ 42645 w 78205"/>
                  <a:gd name="connsiteY3" fmla="*/ 4591140 h 4591783"/>
                  <a:gd name="connsiteX4" fmla="*/ 0 w 78205"/>
                  <a:gd name="connsiteY4" fmla="*/ 4571999 h 4591783"/>
                  <a:gd name="connsiteX5" fmla="*/ 0 w 78205"/>
                  <a:gd name="connsiteY5" fmla="*/ -1 h 4591783"/>
                  <a:gd name="connsiteX0" fmla="*/ 0 w 78205"/>
                  <a:gd name="connsiteY0" fmla="*/ -1 h 4591783"/>
                  <a:gd name="connsiteX1" fmla="*/ 78205 w 78205"/>
                  <a:gd name="connsiteY1" fmla="*/ -1 h 4591783"/>
                  <a:gd name="connsiteX2" fmla="*/ 78205 w 78205"/>
                  <a:gd name="connsiteY2" fmla="*/ 4571999 h 4591783"/>
                  <a:gd name="connsiteX3" fmla="*/ 42645 w 78205"/>
                  <a:gd name="connsiteY3" fmla="*/ 4591140 h 4591783"/>
                  <a:gd name="connsiteX4" fmla="*/ 0 w 78205"/>
                  <a:gd name="connsiteY4" fmla="*/ 4571999 h 4591783"/>
                  <a:gd name="connsiteX5" fmla="*/ 0 w 78205"/>
                  <a:gd name="connsiteY5" fmla="*/ -1 h 4591783"/>
                  <a:gd name="connsiteX0" fmla="*/ 0 w 78205"/>
                  <a:gd name="connsiteY0" fmla="*/ -1 h 4591783"/>
                  <a:gd name="connsiteX1" fmla="*/ 78205 w 78205"/>
                  <a:gd name="connsiteY1" fmla="*/ -1 h 4591783"/>
                  <a:gd name="connsiteX2" fmla="*/ 78205 w 78205"/>
                  <a:gd name="connsiteY2" fmla="*/ 4571999 h 4591783"/>
                  <a:gd name="connsiteX3" fmla="*/ 42645 w 78205"/>
                  <a:gd name="connsiteY3" fmla="*/ 4591140 h 4591783"/>
                  <a:gd name="connsiteX4" fmla="*/ 0 w 78205"/>
                  <a:gd name="connsiteY4" fmla="*/ 4571999 h 4591783"/>
                  <a:gd name="connsiteX5" fmla="*/ 0 w 78205"/>
                  <a:gd name="connsiteY5" fmla="*/ -1 h 4591783"/>
                  <a:gd name="connsiteX0" fmla="*/ 0 w 78205"/>
                  <a:gd name="connsiteY0" fmla="*/ -1 h 4591783"/>
                  <a:gd name="connsiteX1" fmla="*/ 78205 w 78205"/>
                  <a:gd name="connsiteY1" fmla="*/ -1 h 4591783"/>
                  <a:gd name="connsiteX2" fmla="*/ 78205 w 78205"/>
                  <a:gd name="connsiteY2" fmla="*/ 4571999 h 4591783"/>
                  <a:gd name="connsiteX3" fmla="*/ 42645 w 78205"/>
                  <a:gd name="connsiteY3" fmla="*/ 4591140 h 4591783"/>
                  <a:gd name="connsiteX4" fmla="*/ 0 w 78205"/>
                  <a:gd name="connsiteY4" fmla="*/ 4571999 h 4591783"/>
                  <a:gd name="connsiteX5" fmla="*/ 0 w 78205"/>
                  <a:gd name="connsiteY5" fmla="*/ -1 h 4591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205" h="4591783">
                    <a:moveTo>
                      <a:pt x="0" y="-1"/>
                    </a:moveTo>
                    <a:cubicBezTo>
                      <a:pt x="40555" y="34403"/>
                      <a:pt x="54852" y="34400"/>
                      <a:pt x="78205" y="-1"/>
                    </a:cubicBezTo>
                    <a:lnTo>
                      <a:pt x="78205" y="4571999"/>
                    </a:lnTo>
                    <a:cubicBezTo>
                      <a:pt x="65558" y="4579967"/>
                      <a:pt x="69580" y="4595079"/>
                      <a:pt x="42645" y="4591140"/>
                    </a:cubicBezTo>
                    <a:cubicBezTo>
                      <a:pt x="7793" y="4590316"/>
                      <a:pt x="13421" y="4579967"/>
                      <a:pt x="0" y="4571999"/>
                    </a:cubicBezTo>
                    <a:lnTo>
                      <a:pt x="0" y="-1"/>
                    </a:lnTo>
                    <a:close/>
                  </a:path>
                </a:pathLst>
              </a:custGeom>
              <a:gradFill>
                <a:gsLst>
                  <a:gs pos="0">
                    <a:sysClr val="window" lastClr="FFFFFF">
                      <a:alpha val="10000"/>
                    </a:sysClr>
                  </a:gs>
                  <a:gs pos="50000">
                    <a:sysClr val="window" lastClr="FFFFFF">
                      <a:alpha val="15000"/>
                    </a:sysClr>
                  </a:gs>
                  <a:gs pos="100000">
                    <a:sysClr val="window" lastClr="FFFFFF">
                      <a:alpha val="9000"/>
                    </a:sysClr>
                  </a:gs>
                </a:gsLst>
                <a:lin ang="0" scaled="1"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3821646" y="1281113"/>
                <a:ext cx="9950" cy="1532612"/>
              </a:xfrm>
              <a:prstGeom prst="rect">
                <a:avLst/>
              </a:prstGeom>
              <a:solidFill>
                <a:sysClr val="window" lastClr="FFFFFF">
                  <a:alpha val="80000"/>
                </a:sysClr>
              </a:soli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8" name="Oval 547"/>
              <p:cNvSpPr/>
              <p:nvPr/>
            </p:nvSpPr>
            <p:spPr>
              <a:xfrm>
                <a:off x="3808599" y="1244146"/>
                <a:ext cx="58757" cy="47313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alpha val="10000"/>
                    </a:sysClr>
                  </a:gs>
                  <a:gs pos="50000">
                    <a:sysClr val="window" lastClr="FFFFFF">
                      <a:alpha val="15000"/>
                    </a:sysClr>
                  </a:gs>
                  <a:gs pos="100000">
                    <a:sysClr val="window" lastClr="FFFFFF">
                      <a:alpha val="9000"/>
                    </a:sysClr>
                  </a:gs>
                </a:gsLst>
                <a:lin ang="0" scaled="1"/>
              </a:gradFill>
              <a:ln w="317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559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1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488525" y="4318594"/>
            <a:ext cx="38245" cy="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0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636116" y="4418070"/>
            <a:ext cx="50905" cy="6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1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464722" y="4429472"/>
            <a:ext cx="46277" cy="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9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682171" y="4426664"/>
            <a:ext cx="46277" cy="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0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389887" y="4472916"/>
            <a:ext cx="50905" cy="6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1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316597" y="4422211"/>
            <a:ext cx="55996" cy="6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2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1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631829" y="4307478"/>
            <a:ext cx="38245" cy="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779420" y="4406954"/>
            <a:ext cx="50905" cy="6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4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608026" y="4418356"/>
            <a:ext cx="46277" cy="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5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825475" y="4415548"/>
            <a:ext cx="46277" cy="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6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533191" y="4461800"/>
            <a:ext cx="50905" cy="6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7" name="Picture 3" descr="C:\Users\201084\Desktop\Transparent_Bubbles_PNG_Clip_Art_Image.png"/>
          <p:cNvPicPr>
            <a:picLocks noChangeAspect="1" noChangeArrowheads="1"/>
          </p:cNvPicPr>
          <p:nvPr/>
        </p:nvPicPr>
        <p:blipFill rotWithShape="1">
          <a:blip r:embed="rId2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04" t="15121" r="-1" b="52351"/>
          <a:stretch/>
        </p:blipFill>
        <p:spPr bwMode="auto">
          <a:xfrm>
            <a:off x="3459901" y="4411095"/>
            <a:ext cx="55996" cy="6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9" name="Picture 3" descr="C:\Users\201084\Desktop\smoke_PNG55186.png"/>
          <p:cNvPicPr>
            <a:picLocks noChangeAspect="1" noChangeArrowheads="1"/>
          </p:cNvPicPr>
          <p:nvPr/>
        </p:nvPicPr>
        <p:blipFill>
          <a:blip r:embed="rId2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70521" y="2373796"/>
            <a:ext cx="50314" cy="191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8" name="Group 587"/>
          <p:cNvGrpSpPr/>
          <p:nvPr/>
        </p:nvGrpSpPr>
        <p:grpSpPr>
          <a:xfrm>
            <a:off x="3549563" y="2175177"/>
            <a:ext cx="1397559" cy="307777"/>
            <a:chOff x="6772635" y="599183"/>
            <a:chExt cx="1462308" cy="307777"/>
          </a:xfrm>
        </p:grpSpPr>
        <p:grpSp>
          <p:nvGrpSpPr>
            <p:cNvPr id="594" name="Group 593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598" name="Straight Connector 597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9" name="Oval 598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5" name="Group 594"/>
            <p:cNvGrpSpPr/>
            <p:nvPr/>
          </p:nvGrpSpPr>
          <p:grpSpPr>
            <a:xfrm>
              <a:off x="7063951" y="599183"/>
              <a:ext cx="1170992" cy="307777"/>
              <a:chOff x="12209247" y="-3991321"/>
              <a:chExt cx="1170992" cy="307777"/>
            </a:xfrm>
          </p:grpSpPr>
          <p:sp>
            <p:nvSpPr>
              <p:cNvPr id="596" name="Rounded Rectangle 595"/>
              <p:cNvSpPr/>
              <p:nvPr/>
            </p:nvSpPr>
            <p:spPr>
              <a:xfrm flipV="1">
                <a:off x="12533937" y="-3980351"/>
                <a:ext cx="533482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12209247" y="-3991321"/>
                <a:ext cx="117099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Cork</a:t>
                </a:r>
              </a:p>
            </p:txBody>
          </p:sp>
        </p:grpSp>
      </p:grpSp>
      <p:grpSp>
        <p:nvGrpSpPr>
          <p:cNvPr id="600" name="Group 599"/>
          <p:cNvGrpSpPr/>
          <p:nvPr/>
        </p:nvGrpSpPr>
        <p:grpSpPr>
          <a:xfrm>
            <a:off x="3321748" y="2655090"/>
            <a:ext cx="1501583" cy="307777"/>
            <a:chOff x="6772635" y="605533"/>
            <a:chExt cx="1571155" cy="307777"/>
          </a:xfrm>
        </p:grpSpPr>
        <p:grpSp>
          <p:nvGrpSpPr>
            <p:cNvPr id="601" name="Group 600"/>
            <p:cNvGrpSpPr/>
            <p:nvPr/>
          </p:nvGrpSpPr>
          <p:grpSpPr>
            <a:xfrm flipV="1">
              <a:off x="6772635" y="731125"/>
              <a:ext cx="471678" cy="46180"/>
              <a:chOff x="6734798" y="-419079"/>
              <a:chExt cx="471678" cy="46180"/>
            </a:xfrm>
          </p:grpSpPr>
          <p:cxnSp>
            <p:nvCxnSpPr>
              <p:cNvPr id="605" name="Straight Connector 604"/>
              <p:cNvCxnSpPr/>
              <p:nvPr/>
            </p:nvCxnSpPr>
            <p:spPr>
              <a:xfrm>
                <a:off x="6787394" y="-396715"/>
                <a:ext cx="419082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06" name="Oval 605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2" name="Group 601"/>
            <p:cNvGrpSpPr/>
            <p:nvPr/>
          </p:nvGrpSpPr>
          <p:grpSpPr>
            <a:xfrm>
              <a:off x="7172798" y="605533"/>
              <a:ext cx="1170992" cy="307777"/>
              <a:chOff x="12318094" y="-3984971"/>
              <a:chExt cx="1170992" cy="307777"/>
            </a:xfrm>
          </p:grpSpPr>
          <p:sp>
            <p:nvSpPr>
              <p:cNvPr id="603" name="Rounded Rectangle 602"/>
              <p:cNvSpPr/>
              <p:nvPr/>
            </p:nvSpPr>
            <p:spPr>
              <a:xfrm flipV="1">
                <a:off x="12397734" y="-3980351"/>
                <a:ext cx="1016007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12318094" y="-3984971"/>
                <a:ext cx="117099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Glass tube</a:t>
                </a:r>
              </a:p>
            </p:txBody>
          </p:sp>
        </p:grpSp>
      </p:grpSp>
      <p:sp>
        <p:nvSpPr>
          <p:cNvPr id="610" name="TextBox 609"/>
          <p:cNvSpPr txBox="1"/>
          <p:nvPr/>
        </p:nvSpPr>
        <p:spPr>
          <a:xfrm>
            <a:off x="438834" y="78597"/>
            <a:ext cx="3186347" cy="70788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sz="4000" spc="50" dirty="0">
                <a:ln w="0"/>
                <a:solidFill>
                  <a:srgbClr val="FFFF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Cooper Black" pitchFamily="18" charset="0"/>
                <a:ea typeface="Adobe Song Std L" panose="02020300000000000000" pitchFamily="18" charset="-128"/>
              </a:rPr>
              <a:t>Conclusion</a:t>
            </a:r>
          </a:p>
        </p:txBody>
      </p:sp>
      <p:sp>
        <p:nvSpPr>
          <p:cNvPr id="611" name="Rounded Rectangle 610"/>
          <p:cNvSpPr/>
          <p:nvPr/>
        </p:nvSpPr>
        <p:spPr>
          <a:xfrm>
            <a:off x="555946" y="776118"/>
            <a:ext cx="4770042" cy="1219568"/>
          </a:xfrm>
          <a:prstGeom prst="roundRect">
            <a:avLst>
              <a:gd name="adj" fmla="val 12060"/>
            </a:avLst>
          </a:prstGeom>
          <a:solidFill>
            <a:srgbClr val="660033"/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2" name="TextBox 611"/>
          <p:cNvSpPr txBox="1"/>
          <p:nvPr/>
        </p:nvSpPr>
        <p:spPr>
          <a:xfrm>
            <a:off x="536746" y="828416"/>
            <a:ext cx="478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Formation of bubbles(Evolution of gas) </a:t>
            </a:r>
          </a:p>
        </p:txBody>
      </p:sp>
      <p:sp>
        <p:nvSpPr>
          <p:cNvPr id="613" name="TextBox 612"/>
          <p:cNvSpPr txBox="1"/>
          <p:nvPr/>
        </p:nvSpPr>
        <p:spPr>
          <a:xfrm>
            <a:off x="536746" y="1198793"/>
            <a:ext cx="478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Heat is given out (change of temperature</a:t>
            </a:r>
            <a:r>
              <a:rPr lang="en-US" b="1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)</a:t>
            </a:r>
            <a:endParaRPr lang="en-US" b="1" dirty="0">
              <a:ln w="63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000"/>
                  </a:srgbClr>
                </a:outerShdw>
              </a:effectLst>
              <a:latin typeface="Book Antiqua" pitchFamily="18" charset="0"/>
              <a:ea typeface="Adobe Myungjo Std M" panose="02020600000000000000" pitchFamily="18" charset="-128"/>
              <a:cs typeface="Adobe Naskh Medium" panose="01010101010101010101" pitchFamily="50" charset="-78"/>
            </a:endParaRPr>
          </a:p>
        </p:txBody>
      </p:sp>
      <p:sp>
        <p:nvSpPr>
          <p:cNvPr id="614" name="TextBox 613"/>
          <p:cNvSpPr txBox="1"/>
          <p:nvPr/>
        </p:nvSpPr>
        <p:spPr>
          <a:xfrm>
            <a:off x="536746" y="1549541"/>
            <a:ext cx="478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Change </a:t>
            </a:r>
            <a:r>
              <a:rPr lang="en-US" b="1" dirty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of state</a:t>
            </a:r>
          </a:p>
        </p:txBody>
      </p:sp>
      <p:pic>
        <p:nvPicPr>
          <p:cNvPr id="247" name="Picture 3" descr="C:\Users\201084\Desktop\smoke_PNG55186.png"/>
          <p:cNvPicPr>
            <a:picLocks noChangeAspect="1" noChangeArrowheads="1"/>
          </p:cNvPicPr>
          <p:nvPr/>
        </p:nvPicPr>
        <p:blipFill>
          <a:blip r:embed="rId2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00063" y="3482483"/>
            <a:ext cx="280877" cy="103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0" name="Group 229"/>
          <p:cNvGrpSpPr/>
          <p:nvPr/>
        </p:nvGrpSpPr>
        <p:grpSpPr>
          <a:xfrm>
            <a:off x="1375381" y="4011910"/>
            <a:ext cx="1226821" cy="718493"/>
            <a:chOff x="7300664" y="343762"/>
            <a:chExt cx="1226821" cy="718493"/>
          </a:xfrm>
        </p:grpSpPr>
        <p:grpSp>
          <p:nvGrpSpPr>
            <p:cNvPr id="231" name="Group 230"/>
            <p:cNvGrpSpPr/>
            <p:nvPr/>
          </p:nvGrpSpPr>
          <p:grpSpPr>
            <a:xfrm flipV="1">
              <a:off x="7906100" y="343762"/>
              <a:ext cx="43939" cy="387614"/>
              <a:chOff x="7868263" y="-373150"/>
              <a:chExt cx="43939" cy="387614"/>
            </a:xfrm>
          </p:grpSpPr>
          <p:cxnSp>
            <p:nvCxnSpPr>
              <p:cNvPr id="235" name="Straight Connector 234"/>
              <p:cNvCxnSpPr/>
              <p:nvPr/>
            </p:nvCxnSpPr>
            <p:spPr>
              <a:xfrm rot="5400000">
                <a:off x="7715485" y="-199704"/>
                <a:ext cx="346892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6" name="Oval 235"/>
              <p:cNvSpPr/>
              <p:nvPr/>
            </p:nvSpPr>
            <p:spPr>
              <a:xfrm>
                <a:off x="7868263" y="-31716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7300664" y="754335"/>
              <a:ext cx="1226821" cy="307920"/>
              <a:chOff x="12445960" y="-3836169"/>
              <a:chExt cx="1226821" cy="307920"/>
            </a:xfrm>
          </p:grpSpPr>
          <p:sp>
            <p:nvSpPr>
              <p:cNvPr id="233" name="Rounded Rectangle 232"/>
              <p:cNvSpPr/>
              <p:nvPr/>
            </p:nvSpPr>
            <p:spPr>
              <a:xfrm flipV="1">
                <a:off x="12500428" y="-3836169"/>
                <a:ext cx="1142823" cy="28687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12445960" y="-3836026"/>
                <a:ext cx="122682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dilute 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H</a:t>
                </a:r>
                <a:r>
                  <a:rPr lang="en-US" sz="1400" b="1" baseline="-25000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2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SO</a:t>
                </a:r>
                <a:r>
                  <a:rPr lang="en-US" sz="1400" b="1" baseline="-25000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4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 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grpSp>
        <p:nvGrpSpPr>
          <p:cNvPr id="262" name="Group 261"/>
          <p:cNvGrpSpPr/>
          <p:nvPr/>
        </p:nvGrpSpPr>
        <p:grpSpPr>
          <a:xfrm>
            <a:off x="2861579" y="866079"/>
            <a:ext cx="1281104" cy="2149739"/>
            <a:chOff x="2810763" y="2211494"/>
            <a:chExt cx="1281104" cy="2149739"/>
          </a:xfrm>
        </p:grpSpPr>
        <p:grpSp>
          <p:nvGrpSpPr>
            <p:cNvPr id="263" name="Group 262"/>
            <p:cNvGrpSpPr/>
            <p:nvPr/>
          </p:nvGrpSpPr>
          <p:grpSpPr>
            <a:xfrm>
              <a:off x="2810763" y="2211494"/>
              <a:ext cx="1281104" cy="1010719"/>
              <a:chOff x="5575315" y="5811152"/>
              <a:chExt cx="1281104" cy="1010719"/>
            </a:xfrm>
          </p:grpSpPr>
          <p:pic>
            <p:nvPicPr>
              <p:cNvPr id="271" name="Picture 15" descr="C:\Users\201084\Desktop\2222222222222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" r="21947" b="39959"/>
              <a:stretch/>
            </p:blipFill>
            <p:spPr bwMode="auto">
              <a:xfrm rot="2052083">
                <a:off x="5575315" y="5811152"/>
                <a:ext cx="1281104" cy="856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2" name="Picture 13" descr="C:\Users\201084\Desktop\2222222222222222222222222.p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48" t="23323" r="28548" b="35272"/>
              <a:stretch/>
            </p:blipFill>
            <p:spPr bwMode="auto">
              <a:xfrm rot="2217445">
                <a:off x="5918882" y="6231450"/>
                <a:ext cx="668403" cy="590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4" name="Group 263"/>
            <p:cNvGrpSpPr/>
            <p:nvPr/>
          </p:nvGrpSpPr>
          <p:grpSpPr>
            <a:xfrm rot="1500000" flipH="1">
              <a:off x="3348356" y="2869766"/>
              <a:ext cx="430793" cy="1491467"/>
              <a:chOff x="6208635" y="2819356"/>
              <a:chExt cx="430793" cy="1491467"/>
            </a:xfrm>
          </p:grpSpPr>
          <p:sp>
            <p:nvSpPr>
              <p:cNvPr id="265" name="Freeform 264"/>
              <p:cNvSpPr/>
              <p:nvPr/>
            </p:nvSpPr>
            <p:spPr>
              <a:xfrm rot="1472026">
                <a:off x="6519773" y="2819356"/>
                <a:ext cx="119655" cy="454585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23782 w 207336"/>
                  <a:gd name="connsiteY5" fmla="*/ 353218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30881 w 177384"/>
                  <a:gd name="connsiteY0" fmla="*/ 534451 h 534451"/>
                  <a:gd name="connsiteX1" fmla="*/ 23738 w 177384"/>
                  <a:gd name="connsiteY1" fmla="*/ 465394 h 534451"/>
                  <a:gd name="connsiteX2" fmla="*/ 30881 w 177384"/>
                  <a:gd name="connsiteY2" fmla="*/ 403482 h 534451"/>
                  <a:gd name="connsiteX3" fmla="*/ 23737 w 177384"/>
                  <a:gd name="connsiteY3" fmla="*/ 312994 h 534451"/>
                  <a:gd name="connsiteX4" fmla="*/ 164841 w 177384"/>
                  <a:gd name="connsiteY4" fmla="*/ 156737 h 534451"/>
                  <a:gd name="connsiteX5" fmla="*/ 125564 w 177384"/>
                  <a:gd name="connsiteY5" fmla="*/ 357536 h 534451"/>
                  <a:gd name="connsiteX6" fmla="*/ 154706 w 177384"/>
                  <a:gd name="connsiteY6" fmla="*/ 484445 h 534451"/>
                  <a:gd name="connsiteX7" fmla="*/ 154706 w 177384"/>
                  <a:gd name="connsiteY7" fmla="*/ 529688 h 534451"/>
                  <a:gd name="connsiteX8" fmla="*/ 30881 w 177384"/>
                  <a:gd name="connsiteY8" fmla="*/ 534451 h 534451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7143 w 154767"/>
                  <a:gd name="connsiteY2" fmla="*/ 406645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20940 w 154767"/>
                  <a:gd name="connsiteY2" fmla="*/ 408200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767" h="537614">
                    <a:moveTo>
                      <a:pt x="7143" y="537614"/>
                    </a:moveTo>
                    <a:cubicBezTo>
                      <a:pt x="-1588" y="524121"/>
                      <a:pt x="15874" y="482050"/>
                      <a:pt x="0" y="468557"/>
                    </a:cubicBezTo>
                    <a:lnTo>
                      <a:pt x="20940" y="408200"/>
                    </a:lnTo>
                    <a:lnTo>
                      <a:pt x="31127" y="309803"/>
                    </a:lnTo>
                    <a:cubicBezTo>
                      <a:pt x="-82378" y="-154540"/>
                      <a:pt x="221272" y="-2025"/>
                      <a:pt x="141103" y="159900"/>
                    </a:cubicBezTo>
                    <a:cubicBezTo>
                      <a:pt x="128403" y="225781"/>
                      <a:pt x="114526" y="294818"/>
                      <a:pt x="101826" y="360699"/>
                    </a:cubicBezTo>
                    <a:cubicBezTo>
                      <a:pt x="140720" y="551199"/>
                      <a:pt x="139700" y="444745"/>
                      <a:pt x="130968" y="487608"/>
                    </a:cubicBezTo>
                    <a:lnTo>
                      <a:pt x="130968" y="532851"/>
                    </a:lnTo>
                    <a:cubicBezTo>
                      <a:pt x="79375" y="509038"/>
                      <a:pt x="15874" y="525707"/>
                      <a:pt x="7143" y="537614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66" name="Group 265"/>
              <p:cNvGrpSpPr/>
              <p:nvPr/>
            </p:nvGrpSpPr>
            <p:grpSpPr>
              <a:xfrm>
                <a:off x="6208635" y="3219768"/>
                <a:ext cx="316309" cy="1091055"/>
                <a:chOff x="6208635" y="3219768"/>
                <a:chExt cx="316309" cy="1091055"/>
              </a:xfrm>
            </p:grpSpPr>
            <p:grpSp>
              <p:nvGrpSpPr>
                <p:cNvPr id="267" name="Group 266"/>
                <p:cNvGrpSpPr/>
                <p:nvPr/>
              </p:nvGrpSpPr>
              <p:grpSpPr>
                <a:xfrm rot="1472026">
                  <a:off x="6208635" y="3219768"/>
                  <a:ext cx="70605" cy="1091055"/>
                  <a:chOff x="7062340" y="-1403808"/>
                  <a:chExt cx="93676" cy="1290334"/>
                </a:xfrm>
              </p:grpSpPr>
              <p:sp>
                <p:nvSpPr>
                  <p:cNvPr id="269" name="Freeform 268"/>
                  <p:cNvSpPr/>
                  <p:nvPr/>
                </p:nvSpPr>
                <p:spPr>
                  <a:xfrm>
                    <a:off x="7062340" y="-1403808"/>
                    <a:ext cx="93676" cy="1273946"/>
                  </a:xfrm>
                  <a:custGeom>
                    <a:avLst/>
                    <a:gdLst>
                      <a:gd name="connsiteX0" fmla="*/ 12700 w 98425"/>
                      <a:gd name="connsiteY0" fmla="*/ 0 h 1317625"/>
                      <a:gd name="connsiteX1" fmla="*/ 0 w 98425"/>
                      <a:gd name="connsiteY1" fmla="*/ 1028700 h 1317625"/>
                      <a:gd name="connsiteX2" fmla="*/ 31750 w 98425"/>
                      <a:gd name="connsiteY2" fmla="*/ 1073150 h 1317625"/>
                      <a:gd name="connsiteX3" fmla="*/ 28575 w 98425"/>
                      <a:gd name="connsiteY3" fmla="*/ 1317625 h 1317625"/>
                      <a:gd name="connsiteX4" fmla="*/ 69850 w 98425"/>
                      <a:gd name="connsiteY4" fmla="*/ 1317625 h 1317625"/>
                      <a:gd name="connsiteX5" fmla="*/ 76200 w 98425"/>
                      <a:gd name="connsiteY5" fmla="*/ 1092200 h 1317625"/>
                      <a:gd name="connsiteX6" fmla="*/ 98425 w 98425"/>
                      <a:gd name="connsiteY6" fmla="*/ 1016000 h 1317625"/>
                      <a:gd name="connsiteX7" fmla="*/ 98425 w 98425"/>
                      <a:gd name="connsiteY7" fmla="*/ 9525 h 1317625"/>
                      <a:gd name="connsiteX8" fmla="*/ 12700 w 98425"/>
                      <a:gd name="connsiteY8" fmla="*/ 0 h 1317625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76200 w 98425"/>
                      <a:gd name="connsiteY5" fmla="*/ 1082675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19049 h 1327149"/>
                      <a:gd name="connsiteX1" fmla="*/ 0 w 98425"/>
                      <a:gd name="connsiteY1" fmla="*/ 1038224 h 1327149"/>
                      <a:gd name="connsiteX2" fmla="*/ 31750 w 98425"/>
                      <a:gd name="connsiteY2" fmla="*/ 1082674 h 1327149"/>
                      <a:gd name="connsiteX3" fmla="*/ 28575 w 98425"/>
                      <a:gd name="connsiteY3" fmla="*/ 1327149 h 1327149"/>
                      <a:gd name="connsiteX4" fmla="*/ 69850 w 98425"/>
                      <a:gd name="connsiteY4" fmla="*/ 1327149 h 1327149"/>
                      <a:gd name="connsiteX5" fmla="*/ 76200 w 98425"/>
                      <a:gd name="connsiteY5" fmla="*/ 1101724 h 1327149"/>
                      <a:gd name="connsiteX6" fmla="*/ 98425 w 98425"/>
                      <a:gd name="connsiteY6" fmla="*/ 1025524 h 1327149"/>
                      <a:gd name="connsiteX7" fmla="*/ 98425 w 98425"/>
                      <a:gd name="connsiteY7" fmla="*/ 19049 h 1327149"/>
                      <a:gd name="connsiteX8" fmla="*/ 5556 w 98425"/>
                      <a:gd name="connsiteY8" fmla="*/ 19049 h 1327149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76200 w 98425"/>
                      <a:gd name="connsiteY5" fmla="*/ 1106695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11660 h 1319760"/>
                      <a:gd name="connsiteX1" fmla="*/ 0 w 98425"/>
                      <a:gd name="connsiteY1" fmla="*/ 1030835 h 1319760"/>
                      <a:gd name="connsiteX2" fmla="*/ 31750 w 98425"/>
                      <a:gd name="connsiteY2" fmla="*/ 1075285 h 1319760"/>
                      <a:gd name="connsiteX3" fmla="*/ 28575 w 98425"/>
                      <a:gd name="connsiteY3" fmla="*/ 1319760 h 1319760"/>
                      <a:gd name="connsiteX4" fmla="*/ 69850 w 98425"/>
                      <a:gd name="connsiteY4" fmla="*/ 1319760 h 1319760"/>
                      <a:gd name="connsiteX5" fmla="*/ 69056 w 98425"/>
                      <a:gd name="connsiteY5" fmla="*/ 1091954 h 1319760"/>
                      <a:gd name="connsiteX6" fmla="*/ 98425 w 98425"/>
                      <a:gd name="connsiteY6" fmla="*/ 1018135 h 1319760"/>
                      <a:gd name="connsiteX7" fmla="*/ 98425 w 98425"/>
                      <a:gd name="connsiteY7" fmla="*/ 11660 h 1319760"/>
                      <a:gd name="connsiteX8" fmla="*/ 5556 w 98425"/>
                      <a:gd name="connsiteY8" fmla="*/ 11660 h 131976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7143 h 1289050"/>
                      <a:gd name="connsiteX1" fmla="*/ 1588 w 100013"/>
                      <a:gd name="connsiteY1" fmla="*/ 1000125 h 1289050"/>
                      <a:gd name="connsiteX2" fmla="*/ 33338 w 100013"/>
                      <a:gd name="connsiteY2" fmla="*/ 1044575 h 1289050"/>
                      <a:gd name="connsiteX3" fmla="*/ 30163 w 100013"/>
                      <a:gd name="connsiteY3" fmla="*/ 1289050 h 1289050"/>
                      <a:gd name="connsiteX4" fmla="*/ 71438 w 100013"/>
                      <a:gd name="connsiteY4" fmla="*/ 1289050 h 1289050"/>
                      <a:gd name="connsiteX5" fmla="*/ 70644 w 100013"/>
                      <a:gd name="connsiteY5" fmla="*/ 1061244 h 1289050"/>
                      <a:gd name="connsiteX6" fmla="*/ 100013 w 100013"/>
                      <a:gd name="connsiteY6" fmla="*/ 987425 h 1289050"/>
                      <a:gd name="connsiteX7" fmla="*/ 97632 w 100013"/>
                      <a:gd name="connsiteY7" fmla="*/ 0 h 1289050"/>
                      <a:gd name="connsiteX8" fmla="*/ 0 w 100013"/>
                      <a:gd name="connsiteY8" fmla="*/ 7143 h 1289050"/>
                      <a:gd name="connsiteX0" fmla="*/ 0 w 100013"/>
                      <a:gd name="connsiteY0" fmla="*/ 0 h 1291432"/>
                      <a:gd name="connsiteX1" fmla="*/ 1588 w 100013"/>
                      <a:gd name="connsiteY1" fmla="*/ 1002507 h 1291432"/>
                      <a:gd name="connsiteX2" fmla="*/ 33338 w 100013"/>
                      <a:gd name="connsiteY2" fmla="*/ 1046957 h 1291432"/>
                      <a:gd name="connsiteX3" fmla="*/ 30163 w 100013"/>
                      <a:gd name="connsiteY3" fmla="*/ 1291432 h 1291432"/>
                      <a:gd name="connsiteX4" fmla="*/ 71438 w 100013"/>
                      <a:gd name="connsiteY4" fmla="*/ 1291432 h 1291432"/>
                      <a:gd name="connsiteX5" fmla="*/ 70644 w 100013"/>
                      <a:gd name="connsiteY5" fmla="*/ 1063626 h 1291432"/>
                      <a:gd name="connsiteX6" fmla="*/ 100013 w 100013"/>
                      <a:gd name="connsiteY6" fmla="*/ 989807 h 1291432"/>
                      <a:gd name="connsiteX7" fmla="*/ 97632 w 100013"/>
                      <a:gd name="connsiteY7" fmla="*/ 2382 h 1291432"/>
                      <a:gd name="connsiteX8" fmla="*/ 0 w 100013"/>
                      <a:gd name="connsiteY8" fmla="*/ 0 h 1291432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8905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7000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6327 h 1273946"/>
                      <a:gd name="connsiteX1" fmla="*/ 29 w 98454"/>
                      <a:gd name="connsiteY1" fmla="*/ 1001689 h 1273946"/>
                      <a:gd name="connsiteX2" fmla="*/ 31779 w 98454"/>
                      <a:gd name="connsiteY2" fmla="*/ 1046139 h 1273946"/>
                      <a:gd name="connsiteX3" fmla="*/ 28604 w 98454"/>
                      <a:gd name="connsiteY3" fmla="*/ 1273946 h 1273946"/>
                      <a:gd name="connsiteX4" fmla="*/ 69879 w 98454"/>
                      <a:gd name="connsiteY4" fmla="*/ 1271564 h 1273946"/>
                      <a:gd name="connsiteX5" fmla="*/ 69085 w 98454"/>
                      <a:gd name="connsiteY5" fmla="*/ 1062808 h 1273946"/>
                      <a:gd name="connsiteX6" fmla="*/ 98454 w 98454"/>
                      <a:gd name="connsiteY6" fmla="*/ 988989 h 1273946"/>
                      <a:gd name="connsiteX7" fmla="*/ 96073 w 98454"/>
                      <a:gd name="connsiteY7" fmla="*/ 1564 h 1273946"/>
                      <a:gd name="connsiteX8" fmla="*/ 5948 w 98454"/>
                      <a:gd name="connsiteY8" fmla="*/ 6327 h 1273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454" h="1273946">
                        <a:moveTo>
                          <a:pt x="5948" y="6327"/>
                        </a:moveTo>
                        <a:cubicBezTo>
                          <a:pt x="6477" y="342083"/>
                          <a:pt x="-500" y="665933"/>
                          <a:pt x="29" y="1001689"/>
                        </a:cubicBezTo>
                        <a:lnTo>
                          <a:pt x="31779" y="1046139"/>
                        </a:lnTo>
                        <a:cubicBezTo>
                          <a:pt x="30721" y="1127631"/>
                          <a:pt x="29662" y="1192454"/>
                          <a:pt x="28604" y="1273946"/>
                        </a:cubicBezTo>
                        <a:cubicBezTo>
                          <a:pt x="44864" y="1266008"/>
                          <a:pt x="51117" y="1262833"/>
                          <a:pt x="69879" y="1271564"/>
                        </a:cubicBezTo>
                        <a:cubicBezTo>
                          <a:pt x="69614" y="1195629"/>
                          <a:pt x="69350" y="1138743"/>
                          <a:pt x="69085" y="1062808"/>
                        </a:cubicBezTo>
                        <a:cubicBezTo>
                          <a:pt x="64588" y="1028677"/>
                          <a:pt x="88664" y="1013595"/>
                          <a:pt x="98454" y="988989"/>
                        </a:cubicBezTo>
                        <a:cubicBezTo>
                          <a:pt x="97660" y="659847"/>
                          <a:pt x="96867" y="330706"/>
                          <a:pt x="96073" y="1564"/>
                        </a:cubicBezTo>
                        <a:cubicBezTo>
                          <a:pt x="52360" y="3448"/>
                          <a:pt x="30772" y="-5682"/>
                          <a:pt x="5948" y="63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0" name="Oval 269"/>
                  <p:cNvSpPr/>
                  <p:nvPr/>
                </p:nvSpPr>
                <p:spPr>
                  <a:xfrm>
                    <a:off x="7088635" y="-136257"/>
                    <a:ext cx="42132" cy="2278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68" name="Oval 267"/>
                <p:cNvSpPr/>
                <p:nvPr/>
              </p:nvSpPr>
              <p:spPr>
                <a:xfrm rot="1472026">
                  <a:off x="6427227" y="3238955"/>
                  <a:ext cx="97717" cy="3865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799" name="Group 798"/>
          <p:cNvGrpSpPr/>
          <p:nvPr/>
        </p:nvGrpSpPr>
        <p:grpSpPr>
          <a:xfrm>
            <a:off x="2003001" y="3363243"/>
            <a:ext cx="77039" cy="676876"/>
            <a:chOff x="3573404" y="3594573"/>
            <a:chExt cx="77039" cy="676876"/>
          </a:xfrm>
          <a:solidFill>
            <a:srgbClr val="FFFF00"/>
          </a:solidFill>
        </p:grpSpPr>
        <p:sp>
          <p:nvSpPr>
            <p:cNvPr id="722" name="Rounded Rectangle 8"/>
            <p:cNvSpPr/>
            <p:nvPr/>
          </p:nvSpPr>
          <p:spPr>
            <a:xfrm rot="16761" flipH="1">
              <a:off x="3573404" y="3606996"/>
              <a:ext cx="77039" cy="664453"/>
            </a:xfrm>
            <a:custGeom>
              <a:avLst/>
              <a:gdLst>
                <a:gd name="connsiteX0" fmla="*/ 0 w 80293"/>
                <a:gd name="connsiteY0" fmla="*/ 0 h 578392"/>
                <a:gd name="connsiteX1" fmla="*/ 80293 w 80293"/>
                <a:gd name="connsiteY1" fmla="*/ 0 h 578392"/>
                <a:gd name="connsiteX2" fmla="*/ 80293 w 80293"/>
                <a:gd name="connsiteY2" fmla="*/ 578392 h 578392"/>
                <a:gd name="connsiteX3" fmla="*/ 0 w 80293"/>
                <a:gd name="connsiteY3" fmla="*/ 578392 h 578392"/>
                <a:gd name="connsiteX4" fmla="*/ 0 w 80293"/>
                <a:gd name="connsiteY4" fmla="*/ 0 h 578392"/>
                <a:gd name="connsiteX0" fmla="*/ 5461 w 85754"/>
                <a:gd name="connsiteY0" fmla="*/ 0 h 578392"/>
                <a:gd name="connsiteX1" fmla="*/ 85754 w 85754"/>
                <a:gd name="connsiteY1" fmla="*/ 0 h 578392"/>
                <a:gd name="connsiteX2" fmla="*/ 85754 w 85754"/>
                <a:gd name="connsiteY2" fmla="*/ 578392 h 578392"/>
                <a:gd name="connsiteX3" fmla="*/ 0 w 85754"/>
                <a:gd name="connsiteY3" fmla="*/ 549448 h 578392"/>
                <a:gd name="connsiteX4" fmla="*/ 5461 w 85754"/>
                <a:gd name="connsiteY4" fmla="*/ 0 h 578392"/>
                <a:gd name="connsiteX0" fmla="*/ 5461 w 85754"/>
                <a:gd name="connsiteY0" fmla="*/ 0 h 549448"/>
                <a:gd name="connsiteX1" fmla="*/ 85754 w 85754"/>
                <a:gd name="connsiteY1" fmla="*/ 0 h 549448"/>
                <a:gd name="connsiteX2" fmla="*/ 82457 w 85754"/>
                <a:gd name="connsiteY2" fmla="*/ 548452 h 549448"/>
                <a:gd name="connsiteX3" fmla="*/ 0 w 85754"/>
                <a:gd name="connsiteY3" fmla="*/ 549448 h 549448"/>
                <a:gd name="connsiteX4" fmla="*/ 5461 w 85754"/>
                <a:gd name="connsiteY4" fmla="*/ 0 h 549448"/>
                <a:gd name="connsiteX0" fmla="*/ 5461 w 85754"/>
                <a:gd name="connsiteY0" fmla="*/ 0 h 593344"/>
                <a:gd name="connsiteX1" fmla="*/ 85754 w 85754"/>
                <a:gd name="connsiteY1" fmla="*/ 0 h 593344"/>
                <a:gd name="connsiteX2" fmla="*/ 82457 w 85754"/>
                <a:gd name="connsiteY2" fmla="*/ 548452 h 593344"/>
                <a:gd name="connsiteX3" fmla="*/ 0 w 85754"/>
                <a:gd name="connsiteY3" fmla="*/ 549448 h 593344"/>
                <a:gd name="connsiteX4" fmla="*/ 5461 w 85754"/>
                <a:gd name="connsiteY4" fmla="*/ 0 h 593344"/>
                <a:gd name="connsiteX0" fmla="*/ 5461 w 85754"/>
                <a:gd name="connsiteY0" fmla="*/ 0 h 597189"/>
                <a:gd name="connsiteX1" fmla="*/ 85754 w 85754"/>
                <a:gd name="connsiteY1" fmla="*/ 0 h 597189"/>
                <a:gd name="connsiteX2" fmla="*/ 82457 w 85754"/>
                <a:gd name="connsiteY2" fmla="*/ 548452 h 597189"/>
                <a:gd name="connsiteX3" fmla="*/ 0 w 85754"/>
                <a:gd name="connsiteY3" fmla="*/ 549448 h 597189"/>
                <a:gd name="connsiteX4" fmla="*/ 5461 w 85754"/>
                <a:gd name="connsiteY4" fmla="*/ 0 h 597189"/>
                <a:gd name="connsiteX0" fmla="*/ 5461 w 89289"/>
                <a:gd name="connsiteY0" fmla="*/ 0 h 587394"/>
                <a:gd name="connsiteX1" fmla="*/ 85754 w 89289"/>
                <a:gd name="connsiteY1" fmla="*/ 0 h 587394"/>
                <a:gd name="connsiteX2" fmla="*/ 89289 w 89289"/>
                <a:gd name="connsiteY2" fmla="*/ 534821 h 587394"/>
                <a:gd name="connsiteX3" fmla="*/ 0 w 89289"/>
                <a:gd name="connsiteY3" fmla="*/ 549448 h 587394"/>
                <a:gd name="connsiteX4" fmla="*/ 5461 w 89289"/>
                <a:gd name="connsiteY4" fmla="*/ 0 h 587394"/>
                <a:gd name="connsiteX0" fmla="*/ 5461 w 89289"/>
                <a:gd name="connsiteY0" fmla="*/ 0 h 587394"/>
                <a:gd name="connsiteX1" fmla="*/ 85754 w 89289"/>
                <a:gd name="connsiteY1" fmla="*/ 0 h 587394"/>
                <a:gd name="connsiteX2" fmla="*/ 89289 w 89289"/>
                <a:gd name="connsiteY2" fmla="*/ 534821 h 587394"/>
                <a:gd name="connsiteX3" fmla="*/ 0 w 89289"/>
                <a:gd name="connsiteY3" fmla="*/ 549448 h 587394"/>
                <a:gd name="connsiteX4" fmla="*/ 5461 w 89289"/>
                <a:gd name="connsiteY4" fmla="*/ 0 h 587394"/>
                <a:gd name="connsiteX0" fmla="*/ 5461 w 89289"/>
                <a:gd name="connsiteY0" fmla="*/ 0 h 606555"/>
                <a:gd name="connsiteX1" fmla="*/ 85754 w 89289"/>
                <a:gd name="connsiteY1" fmla="*/ 0 h 606555"/>
                <a:gd name="connsiteX2" fmla="*/ 89289 w 89289"/>
                <a:gd name="connsiteY2" fmla="*/ 534821 h 606555"/>
                <a:gd name="connsiteX3" fmla="*/ 30080 w 89289"/>
                <a:gd name="connsiteY3" fmla="*/ 587735 h 606555"/>
                <a:gd name="connsiteX4" fmla="*/ 0 w 89289"/>
                <a:gd name="connsiteY4" fmla="*/ 549448 h 606555"/>
                <a:gd name="connsiteX5" fmla="*/ 5461 w 89289"/>
                <a:gd name="connsiteY5" fmla="*/ 0 h 606555"/>
                <a:gd name="connsiteX0" fmla="*/ 5461 w 89289"/>
                <a:gd name="connsiteY0" fmla="*/ 0 h 810970"/>
                <a:gd name="connsiteX1" fmla="*/ 85754 w 89289"/>
                <a:gd name="connsiteY1" fmla="*/ 0 h 810970"/>
                <a:gd name="connsiteX2" fmla="*/ 89289 w 89289"/>
                <a:gd name="connsiteY2" fmla="*/ 534821 h 810970"/>
                <a:gd name="connsiteX3" fmla="*/ 46332 w 89289"/>
                <a:gd name="connsiteY3" fmla="*/ 810944 h 810970"/>
                <a:gd name="connsiteX4" fmla="*/ 0 w 89289"/>
                <a:gd name="connsiteY4" fmla="*/ 549448 h 810970"/>
                <a:gd name="connsiteX5" fmla="*/ 5461 w 89289"/>
                <a:gd name="connsiteY5" fmla="*/ 0 h 810970"/>
                <a:gd name="connsiteX0" fmla="*/ 5461 w 89289"/>
                <a:gd name="connsiteY0" fmla="*/ 0 h 810970"/>
                <a:gd name="connsiteX1" fmla="*/ 85754 w 89289"/>
                <a:gd name="connsiteY1" fmla="*/ 0 h 810970"/>
                <a:gd name="connsiteX2" fmla="*/ 89289 w 89289"/>
                <a:gd name="connsiteY2" fmla="*/ 534821 h 810970"/>
                <a:gd name="connsiteX3" fmla="*/ 46332 w 89289"/>
                <a:gd name="connsiteY3" fmla="*/ 810944 h 810970"/>
                <a:gd name="connsiteX4" fmla="*/ 0 w 89289"/>
                <a:gd name="connsiteY4" fmla="*/ 549448 h 810970"/>
                <a:gd name="connsiteX5" fmla="*/ 5461 w 89289"/>
                <a:gd name="connsiteY5" fmla="*/ 0 h 810970"/>
                <a:gd name="connsiteX0" fmla="*/ 5461 w 89289"/>
                <a:gd name="connsiteY0" fmla="*/ 0 h 810488"/>
                <a:gd name="connsiteX1" fmla="*/ 85754 w 89289"/>
                <a:gd name="connsiteY1" fmla="*/ 0 h 810488"/>
                <a:gd name="connsiteX2" fmla="*/ 89289 w 89289"/>
                <a:gd name="connsiteY2" fmla="*/ 534821 h 810488"/>
                <a:gd name="connsiteX3" fmla="*/ 64461 w 89289"/>
                <a:gd name="connsiteY3" fmla="*/ 810462 h 810488"/>
                <a:gd name="connsiteX4" fmla="*/ 0 w 89289"/>
                <a:gd name="connsiteY4" fmla="*/ 549448 h 810488"/>
                <a:gd name="connsiteX5" fmla="*/ 5461 w 89289"/>
                <a:gd name="connsiteY5" fmla="*/ 0 h 810488"/>
                <a:gd name="connsiteX0" fmla="*/ 5461 w 89289"/>
                <a:gd name="connsiteY0" fmla="*/ 0 h 810480"/>
                <a:gd name="connsiteX1" fmla="*/ 85754 w 89289"/>
                <a:gd name="connsiteY1" fmla="*/ 0 h 810480"/>
                <a:gd name="connsiteX2" fmla="*/ 89289 w 89289"/>
                <a:gd name="connsiteY2" fmla="*/ 534821 h 810480"/>
                <a:gd name="connsiteX3" fmla="*/ 64461 w 89289"/>
                <a:gd name="connsiteY3" fmla="*/ 810462 h 810480"/>
                <a:gd name="connsiteX4" fmla="*/ 0 w 89289"/>
                <a:gd name="connsiteY4" fmla="*/ 549448 h 810480"/>
                <a:gd name="connsiteX5" fmla="*/ 5461 w 89289"/>
                <a:gd name="connsiteY5" fmla="*/ 0 h 810480"/>
                <a:gd name="connsiteX0" fmla="*/ 5461 w 89289"/>
                <a:gd name="connsiteY0" fmla="*/ 0 h 825326"/>
                <a:gd name="connsiteX1" fmla="*/ 85754 w 89289"/>
                <a:gd name="connsiteY1" fmla="*/ 0 h 825326"/>
                <a:gd name="connsiteX2" fmla="*/ 89289 w 89289"/>
                <a:gd name="connsiteY2" fmla="*/ 534821 h 825326"/>
                <a:gd name="connsiteX3" fmla="*/ 64461 w 89289"/>
                <a:gd name="connsiteY3" fmla="*/ 810462 h 825326"/>
                <a:gd name="connsiteX4" fmla="*/ 47876 w 89289"/>
                <a:gd name="connsiteY4" fmla="*/ 763046 h 825326"/>
                <a:gd name="connsiteX5" fmla="*/ 0 w 89289"/>
                <a:gd name="connsiteY5" fmla="*/ 549448 h 825326"/>
                <a:gd name="connsiteX6" fmla="*/ 5461 w 89289"/>
                <a:gd name="connsiteY6" fmla="*/ 0 h 825326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24546"/>
                <a:gd name="connsiteX1" fmla="*/ 85754 w 89289"/>
                <a:gd name="connsiteY1" fmla="*/ 0 h 824546"/>
                <a:gd name="connsiteX2" fmla="*/ 89289 w 89289"/>
                <a:gd name="connsiteY2" fmla="*/ 534821 h 824546"/>
                <a:gd name="connsiteX3" fmla="*/ 64461 w 89289"/>
                <a:gd name="connsiteY3" fmla="*/ 810462 h 824546"/>
                <a:gd name="connsiteX4" fmla="*/ 26042 w 89289"/>
                <a:gd name="connsiteY4" fmla="*/ 812421 h 824546"/>
                <a:gd name="connsiteX5" fmla="*/ 0 w 89289"/>
                <a:gd name="connsiteY5" fmla="*/ 549448 h 824546"/>
                <a:gd name="connsiteX6" fmla="*/ 5461 w 89289"/>
                <a:gd name="connsiteY6" fmla="*/ 0 h 824546"/>
                <a:gd name="connsiteX0" fmla="*/ 5461 w 89289"/>
                <a:gd name="connsiteY0" fmla="*/ 0 h 817997"/>
                <a:gd name="connsiteX1" fmla="*/ 85754 w 89289"/>
                <a:gd name="connsiteY1" fmla="*/ 0 h 817997"/>
                <a:gd name="connsiteX2" fmla="*/ 89289 w 89289"/>
                <a:gd name="connsiteY2" fmla="*/ 534821 h 817997"/>
                <a:gd name="connsiteX3" fmla="*/ 71122 w 89289"/>
                <a:gd name="connsiteY3" fmla="*/ 802153 h 817997"/>
                <a:gd name="connsiteX4" fmla="*/ 26042 w 89289"/>
                <a:gd name="connsiteY4" fmla="*/ 812421 h 817997"/>
                <a:gd name="connsiteX5" fmla="*/ 0 w 89289"/>
                <a:gd name="connsiteY5" fmla="*/ 549448 h 817997"/>
                <a:gd name="connsiteX6" fmla="*/ 5461 w 89289"/>
                <a:gd name="connsiteY6" fmla="*/ 0 h 817997"/>
                <a:gd name="connsiteX0" fmla="*/ 5461 w 89289"/>
                <a:gd name="connsiteY0" fmla="*/ 0 h 825359"/>
                <a:gd name="connsiteX1" fmla="*/ 85754 w 89289"/>
                <a:gd name="connsiteY1" fmla="*/ 0 h 825359"/>
                <a:gd name="connsiteX2" fmla="*/ 89289 w 89289"/>
                <a:gd name="connsiteY2" fmla="*/ 534821 h 825359"/>
                <a:gd name="connsiteX3" fmla="*/ 62298 w 89289"/>
                <a:gd name="connsiteY3" fmla="*/ 811459 h 825359"/>
                <a:gd name="connsiteX4" fmla="*/ 26042 w 89289"/>
                <a:gd name="connsiteY4" fmla="*/ 812421 h 825359"/>
                <a:gd name="connsiteX5" fmla="*/ 0 w 89289"/>
                <a:gd name="connsiteY5" fmla="*/ 549448 h 825359"/>
                <a:gd name="connsiteX6" fmla="*/ 5461 w 89289"/>
                <a:gd name="connsiteY6" fmla="*/ 0 h 825359"/>
                <a:gd name="connsiteX0" fmla="*/ 5461 w 89289"/>
                <a:gd name="connsiteY0" fmla="*/ 0 h 812421"/>
                <a:gd name="connsiteX1" fmla="*/ 85754 w 89289"/>
                <a:gd name="connsiteY1" fmla="*/ 0 h 812421"/>
                <a:gd name="connsiteX2" fmla="*/ 89289 w 89289"/>
                <a:gd name="connsiteY2" fmla="*/ 534821 h 812421"/>
                <a:gd name="connsiteX3" fmla="*/ 62298 w 89289"/>
                <a:gd name="connsiteY3" fmla="*/ 811459 h 812421"/>
                <a:gd name="connsiteX4" fmla="*/ 26042 w 89289"/>
                <a:gd name="connsiteY4" fmla="*/ 812421 h 812421"/>
                <a:gd name="connsiteX5" fmla="*/ 0 w 89289"/>
                <a:gd name="connsiteY5" fmla="*/ 549448 h 812421"/>
                <a:gd name="connsiteX6" fmla="*/ 5461 w 89289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2735 w 91110"/>
                <a:gd name="connsiteY1" fmla="*/ 17956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3609 w 91110"/>
                <a:gd name="connsiteY0" fmla="*/ 0 h 797622"/>
                <a:gd name="connsiteX1" fmla="*/ 82735 w 91110"/>
                <a:gd name="connsiteY1" fmla="*/ 3157 h 797622"/>
                <a:gd name="connsiteX2" fmla="*/ 91110 w 91110"/>
                <a:gd name="connsiteY2" fmla="*/ 520022 h 797622"/>
                <a:gd name="connsiteX3" fmla="*/ 64119 w 91110"/>
                <a:gd name="connsiteY3" fmla="*/ 796660 h 797622"/>
                <a:gd name="connsiteX4" fmla="*/ 27863 w 91110"/>
                <a:gd name="connsiteY4" fmla="*/ 797622 h 797622"/>
                <a:gd name="connsiteX5" fmla="*/ 0 w 91110"/>
                <a:gd name="connsiteY5" fmla="*/ 525002 h 797622"/>
                <a:gd name="connsiteX6" fmla="*/ 3609 w 91110"/>
                <a:gd name="connsiteY6" fmla="*/ 0 h 797622"/>
                <a:gd name="connsiteX0" fmla="*/ 3609 w 91110"/>
                <a:gd name="connsiteY0" fmla="*/ 0 h 797622"/>
                <a:gd name="connsiteX1" fmla="*/ 82735 w 91110"/>
                <a:gd name="connsiteY1" fmla="*/ 3157 h 797622"/>
                <a:gd name="connsiteX2" fmla="*/ 91110 w 91110"/>
                <a:gd name="connsiteY2" fmla="*/ 520022 h 797622"/>
                <a:gd name="connsiteX3" fmla="*/ 64119 w 91110"/>
                <a:gd name="connsiteY3" fmla="*/ 796660 h 797622"/>
                <a:gd name="connsiteX4" fmla="*/ 27863 w 91110"/>
                <a:gd name="connsiteY4" fmla="*/ 797622 h 797622"/>
                <a:gd name="connsiteX5" fmla="*/ 0 w 91110"/>
                <a:gd name="connsiteY5" fmla="*/ 525002 h 797622"/>
                <a:gd name="connsiteX6" fmla="*/ 3609 w 91110"/>
                <a:gd name="connsiteY6" fmla="*/ 0 h 797622"/>
                <a:gd name="connsiteX0" fmla="*/ 7592 w 91110"/>
                <a:gd name="connsiteY0" fmla="*/ 5495 h 794465"/>
                <a:gd name="connsiteX1" fmla="*/ 82735 w 91110"/>
                <a:gd name="connsiteY1" fmla="*/ 0 h 794465"/>
                <a:gd name="connsiteX2" fmla="*/ 91110 w 91110"/>
                <a:gd name="connsiteY2" fmla="*/ 516865 h 794465"/>
                <a:gd name="connsiteX3" fmla="*/ 64119 w 91110"/>
                <a:gd name="connsiteY3" fmla="*/ 793503 h 794465"/>
                <a:gd name="connsiteX4" fmla="*/ 27863 w 91110"/>
                <a:gd name="connsiteY4" fmla="*/ 794465 h 794465"/>
                <a:gd name="connsiteX5" fmla="*/ 0 w 91110"/>
                <a:gd name="connsiteY5" fmla="*/ 521845 h 794465"/>
                <a:gd name="connsiteX6" fmla="*/ 7592 w 91110"/>
                <a:gd name="connsiteY6" fmla="*/ 5495 h 794465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0 h 788970"/>
                <a:gd name="connsiteX1" fmla="*/ 86717 w 91110"/>
                <a:gd name="connsiteY1" fmla="*/ 3156 h 788970"/>
                <a:gd name="connsiteX2" fmla="*/ 91110 w 91110"/>
                <a:gd name="connsiteY2" fmla="*/ 511370 h 788970"/>
                <a:gd name="connsiteX3" fmla="*/ 64119 w 91110"/>
                <a:gd name="connsiteY3" fmla="*/ 788008 h 788970"/>
                <a:gd name="connsiteX4" fmla="*/ 27863 w 91110"/>
                <a:gd name="connsiteY4" fmla="*/ 788970 h 788970"/>
                <a:gd name="connsiteX5" fmla="*/ 0 w 91110"/>
                <a:gd name="connsiteY5" fmla="*/ 516350 h 788970"/>
                <a:gd name="connsiteX6" fmla="*/ 7592 w 91110"/>
                <a:gd name="connsiteY6" fmla="*/ 0 h 788970"/>
                <a:gd name="connsiteX0" fmla="*/ 12571 w 91110"/>
                <a:gd name="connsiteY0" fmla="*/ 7659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12571 w 91110"/>
                <a:gd name="connsiteY6" fmla="*/ 7659 h 785814"/>
                <a:gd name="connsiteX0" fmla="*/ 12571 w 91110"/>
                <a:gd name="connsiteY0" fmla="*/ 7659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12571 w 91110"/>
                <a:gd name="connsiteY6" fmla="*/ 7659 h 785814"/>
                <a:gd name="connsiteX0" fmla="*/ 7420 w 91110"/>
                <a:gd name="connsiteY0" fmla="*/ 2165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7420 w 91110"/>
                <a:gd name="connsiteY6" fmla="*/ 2165 h 785814"/>
                <a:gd name="connsiteX0" fmla="*/ 4091 w 91110"/>
                <a:gd name="connsiteY0" fmla="*/ 6320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4091 w 91110"/>
                <a:gd name="connsiteY6" fmla="*/ 6320 h 7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110" h="785814">
                  <a:moveTo>
                    <a:pt x="4091" y="6320"/>
                  </a:moveTo>
                  <a:cubicBezTo>
                    <a:pt x="33673" y="18130"/>
                    <a:pt x="45123" y="30420"/>
                    <a:pt x="86717" y="0"/>
                  </a:cubicBezTo>
                  <a:cubicBezTo>
                    <a:pt x="87895" y="178274"/>
                    <a:pt x="89932" y="329940"/>
                    <a:pt x="91110" y="508214"/>
                  </a:cubicBezTo>
                  <a:cubicBezTo>
                    <a:pt x="32660" y="544919"/>
                    <a:pt x="79001" y="782414"/>
                    <a:pt x="64119" y="784852"/>
                  </a:cubicBezTo>
                  <a:cubicBezTo>
                    <a:pt x="65901" y="784812"/>
                    <a:pt x="54466" y="766965"/>
                    <a:pt x="27863" y="785814"/>
                  </a:cubicBezTo>
                  <a:cubicBezTo>
                    <a:pt x="6767" y="435121"/>
                    <a:pt x="64305" y="616640"/>
                    <a:pt x="0" y="513194"/>
                  </a:cubicBezTo>
                  <a:cubicBezTo>
                    <a:pt x="1820" y="330045"/>
                    <a:pt x="2271" y="189469"/>
                    <a:pt x="4091" y="632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0" name="Oval 719"/>
            <p:cNvSpPr/>
            <p:nvPr/>
          </p:nvSpPr>
          <p:spPr>
            <a:xfrm rot="374975" flipH="1">
              <a:off x="3580390" y="3594573"/>
              <a:ext cx="66747" cy="29258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2010849" y="3353823"/>
            <a:ext cx="77039" cy="676876"/>
            <a:chOff x="3573404" y="3594573"/>
            <a:chExt cx="77039" cy="676876"/>
          </a:xfrm>
          <a:solidFill>
            <a:srgbClr val="FFFF00"/>
          </a:solidFill>
        </p:grpSpPr>
        <p:sp>
          <p:nvSpPr>
            <p:cNvPr id="521" name="Rounded Rectangle 8"/>
            <p:cNvSpPr/>
            <p:nvPr/>
          </p:nvSpPr>
          <p:spPr>
            <a:xfrm rot="16761" flipH="1">
              <a:off x="3573404" y="3606996"/>
              <a:ext cx="77039" cy="664453"/>
            </a:xfrm>
            <a:custGeom>
              <a:avLst/>
              <a:gdLst>
                <a:gd name="connsiteX0" fmla="*/ 0 w 80293"/>
                <a:gd name="connsiteY0" fmla="*/ 0 h 578392"/>
                <a:gd name="connsiteX1" fmla="*/ 80293 w 80293"/>
                <a:gd name="connsiteY1" fmla="*/ 0 h 578392"/>
                <a:gd name="connsiteX2" fmla="*/ 80293 w 80293"/>
                <a:gd name="connsiteY2" fmla="*/ 578392 h 578392"/>
                <a:gd name="connsiteX3" fmla="*/ 0 w 80293"/>
                <a:gd name="connsiteY3" fmla="*/ 578392 h 578392"/>
                <a:gd name="connsiteX4" fmla="*/ 0 w 80293"/>
                <a:gd name="connsiteY4" fmla="*/ 0 h 578392"/>
                <a:gd name="connsiteX0" fmla="*/ 5461 w 85754"/>
                <a:gd name="connsiteY0" fmla="*/ 0 h 578392"/>
                <a:gd name="connsiteX1" fmla="*/ 85754 w 85754"/>
                <a:gd name="connsiteY1" fmla="*/ 0 h 578392"/>
                <a:gd name="connsiteX2" fmla="*/ 85754 w 85754"/>
                <a:gd name="connsiteY2" fmla="*/ 578392 h 578392"/>
                <a:gd name="connsiteX3" fmla="*/ 0 w 85754"/>
                <a:gd name="connsiteY3" fmla="*/ 549448 h 578392"/>
                <a:gd name="connsiteX4" fmla="*/ 5461 w 85754"/>
                <a:gd name="connsiteY4" fmla="*/ 0 h 578392"/>
                <a:gd name="connsiteX0" fmla="*/ 5461 w 85754"/>
                <a:gd name="connsiteY0" fmla="*/ 0 h 549448"/>
                <a:gd name="connsiteX1" fmla="*/ 85754 w 85754"/>
                <a:gd name="connsiteY1" fmla="*/ 0 h 549448"/>
                <a:gd name="connsiteX2" fmla="*/ 82457 w 85754"/>
                <a:gd name="connsiteY2" fmla="*/ 548452 h 549448"/>
                <a:gd name="connsiteX3" fmla="*/ 0 w 85754"/>
                <a:gd name="connsiteY3" fmla="*/ 549448 h 549448"/>
                <a:gd name="connsiteX4" fmla="*/ 5461 w 85754"/>
                <a:gd name="connsiteY4" fmla="*/ 0 h 549448"/>
                <a:gd name="connsiteX0" fmla="*/ 5461 w 85754"/>
                <a:gd name="connsiteY0" fmla="*/ 0 h 593344"/>
                <a:gd name="connsiteX1" fmla="*/ 85754 w 85754"/>
                <a:gd name="connsiteY1" fmla="*/ 0 h 593344"/>
                <a:gd name="connsiteX2" fmla="*/ 82457 w 85754"/>
                <a:gd name="connsiteY2" fmla="*/ 548452 h 593344"/>
                <a:gd name="connsiteX3" fmla="*/ 0 w 85754"/>
                <a:gd name="connsiteY3" fmla="*/ 549448 h 593344"/>
                <a:gd name="connsiteX4" fmla="*/ 5461 w 85754"/>
                <a:gd name="connsiteY4" fmla="*/ 0 h 593344"/>
                <a:gd name="connsiteX0" fmla="*/ 5461 w 85754"/>
                <a:gd name="connsiteY0" fmla="*/ 0 h 597189"/>
                <a:gd name="connsiteX1" fmla="*/ 85754 w 85754"/>
                <a:gd name="connsiteY1" fmla="*/ 0 h 597189"/>
                <a:gd name="connsiteX2" fmla="*/ 82457 w 85754"/>
                <a:gd name="connsiteY2" fmla="*/ 548452 h 597189"/>
                <a:gd name="connsiteX3" fmla="*/ 0 w 85754"/>
                <a:gd name="connsiteY3" fmla="*/ 549448 h 597189"/>
                <a:gd name="connsiteX4" fmla="*/ 5461 w 85754"/>
                <a:gd name="connsiteY4" fmla="*/ 0 h 597189"/>
                <a:gd name="connsiteX0" fmla="*/ 5461 w 89289"/>
                <a:gd name="connsiteY0" fmla="*/ 0 h 587394"/>
                <a:gd name="connsiteX1" fmla="*/ 85754 w 89289"/>
                <a:gd name="connsiteY1" fmla="*/ 0 h 587394"/>
                <a:gd name="connsiteX2" fmla="*/ 89289 w 89289"/>
                <a:gd name="connsiteY2" fmla="*/ 534821 h 587394"/>
                <a:gd name="connsiteX3" fmla="*/ 0 w 89289"/>
                <a:gd name="connsiteY3" fmla="*/ 549448 h 587394"/>
                <a:gd name="connsiteX4" fmla="*/ 5461 w 89289"/>
                <a:gd name="connsiteY4" fmla="*/ 0 h 587394"/>
                <a:gd name="connsiteX0" fmla="*/ 5461 w 89289"/>
                <a:gd name="connsiteY0" fmla="*/ 0 h 587394"/>
                <a:gd name="connsiteX1" fmla="*/ 85754 w 89289"/>
                <a:gd name="connsiteY1" fmla="*/ 0 h 587394"/>
                <a:gd name="connsiteX2" fmla="*/ 89289 w 89289"/>
                <a:gd name="connsiteY2" fmla="*/ 534821 h 587394"/>
                <a:gd name="connsiteX3" fmla="*/ 0 w 89289"/>
                <a:gd name="connsiteY3" fmla="*/ 549448 h 587394"/>
                <a:gd name="connsiteX4" fmla="*/ 5461 w 89289"/>
                <a:gd name="connsiteY4" fmla="*/ 0 h 587394"/>
                <a:gd name="connsiteX0" fmla="*/ 5461 w 89289"/>
                <a:gd name="connsiteY0" fmla="*/ 0 h 606555"/>
                <a:gd name="connsiteX1" fmla="*/ 85754 w 89289"/>
                <a:gd name="connsiteY1" fmla="*/ 0 h 606555"/>
                <a:gd name="connsiteX2" fmla="*/ 89289 w 89289"/>
                <a:gd name="connsiteY2" fmla="*/ 534821 h 606555"/>
                <a:gd name="connsiteX3" fmla="*/ 30080 w 89289"/>
                <a:gd name="connsiteY3" fmla="*/ 587735 h 606555"/>
                <a:gd name="connsiteX4" fmla="*/ 0 w 89289"/>
                <a:gd name="connsiteY4" fmla="*/ 549448 h 606555"/>
                <a:gd name="connsiteX5" fmla="*/ 5461 w 89289"/>
                <a:gd name="connsiteY5" fmla="*/ 0 h 606555"/>
                <a:gd name="connsiteX0" fmla="*/ 5461 w 89289"/>
                <a:gd name="connsiteY0" fmla="*/ 0 h 810970"/>
                <a:gd name="connsiteX1" fmla="*/ 85754 w 89289"/>
                <a:gd name="connsiteY1" fmla="*/ 0 h 810970"/>
                <a:gd name="connsiteX2" fmla="*/ 89289 w 89289"/>
                <a:gd name="connsiteY2" fmla="*/ 534821 h 810970"/>
                <a:gd name="connsiteX3" fmla="*/ 46332 w 89289"/>
                <a:gd name="connsiteY3" fmla="*/ 810944 h 810970"/>
                <a:gd name="connsiteX4" fmla="*/ 0 w 89289"/>
                <a:gd name="connsiteY4" fmla="*/ 549448 h 810970"/>
                <a:gd name="connsiteX5" fmla="*/ 5461 w 89289"/>
                <a:gd name="connsiteY5" fmla="*/ 0 h 810970"/>
                <a:gd name="connsiteX0" fmla="*/ 5461 w 89289"/>
                <a:gd name="connsiteY0" fmla="*/ 0 h 810970"/>
                <a:gd name="connsiteX1" fmla="*/ 85754 w 89289"/>
                <a:gd name="connsiteY1" fmla="*/ 0 h 810970"/>
                <a:gd name="connsiteX2" fmla="*/ 89289 w 89289"/>
                <a:gd name="connsiteY2" fmla="*/ 534821 h 810970"/>
                <a:gd name="connsiteX3" fmla="*/ 46332 w 89289"/>
                <a:gd name="connsiteY3" fmla="*/ 810944 h 810970"/>
                <a:gd name="connsiteX4" fmla="*/ 0 w 89289"/>
                <a:gd name="connsiteY4" fmla="*/ 549448 h 810970"/>
                <a:gd name="connsiteX5" fmla="*/ 5461 w 89289"/>
                <a:gd name="connsiteY5" fmla="*/ 0 h 810970"/>
                <a:gd name="connsiteX0" fmla="*/ 5461 w 89289"/>
                <a:gd name="connsiteY0" fmla="*/ 0 h 810488"/>
                <a:gd name="connsiteX1" fmla="*/ 85754 w 89289"/>
                <a:gd name="connsiteY1" fmla="*/ 0 h 810488"/>
                <a:gd name="connsiteX2" fmla="*/ 89289 w 89289"/>
                <a:gd name="connsiteY2" fmla="*/ 534821 h 810488"/>
                <a:gd name="connsiteX3" fmla="*/ 64461 w 89289"/>
                <a:gd name="connsiteY3" fmla="*/ 810462 h 810488"/>
                <a:gd name="connsiteX4" fmla="*/ 0 w 89289"/>
                <a:gd name="connsiteY4" fmla="*/ 549448 h 810488"/>
                <a:gd name="connsiteX5" fmla="*/ 5461 w 89289"/>
                <a:gd name="connsiteY5" fmla="*/ 0 h 810488"/>
                <a:gd name="connsiteX0" fmla="*/ 5461 w 89289"/>
                <a:gd name="connsiteY0" fmla="*/ 0 h 810480"/>
                <a:gd name="connsiteX1" fmla="*/ 85754 w 89289"/>
                <a:gd name="connsiteY1" fmla="*/ 0 h 810480"/>
                <a:gd name="connsiteX2" fmla="*/ 89289 w 89289"/>
                <a:gd name="connsiteY2" fmla="*/ 534821 h 810480"/>
                <a:gd name="connsiteX3" fmla="*/ 64461 w 89289"/>
                <a:gd name="connsiteY3" fmla="*/ 810462 h 810480"/>
                <a:gd name="connsiteX4" fmla="*/ 0 w 89289"/>
                <a:gd name="connsiteY4" fmla="*/ 549448 h 810480"/>
                <a:gd name="connsiteX5" fmla="*/ 5461 w 89289"/>
                <a:gd name="connsiteY5" fmla="*/ 0 h 810480"/>
                <a:gd name="connsiteX0" fmla="*/ 5461 w 89289"/>
                <a:gd name="connsiteY0" fmla="*/ 0 h 825326"/>
                <a:gd name="connsiteX1" fmla="*/ 85754 w 89289"/>
                <a:gd name="connsiteY1" fmla="*/ 0 h 825326"/>
                <a:gd name="connsiteX2" fmla="*/ 89289 w 89289"/>
                <a:gd name="connsiteY2" fmla="*/ 534821 h 825326"/>
                <a:gd name="connsiteX3" fmla="*/ 64461 w 89289"/>
                <a:gd name="connsiteY3" fmla="*/ 810462 h 825326"/>
                <a:gd name="connsiteX4" fmla="*/ 47876 w 89289"/>
                <a:gd name="connsiteY4" fmla="*/ 763046 h 825326"/>
                <a:gd name="connsiteX5" fmla="*/ 0 w 89289"/>
                <a:gd name="connsiteY5" fmla="*/ 549448 h 825326"/>
                <a:gd name="connsiteX6" fmla="*/ 5461 w 89289"/>
                <a:gd name="connsiteY6" fmla="*/ 0 h 825326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24546"/>
                <a:gd name="connsiteX1" fmla="*/ 85754 w 89289"/>
                <a:gd name="connsiteY1" fmla="*/ 0 h 824546"/>
                <a:gd name="connsiteX2" fmla="*/ 89289 w 89289"/>
                <a:gd name="connsiteY2" fmla="*/ 534821 h 824546"/>
                <a:gd name="connsiteX3" fmla="*/ 64461 w 89289"/>
                <a:gd name="connsiteY3" fmla="*/ 810462 h 824546"/>
                <a:gd name="connsiteX4" fmla="*/ 26042 w 89289"/>
                <a:gd name="connsiteY4" fmla="*/ 812421 h 824546"/>
                <a:gd name="connsiteX5" fmla="*/ 0 w 89289"/>
                <a:gd name="connsiteY5" fmla="*/ 549448 h 824546"/>
                <a:gd name="connsiteX6" fmla="*/ 5461 w 89289"/>
                <a:gd name="connsiteY6" fmla="*/ 0 h 824546"/>
                <a:gd name="connsiteX0" fmla="*/ 5461 w 89289"/>
                <a:gd name="connsiteY0" fmla="*/ 0 h 817997"/>
                <a:gd name="connsiteX1" fmla="*/ 85754 w 89289"/>
                <a:gd name="connsiteY1" fmla="*/ 0 h 817997"/>
                <a:gd name="connsiteX2" fmla="*/ 89289 w 89289"/>
                <a:gd name="connsiteY2" fmla="*/ 534821 h 817997"/>
                <a:gd name="connsiteX3" fmla="*/ 71122 w 89289"/>
                <a:gd name="connsiteY3" fmla="*/ 802153 h 817997"/>
                <a:gd name="connsiteX4" fmla="*/ 26042 w 89289"/>
                <a:gd name="connsiteY4" fmla="*/ 812421 h 817997"/>
                <a:gd name="connsiteX5" fmla="*/ 0 w 89289"/>
                <a:gd name="connsiteY5" fmla="*/ 549448 h 817997"/>
                <a:gd name="connsiteX6" fmla="*/ 5461 w 89289"/>
                <a:gd name="connsiteY6" fmla="*/ 0 h 817997"/>
                <a:gd name="connsiteX0" fmla="*/ 5461 w 89289"/>
                <a:gd name="connsiteY0" fmla="*/ 0 h 825359"/>
                <a:gd name="connsiteX1" fmla="*/ 85754 w 89289"/>
                <a:gd name="connsiteY1" fmla="*/ 0 h 825359"/>
                <a:gd name="connsiteX2" fmla="*/ 89289 w 89289"/>
                <a:gd name="connsiteY2" fmla="*/ 534821 h 825359"/>
                <a:gd name="connsiteX3" fmla="*/ 62298 w 89289"/>
                <a:gd name="connsiteY3" fmla="*/ 811459 h 825359"/>
                <a:gd name="connsiteX4" fmla="*/ 26042 w 89289"/>
                <a:gd name="connsiteY4" fmla="*/ 812421 h 825359"/>
                <a:gd name="connsiteX5" fmla="*/ 0 w 89289"/>
                <a:gd name="connsiteY5" fmla="*/ 549448 h 825359"/>
                <a:gd name="connsiteX6" fmla="*/ 5461 w 89289"/>
                <a:gd name="connsiteY6" fmla="*/ 0 h 825359"/>
                <a:gd name="connsiteX0" fmla="*/ 5461 w 89289"/>
                <a:gd name="connsiteY0" fmla="*/ 0 h 812421"/>
                <a:gd name="connsiteX1" fmla="*/ 85754 w 89289"/>
                <a:gd name="connsiteY1" fmla="*/ 0 h 812421"/>
                <a:gd name="connsiteX2" fmla="*/ 89289 w 89289"/>
                <a:gd name="connsiteY2" fmla="*/ 534821 h 812421"/>
                <a:gd name="connsiteX3" fmla="*/ 62298 w 89289"/>
                <a:gd name="connsiteY3" fmla="*/ 811459 h 812421"/>
                <a:gd name="connsiteX4" fmla="*/ 26042 w 89289"/>
                <a:gd name="connsiteY4" fmla="*/ 812421 h 812421"/>
                <a:gd name="connsiteX5" fmla="*/ 0 w 89289"/>
                <a:gd name="connsiteY5" fmla="*/ 549448 h 812421"/>
                <a:gd name="connsiteX6" fmla="*/ 5461 w 89289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2735 w 91110"/>
                <a:gd name="connsiteY1" fmla="*/ 17956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3609 w 91110"/>
                <a:gd name="connsiteY0" fmla="*/ 0 h 797622"/>
                <a:gd name="connsiteX1" fmla="*/ 82735 w 91110"/>
                <a:gd name="connsiteY1" fmla="*/ 3157 h 797622"/>
                <a:gd name="connsiteX2" fmla="*/ 91110 w 91110"/>
                <a:gd name="connsiteY2" fmla="*/ 520022 h 797622"/>
                <a:gd name="connsiteX3" fmla="*/ 64119 w 91110"/>
                <a:gd name="connsiteY3" fmla="*/ 796660 h 797622"/>
                <a:gd name="connsiteX4" fmla="*/ 27863 w 91110"/>
                <a:gd name="connsiteY4" fmla="*/ 797622 h 797622"/>
                <a:gd name="connsiteX5" fmla="*/ 0 w 91110"/>
                <a:gd name="connsiteY5" fmla="*/ 525002 h 797622"/>
                <a:gd name="connsiteX6" fmla="*/ 3609 w 91110"/>
                <a:gd name="connsiteY6" fmla="*/ 0 h 797622"/>
                <a:gd name="connsiteX0" fmla="*/ 3609 w 91110"/>
                <a:gd name="connsiteY0" fmla="*/ 0 h 797622"/>
                <a:gd name="connsiteX1" fmla="*/ 82735 w 91110"/>
                <a:gd name="connsiteY1" fmla="*/ 3157 h 797622"/>
                <a:gd name="connsiteX2" fmla="*/ 91110 w 91110"/>
                <a:gd name="connsiteY2" fmla="*/ 520022 h 797622"/>
                <a:gd name="connsiteX3" fmla="*/ 64119 w 91110"/>
                <a:gd name="connsiteY3" fmla="*/ 796660 h 797622"/>
                <a:gd name="connsiteX4" fmla="*/ 27863 w 91110"/>
                <a:gd name="connsiteY4" fmla="*/ 797622 h 797622"/>
                <a:gd name="connsiteX5" fmla="*/ 0 w 91110"/>
                <a:gd name="connsiteY5" fmla="*/ 525002 h 797622"/>
                <a:gd name="connsiteX6" fmla="*/ 3609 w 91110"/>
                <a:gd name="connsiteY6" fmla="*/ 0 h 797622"/>
                <a:gd name="connsiteX0" fmla="*/ 7592 w 91110"/>
                <a:gd name="connsiteY0" fmla="*/ 5495 h 794465"/>
                <a:gd name="connsiteX1" fmla="*/ 82735 w 91110"/>
                <a:gd name="connsiteY1" fmla="*/ 0 h 794465"/>
                <a:gd name="connsiteX2" fmla="*/ 91110 w 91110"/>
                <a:gd name="connsiteY2" fmla="*/ 516865 h 794465"/>
                <a:gd name="connsiteX3" fmla="*/ 64119 w 91110"/>
                <a:gd name="connsiteY3" fmla="*/ 793503 h 794465"/>
                <a:gd name="connsiteX4" fmla="*/ 27863 w 91110"/>
                <a:gd name="connsiteY4" fmla="*/ 794465 h 794465"/>
                <a:gd name="connsiteX5" fmla="*/ 0 w 91110"/>
                <a:gd name="connsiteY5" fmla="*/ 521845 h 794465"/>
                <a:gd name="connsiteX6" fmla="*/ 7592 w 91110"/>
                <a:gd name="connsiteY6" fmla="*/ 5495 h 794465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0 h 788970"/>
                <a:gd name="connsiteX1" fmla="*/ 86717 w 91110"/>
                <a:gd name="connsiteY1" fmla="*/ 3156 h 788970"/>
                <a:gd name="connsiteX2" fmla="*/ 91110 w 91110"/>
                <a:gd name="connsiteY2" fmla="*/ 511370 h 788970"/>
                <a:gd name="connsiteX3" fmla="*/ 64119 w 91110"/>
                <a:gd name="connsiteY3" fmla="*/ 788008 h 788970"/>
                <a:gd name="connsiteX4" fmla="*/ 27863 w 91110"/>
                <a:gd name="connsiteY4" fmla="*/ 788970 h 788970"/>
                <a:gd name="connsiteX5" fmla="*/ 0 w 91110"/>
                <a:gd name="connsiteY5" fmla="*/ 516350 h 788970"/>
                <a:gd name="connsiteX6" fmla="*/ 7592 w 91110"/>
                <a:gd name="connsiteY6" fmla="*/ 0 h 788970"/>
                <a:gd name="connsiteX0" fmla="*/ 12571 w 91110"/>
                <a:gd name="connsiteY0" fmla="*/ 7659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12571 w 91110"/>
                <a:gd name="connsiteY6" fmla="*/ 7659 h 785814"/>
                <a:gd name="connsiteX0" fmla="*/ 12571 w 91110"/>
                <a:gd name="connsiteY0" fmla="*/ 7659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12571 w 91110"/>
                <a:gd name="connsiteY6" fmla="*/ 7659 h 785814"/>
                <a:gd name="connsiteX0" fmla="*/ 7420 w 91110"/>
                <a:gd name="connsiteY0" fmla="*/ 2165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7420 w 91110"/>
                <a:gd name="connsiteY6" fmla="*/ 2165 h 785814"/>
                <a:gd name="connsiteX0" fmla="*/ 4091 w 91110"/>
                <a:gd name="connsiteY0" fmla="*/ 6320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4091 w 91110"/>
                <a:gd name="connsiteY6" fmla="*/ 6320 h 7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110" h="785814">
                  <a:moveTo>
                    <a:pt x="4091" y="6320"/>
                  </a:moveTo>
                  <a:cubicBezTo>
                    <a:pt x="33673" y="18130"/>
                    <a:pt x="45123" y="30420"/>
                    <a:pt x="86717" y="0"/>
                  </a:cubicBezTo>
                  <a:cubicBezTo>
                    <a:pt x="87895" y="178274"/>
                    <a:pt x="89932" y="329940"/>
                    <a:pt x="91110" y="508214"/>
                  </a:cubicBezTo>
                  <a:cubicBezTo>
                    <a:pt x="32660" y="544919"/>
                    <a:pt x="79001" y="782414"/>
                    <a:pt x="64119" y="784852"/>
                  </a:cubicBezTo>
                  <a:cubicBezTo>
                    <a:pt x="65901" y="784812"/>
                    <a:pt x="54466" y="766965"/>
                    <a:pt x="27863" y="785814"/>
                  </a:cubicBezTo>
                  <a:cubicBezTo>
                    <a:pt x="6767" y="435121"/>
                    <a:pt x="64305" y="616640"/>
                    <a:pt x="0" y="513194"/>
                  </a:cubicBezTo>
                  <a:cubicBezTo>
                    <a:pt x="1820" y="330045"/>
                    <a:pt x="2271" y="189469"/>
                    <a:pt x="4091" y="632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2" name="Oval 521"/>
            <p:cNvSpPr/>
            <p:nvPr/>
          </p:nvSpPr>
          <p:spPr>
            <a:xfrm rot="374975" flipH="1">
              <a:off x="3580390" y="3594573"/>
              <a:ext cx="66747" cy="29258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32" name="Teardrop 531"/>
          <p:cNvSpPr/>
          <p:nvPr/>
        </p:nvSpPr>
        <p:spPr>
          <a:xfrm rot="18739168">
            <a:off x="3655964" y="3077145"/>
            <a:ext cx="72548" cy="65953"/>
          </a:xfrm>
          <a:prstGeom prst="teardrop">
            <a:avLst/>
          </a:prstGeom>
          <a:solidFill>
            <a:srgbClr val="FFFF0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492" name="Group 491"/>
          <p:cNvGrpSpPr/>
          <p:nvPr/>
        </p:nvGrpSpPr>
        <p:grpSpPr>
          <a:xfrm>
            <a:off x="3849783" y="4125771"/>
            <a:ext cx="1938163" cy="307777"/>
            <a:chOff x="6772635" y="590293"/>
            <a:chExt cx="1938163" cy="307777"/>
          </a:xfrm>
        </p:grpSpPr>
        <p:grpSp>
          <p:nvGrpSpPr>
            <p:cNvPr id="493" name="Group 492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497" name="Straight Connector 496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98" name="Oval 497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4" name="Group 493"/>
            <p:cNvGrpSpPr/>
            <p:nvPr/>
          </p:nvGrpSpPr>
          <p:grpSpPr>
            <a:xfrm>
              <a:off x="7235545" y="590293"/>
              <a:ext cx="1475253" cy="307777"/>
              <a:chOff x="12380841" y="-4000211"/>
              <a:chExt cx="1475253" cy="307777"/>
            </a:xfrm>
          </p:grpSpPr>
          <p:sp>
            <p:nvSpPr>
              <p:cNvPr id="495" name="Rounded Rectangle 494"/>
              <p:cNvSpPr/>
              <p:nvPr/>
            </p:nvSpPr>
            <p:spPr>
              <a:xfrm flipV="1">
                <a:off x="12533936" y="-3980351"/>
                <a:ext cx="1165593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12380841" y="-4000211"/>
                <a:ext cx="147525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Zinc granules</a:t>
                </a:r>
              </a:p>
            </p:txBody>
          </p:sp>
        </p:grpSp>
      </p:grpSp>
      <p:grpSp>
        <p:nvGrpSpPr>
          <p:cNvPr id="580" name="Group 579"/>
          <p:cNvGrpSpPr/>
          <p:nvPr/>
        </p:nvGrpSpPr>
        <p:grpSpPr>
          <a:xfrm>
            <a:off x="3849879" y="4083918"/>
            <a:ext cx="2051077" cy="527590"/>
            <a:chOff x="6783099" y="610153"/>
            <a:chExt cx="2051078" cy="527590"/>
          </a:xfrm>
        </p:grpSpPr>
        <p:grpSp>
          <p:nvGrpSpPr>
            <p:cNvPr id="581" name="Group 580"/>
            <p:cNvGrpSpPr/>
            <p:nvPr/>
          </p:nvGrpSpPr>
          <p:grpSpPr>
            <a:xfrm flipV="1">
              <a:off x="6783099" y="889562"/>
              <a:ext cx="609402" cy="46180"/>
              <a:chOff x="6745262" y="-577516"/>
              <a:chExt cx="609402" cy="46180"/>
            </a:xfrm>
          </p:grpSpPr>
          <p:cxnSp>
            <p:nvCxnSpPr>
              <p:cNvPr id="586" name="Straight Connector 585"/>
              <p:cNvCxnSpPr/>
              <p:nvPr/>
            </p:nvCxnSpPr>
            <p:spPr>
              <a:xfrm>
                <a:off x="6784155" y="-555737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87" name="Oval 586"/>
              <p:cNvSpPr/>
              <p:nvPr/>
            </p:nvSpPr>
            <p:spPr>
              <a:xfrm>
                <a:off x="6745262" y="-577516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2" name="Group 581"/>
            <p:cNvGrpSpPr/>
            <p:nvPr/>
          </p:nvGrpSpPr>
          <p:grpSpPr>
            <a:xfrm>
              <a:off x="7326349" y="610153"/>
              <a:ext cx="1507828" cy="527590"/>
              <a:chOff x="12471645" y="-3980351"/>
              <a:chExt cx="1507828" cy="527590"/>
            </a:xfrm>
          </p:grpSpPr>
          <p:sp>
            <p:nvSpPr>
              <p:cNvPr id="583" name="Rounded Rectangle 582"/>
              <p:cNvSpPr/>
              <p:nvPr/>
            </p:nvSpPr>
            <p:spPr>
              <a:xfrm flipV="1">
                <a:off x="12533937" y="-3980351"/>
                <a:ext cx="1400173" cy="51860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2471645" y="-3975981"/>
                <a:ext cx="15078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Dilute </a:t>
                </a:r>
                <a:r>
                  <a:rPr lang="en-US" sz="1400" b="1" dirty="0" err="1">
                    <a:solidFill>
                      <a:prstClr val="black"/>
                    </a:solidFill>
                    <a:latin typeface="Adobe Garamond Pro Bold" pitchFamily="18" charset="0"/>
                  </a:rPr>
                  <a:t>sulphuric</a:t>
                </a:r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 acid</a:t>
                </a:r>
              </a:p>
            </p:txBody>
          </p:sp>
        </p:grpSp>
      </p:grpSp>
      <p:grpSp>
        <p:nvGrpSpPr>
          <p:cNvPr id="238" name="Group 237"/>
          <p:cNvGrpSpPr/>
          <p:nvPr/>
        </p:nvGrpSpPr>
        <p:grpSpPr>
          <a:xfrm>
            <a:off x="3663062" y="3727270"/>
            <a:ext cx="1469153" cy="307777"/>
            <a:chOff x="6619555" y="593150"/>
            <a:chExt cx="1537221" cy="307777"/>
          </a:xfrm>
        </p:grpSpPr>
        <p:grpSp>
          <p:nvGrpSpPr>
            <p:cNvPr id="239" name="Group 238"/>
            <p:cNvGrpSpPr/>
            <p:nvPr/>
          </p:nvGrpSpPr>
          <p:grpSpPr>
            <a:xfrm flipV="1">
              <a:off x="6619555" y="738836"/>
              <a:ext cx="671740" cy="44822"/>
              <a:chOff x="6581718" y="-425432"/>
              <a:chExt cx="671740" cy="44822"/>
            </a:xfrm>
          </p:grpSpPr>
          <p:cxnSp>
            <p:nvCxnSpPr>
              <p:cNvPr id="243" name="Straight Connector 242"/>
              <p:cNvCxnSpPr/>
              <p:nvPr/>
            </p:nvCxnSpPr>
            <p:spPr>
              <a:xfrm flipV="1">
                <a:off x="6626257" y="-401823"/>
                <a:ext cx="627201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44" name="Oval 243"/>
              <p:cNvSpPr/>
              <p:nvPr/>
            </p:nvSpPr>
            <p:spPr>
              <a:xfrm>
                <a:off x="6581718" y="-425432"/>
                <a:ext cx="43939" cy="4482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0" name="Group 239"/>
            <p:cNvGrpSpPr/>
            <p:nvPr/>
          </p:nvGrpSpPr>
          <p:grpSpPr>
            <a:xfrm>
              <a:off x="6985784" y="593150"/>
              <a:ext cx="1170992" cy="307777"/>
              <a:chOff x="12131080" y="-3997354"/>
              <a:chExt cx="1170992" cy="307777"/>
            </a:xfrm>
          </p:grpSpPr>
          <p:sp>
            <p:nvSpPr>
              <p:cNvPr id="241" name="Rounded Rectangle 240"/>
              <p:cNvSpPr/>
              <p:nvPr/>
            </p:nvSpPr>
            <p:spPr>
              <a:xfrm flipV="1">
                <a:off x="12418561" y="-3980351"/>
                <a:ext cx="595457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12131080" y="-3997354"/>
                <a:ext cx="117099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H</a:t>
                </a:r>
                <a:r>
                  <a:rPr lang="en-US" sz="1400" b="1" baseline="-25000" dirty="0">
                    <a:solidFill>
                      <a:prstClr val="black"/>
                    </a:solidFill>
                    <a:latin typeface="Adobe Garamond Pro Bold" pitchFamily="18" charset="0"/>
                  </a:rPr>
                  <a:t>2</a:t>
                </a:r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 gas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097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4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15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7.22222E-6 -6.20179E-7 L -0.19305 -0.37952 L -0.31353 -0.36748 " pathEditMode="relative" ptsTypes="AAA">
                                          <p:cBhvr>
                                            <p:cTn id="21" dur="200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0" presetClass="path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2.71605E-6 L -0.00729 0.42438 " pathEditMode="relative" rAng="0" ptsTypes="AA">
                                          <p:cBhvr>
                                            <p:cTn id="41" dur="750" fill="hold"/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5" y="212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ac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2.46914E-6 L 0.0158 0.4392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1" y="2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0" presetClass="path" presetSubtype="0" ac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66667E-6 -2.46914E-6 L 0.00052 0.4392 " pathEditMode="relative" rAng="0" ptsTypes="AA">
                                          <p:cBhvr>
                                            <p:cTn id="45" dur="700" fill="hold"/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1.66667E-6 -2.46914E-6 L 0.00833 0.4392 " pathEditMode="relative" rAng="0" ptsTypes="AA">
                                          <p:cBhvr>
                                            <p:cTn id="47" dur="75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2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0" presetClass="path" presetSubtype="0" ac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51 -0.02469 L 0.00122 0.45741 " pathEditMode="relative" rAng="0" ptsTypes="AA">
                                          <p:cBhvr>
                                            <p:cTn id="49" dur="75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5" y="24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400"/>
                                            <p:tgtEl>
                                              <p:spTgt spid="4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60" dur="50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4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1.97531E-6 L -0.00173 0.05679 " pathEditMode="relative" rAng="0" ptsTypes="AA" p14:bounceEnd="52000">
                                          <p:cBhvr>
                                            <p:cTn id="67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28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2899 0.01296 L 0.29427 0.00062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8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">
                                          <p:cBhvr>
                                            <p:cTn id="79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">
                                          <p:cBhvr>
                                            <p:cTn id="81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0.00741 L 0.0375 -0.0071 " pathEditMode="relative" rAng="0" ptsTypes="AA">
                                          <p:cBhvr>
                                            <p:cTn id="83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698 -1.60494E-6 C 0.03645 -0.05401 0.03559 -0.09167 0.03281 -0.14074 C 0.0309 -0.23333 0.03177 -0.17407 0.03177 -0.31852 " pathEditMode="relative" rAng="0" ptsTypes="ffA">
                                          <p:cBhvr>
                                            <p:cTn id="87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15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-0.00052 -0.05401 -0.00139 -0.09167 -0.00416 -0.14074 C -0.00607 -0.23333 -0.0052 -0.17407 -0.0052 -0.31852 " pathEditMode="relative" ptsTypes="ffA">
                                          <p:cBhvr>
                                            <p:cTn id="89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03 -0.31852 L 0.18802 -0.31852 L 0.18802 -0.05031 " pathEditMode="relative" rAng="0" ptsTypes="AAA">
                                          <p:cBhvr>
                                            <p:cTn id="93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9" y="133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695 -0.31852 L 0.15104 -0.31852 L 0.15104 -0.05031 " pathEditMode="relative" rAng="0" ptsTypes="AAA">
                                          <p:cBhvr>
                                            <p:cTn id="95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9" y="133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6" dur="2500"/>
                                            <p:tgtEl>
                                              <p:spTgt spid="7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8.64198E-7 L -0.00104 -0.63765 L 0.17309 -0.63518 L 0.17187 -0.27191 " pathEditMode="relative" rAng="0" ptsTypes="AAAA">
                                          <p:cBhvr>
                                            <p:cTn id="114" dur="2000" fill="hold"/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94" y="-318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5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-3.08642E-6 L -0.00104 -0.63765 L 0.17309 -0.63487 L 0.17153 -0.26605 " pathEditMode="relative" rAng="0" ptsTypes="AAAA">
                                          <p:cBhvr>
                                            <p:cTn id="11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94" y="-318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2" presetClass="entr" presetSubtype="4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3" dur="700"/>
                                            <p:tgtEl>
                                              <p:spTgt spid="6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0" presetClass="path" presetSubtype="0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5.55556E-7 1.48148E-6 L -0.00139 0.33148 " pathEditMode="relative" rAng="0" ptsTypes="AA">
                                          <p:cBhvr>
                                            <p:cTn id="125" dur="148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9" y="16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6" presetID="6" presetClass="entr" presetSubtype="3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28" dur="56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22" presetClass="exit" presetSubtype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30" dur="6300"/>
                                            <p:tgtEl>
                                              <p:spTgt spid="7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6299"/>
                                              </p:stCondLst>
                                            </p:cTn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" presetClass="exit" presetSubtype="0" fill="hold" grpId="2" nodeType="withEffect">
                                      <p:stCondLst>
                                        <p:cond delay="91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4 0.07407 L 3.61111E-6 -0.30185 L -0.16823 -0.30185 L -0.16962 0.27531 " pathEditMode="relative" rAng="0" ptsTypes="AAAA">
                                          <p:cBhvr>
                                            <p:cTn id="143" dur="1000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90" y="-87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4" presetID="1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2500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1" presetClass="exit" presetSubtype="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1" presetClass="entr" presetSubtype="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5" fill="hold">
                          <p:stCondLst>
                            <p:cond delay="indefinite"/>
                          </p:stCondLst>
                          <p:childTnLst>
                            <p:par>
                              <p:cTn id="1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7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43 0.00247 L 0.00138 -0.54938 L 0.17899 -0.54938 L 0.17899 -0.18456 " pathEditMode="relative" rAng="0" ptsTypes="AAAA">
                                          <p:cBhvr>
                                            <p:cTn id="158" dur="2000" fill="hold"/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67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6 0.00463 L 0.00156 -0.54722 L 0.17917 -0.54722 L 0.17917 -0.18241 " pathEditMode="relative" rAng="0" ptsTypes="AAAA">
                                          <p:cBhvr>
                                            <p:cTn id="160" dur="2000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67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1" presetID="1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0" presetClass="path" presetSubtype="0" repeatCount="indefinite" fill="hold" grpId="1" nodeType="withEffect">
                                      <p:stCondLst>
                                        <p:cond delay="23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4.16667E-6 -4.93827E-6 L -0.00087 0.27099 " pathEditMode="relative" rAng="0" ptsTypes="AA">
                                          <p:cBhvr>
                                            <p:cTn id="168" dur="14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1354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6" presetClass="entr" presetSubtype="32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71" dur="9600"/>
                                            <p:tgtEl>
                                              <p:spTgt spid="4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22" presetClass="exit" presetSubtype="1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73" dur="5000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6" presetClass="exit" presetSubtype="32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76" dur="97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96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xit" presetSubtype="0" fill="hold" grpId="2" nodeType="withEffect">
                                      <p:stCondLst>
                                        <p:cond delay="141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xit" presetSubtype="0" fill="hold" nodeType="withEffect">
                                      <p:stCondLst>
                                        <p:cond delay="14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2" fill="hold">
                          <p:stCondLst>
                            <p:cond delay="indefinite"/>
                          </p:stCondLst>
                          <p:childTnLst>
                            <p:par>
                              <p:cTn id="1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400"/>
                                            <p:tgtEl>
                                              <p:spTgt spid="5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190" dur="500" fill="hold"/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3" dur="400"/>
                                            <p:tgtEl>
                                              <p:spTgt spid="6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195" dur="500" fill="hold"/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0" dur="400"/>
                                            <p:tgtEl>
                                              <p:spTgt spid="5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202" dur="500" fill="hold"/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3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469 0.00618 C -0.00607 0.00587 -0.00486 0.00031 -0.00868 0.00031 C -0.01041 -0.00123 -0.00677 -0.00617 -0.00712 -0.0074 " pathEditMode="relative" rAng="0" ptsTypes="fff">
                                          <p:cBhvr>
                                            <p:cTn id="206" dur="16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5" y="-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61111E-6 4.93827E-6 C -0.00086 -0.00093 -0.00277 -0.00124 -0.0052 -0.00186 C -0.00816 -0.0034 0.00018 -0.00556 -0.0085 -0.00649 C -0.01041 -0.00772 -0.00954 -0.01698 -0.01041 -0.01729 " pathEditMode="relative" rAng="0" ptsTypes="ffff">
                                          <p:cBhvr>
                                            <p:cTn id="210" dur="110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1" y="-8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591 -0.01482 C -0.00729 -0.01543 -0.00556 -0.02191 -0.00938 -0.02222 C -0.01163 -0.02469 -0.01823 -0.02747 -0.0191 -0.02963 " pathEditMode="relative" rAng="0" ptsTypes="fff">
                                          <p:cBhvr>
                                            <p:cTn id="214" dur="15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2" y="-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5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7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226 0.0108 C -0.00365 0.01018 -0.0007 0.00864 -0.00451 0.00833 C -0.00938 0.0071 0.00069 0.00494 -0.0132 0.00432 C -0.01424 0.00339 -0.01511 -0.00463 -0.01441 -0.00494 " pathEditMode="relative" rAng="0" ptsTypes="ffff">
                                          <p:cBhvr>
                                            <p:cTn id="218" dur="1000" fill="hold"/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8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9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0816 0.0142 C 0.0092 0.01296 0.01268 0.00957 0.01407 0.00741 C 0.01094 0.00648 0.01702 -0.00185 0.01563 -0.00216 " pathEditMode="relative" rAng="0" ptsTypes="fff">
                                          <p:cBhvr>
                                            <p:cTn id="222" dur="1000" fill="hold"/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-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3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5.55556E-7 2.71605E-6 C -0.00139 -0.00124 -0.00417 -0.00185 -0.00746 -0.00247 C -0.0118 -0.00463 -0.00469 -0.00556 -0.01719 -0.0071 C -0.02153 -0.00895 -0.00069 -0.02037 -0.00434 -0.02562 " pathEditMode="relative" rAng="0" ptsTypes="ffff">
                                          <p:cBhvr>
                                            <p:cTn id="226" dur="800" fill="hold"/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76" y="-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7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9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469 0.00834 C -0.00608 0.00834 -0.00486 0.01389 -0.00868 0.01389 C -0.01042 0.01544 -0.00677 0.02037 -0.00712 0.02192 " pathEditMode="relative" rAng="0" ptsTypes="fff">
                                          <p:cBhvr>
                                            <p:cTn id="230" dur="1600" fill="hold"/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5" y="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1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3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66667E-6 1.11022E-16 C -0.00139 0.00031 -0.00451 0.00062 -0.00833 0.00123 C -0.01319 0.00247 0.00018 0.00432 -0.01371 0.00494 C -0.01684 0.00586 -0.01528 0.01327 -0.01666 0.01389 " pathEditMode="relative" rAng="0" ptsTypes="ffff">
                                          <p:cBhvr>
                                            <p:cTn id="234" dur="1100" fill="hold"/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33" y="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5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7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77778E-7 1.11022E-16 C -0.00139 0.00062 0.00035 0.00648 -0.00347 0.00679 C -0.00573 0.00895 -0.01233 0.01173 -0.01319 0.01389 " pathEditMode="relative" rAng="0" ptsTypes="fff">
                                          <p:cBhvr>
                                            <p:cTn id="238" dur="1500" fill="hold"/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2" y="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9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5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816 0.01481 C -0.00955 0.01419 -0.0066 0.01296 -0.01042 0.01265 C -0.01528 0.01172 -0.00521 0.00987 -0.0191 0.00895 C -0.02014 0.00833 -0.02101 0.00154 -0.02032 0.00123 " pathEditMode="relative" rAng="0" ptsTypes="ffff">
                                          <p:cBhvr>
                                            <p:cTn id="246" dur="1000" fill="hold"/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7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11111E-6 -2.46914E-7 C -0.00139 -0.00123 -0.00451 -0.00185 -0.00833 -0.00247 C -0.01319 -0.00494 -0.00521 -0.00617 -0.0191 -0.00772 C -0.02413 -0.00957 -0.00069 -0.02191 -0.00486 -0.02747 " pathEditMode="relative" rAng="0" ptsTypes="ffff">
                                          <p:cBhvr>
                                            <p:cTn id="248" dur="800" fill="hold"/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5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22" presetClass="entr" presetSubtype="4" repeatCount="indefinite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1" dur="50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22" presetClass="entr" presetSubtype="4" repeatCount="indefinite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4" dur="5000"/>
                                            <p:tgtEl>
                                              <p:spTgt spid="5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5" fill="hold">
                          <p:stCondLst>
                            <p:cond delay="indefinite"/>
                          </p:stCondLst>
                          <p:childTnLst>
                            <p:par>
                              <p:cTn id="2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9" dur="4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0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261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2" fill="hold">
                          <p:stCondLst>
                            <p:cond delay="indefinite"/>
                          </p:stCondLst>
                          <p:childTnLst>
                            <p:par>
                              <p:cTn id="2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6" fill="hold">
                          <p:stCondLst>
                            <p:cond delay="indefinite"/>
                          </p:stCondLst>
                          <p:childTnLst>
                            <p:par>
                              <p:cTn id="2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8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70" dur="500" fill="hold"/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71" dur="500" fill="hold"/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2" fill="hold">
                          <p:stCondLst>
                            <p:cond delay="indefinite"/>
                          </p:stCondLst>
                          <p:childTnLst>
                            <p:par>
                              <p:cTn id="2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1" fill="hold">
                          <p:stCondLst>
                            <p:cond delay="indefinite"/>
                          </p:stCondLst>
                          <p:childTnLst>
                            <p:par>
                              <p:cTn id="2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 fill="hold"/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7" fill="hold">
                          <p:stCondLst>
                            <p:cond delay="indefinite"/>
                          </p:stCondLst>
                          <p:childTnLst>
                            <p:par>
                              <p:cTn id="2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1" dur="500" fill="hold"/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500" fill="hold"/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3" presetID="0" presetClass="path" presetSubtype="0" repeatCount="indefinite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43 -0.0142 C -0.00139 -0.01544 0.00208 -0.01821 0.00347 -0.02007 C 0.00035 -0.02068 0.00642 -0.02809 0.00503 -0.0284 " pathEditMode="relative" rAng="0" ptsTypes="fff">
                                          <p:cBhvr>
                                            <p:cTn id="294" dur="1000" fill="hold"/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-7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8" grpId="0" animBg="1"/>
          <p:bldP spid="628" grpId="1" animBg="1"/>
          <p:bldP spid="628" grpId="2" animBg="1"/>
          <p:bldP spid="224" grpId="0"/>
          <p:bldP spid="224" grpId="1"/>
          <p:bldP spid="12" grpId="0" animBg="1"/>
          <p:bldP spid="12" grpId="1" animBg="1"/>
          <p:bldP spid="499" grpId="0" animBg="1"/>
          <p:bldP spid="610" grpId="0"/>
          <p:bldP spid="611" grpId="0" animBg="1"/>
          <p:bldP spid="612" grpId="0"/>
          <p:bldP spid="613" grpId="0"/>
          <p:bldP spid="614" grpId="0"/>
          <p:bldP spid="532" grpId="0" animBg="1"/>
          <p:bldP spid="532" grpId="1" animBg="1"/>
          <p:bldP spid="532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4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7.22222E-6 -6.20179E-7 L -0.19305 -0.37952 L -0.31353 -0.36748 " pathEditMode="relative" ptsTypes="AAA">
                                          <p:cBhvr>
                                            <p:cTn id="21" dur="2000" fill="hold"/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0" presetClass="path" presetSubtype="0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2.71605E-6 L -0.00729 0.42438 " pathEditMode="relative" rAng="0" ptsTypes="AA">
                                          <p:cBhvr>
                                            <p:cTn id="41" dur="750" fill="hold"/>
                                            <p:tgtEl>
                                              <p:spTgt spid="4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5" y="212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accel="10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2.46914E-6 L 0.0158 0.4392 " pathEditMode="relative" rAng="0" ptsTypes="AA">
                                          <p:cBhvr>
                                            <p:cTn id="43" dur="750" fill="hold"/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1" y="2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0" presetClass="path" presetSubtype="0" ac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66667E-6 -2.46914E-6 L 0.00052 0.4392 " pathEditMode="relative" rAng="0" ptsTypes="AA">
                                          <p:cBhvr>
                                            <p:cTn id="45" dur="700" fill="hold"/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0" presetClass="path" presetSubtype="0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1.66667E-6 -2.46914E-6 L 0.00833 0.4392 " pathEditMode="relative" rAng="0" ptsTypes="AA">
                                          <p:cBhvr>
                                            <p:cTn id="47" dur="750" fill="hold"/>
                                            <p:tgtEl>
                                              <p:spTgt spid="4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21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0" presetClass="path" presetSubtype="0" ac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.00851 -0.02469 L 0.00122 0.45741 " pathEditMode="relative" rAng="0" ptsTypes="AA">
                                          <p:cBhvr>
                                            <p:cTn id="49" dur="750" fill="hold"/>
                                            <p:tgtEl>
                                              <p:spTgt spid="4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5" y="2410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400"/>
                                            <p:tgtEl>
                                              <p:spTgt spid="4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60" dur="500" fill="hold"/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4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1.97531E-6 L -0.00173 0.05679 " pathEditMode="relative" rAng="0" ptsTypes="AA">
                                          <p:cBhvr>
                                            <p:cTn id="67" dur="5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28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2899 0.01296 L 0.29427 0.00062 " pathEditMode="relative" rAng="0" ptsTypes="AA">
                                          <p:cBhvr>
                                            <p:cTn id="71" dur="1000" fill="hold"/>
                                            <p:tgtEl>
                                              <p:spTgt spid="8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2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1" presetClass="exit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1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">
                                          <p:cBhvr>
                                            <p:cTn id="79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0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">
                                          <p:cBhvr>
                                            <p:cTn id="81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0.00741 L 0.0375 -0.0071 " pathEditMode="relative" rAng="0" ptsTypes="AA">
                                          <p:cBhvr>
                                            <p:cTn id="83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7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698 -1.60494E-6 C 0.03645 -0.05401 0.03559 -0.09167 0.03281 -0.14074 C 0.0309 -0.23333 0.03177 -0.17407 0.03177 -0.31852 " pathEditMode="relative" rAng="0" ptsTypes="ffA">
                                          <p:cBhvr>
                                            <p:cTn id="87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13" y="-1592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C -0.00052 -0.05401 -0.00139 -0.09167 -0.00416 -0.14074 C -0.00607 -0.23333 -0.0052 -0.17407 -0.0052 -0.31852 " pathEditMode="relative" ptsTypes="ffA">
                                          <p:cBhvr>
                                            <p:cTn id="89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003 -0.31852 L 0.18802 -0.31852 L 0.18802 -0.05031 " pathEditMode="relative" rAng="0" ptsTypes="AAA">
                                          <p:cBhvr>
                                            <p:cTn id="93" dur="10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9" y="133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695 -0.31852 L 0.15104 -0.31852 L 0.15104 -0.05031 " pathEditMode="relative" rAng="0" ptsTypes="AAA">
                                          <p:cBhvr>
                                            <p:cTn id="95" dur="1000" fill="hold"/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99" y="1339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6" dur="2500"/>
                                            <p:tgtEl>
                                              <p:spTgt spid="7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" presetID="1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-8.64198E-7 L -0.00104 -0.63765 L 0.17309 -0.63518 L 0.17187 -0.27191 " pathEditMode="relative" rAng="0" ptsTypes="AAAA">
                                          <p:cBhvr>
                                            <p:cTn id="114" dur="2000" fill="hold"/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94" y="-318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5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-3.08642E-6 L -0.00104 -0.63765 L 0.17309 -0.63487 L 0.17153 -0.26605 " pathEditMode="relative" rAng="0" ptsTypes="AAAA">
                                          <p:cBhvr>
                                            <p:cTn id="116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94" y="-3188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7" presetID="1" presetClass="exit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22" presetClass="entr" presetSubtype="4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3" dur="700"/>
                                            <p:tgtEl>
                                              <p:spTgt spid="6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0" presetClass="path" presetSubtype="0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5.55556E-7 1.48148E-6 L -0.00139 0.33148 " pathEditMode="relative" rAng="0" ptsTypes="AA">
                                          <p:cBhvr>
                                            <p:cTn id="125" dur="1480" fill="hold"/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9" y="1657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6" presetID="6" presetClass="entr" presetSubtype="32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28" dur="56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22" presetClass="exit" presetSubtype="1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30" dur="6300"/>
                                            <p:tgtEl>
                                              <p:spTgt spid="7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6299"/>
                                              </p:stCondLst>
                                            </p:cTn>
                                            <p:tgtEl>
                                              <p:spTgt spid="7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" presetClass="exit" presetSubtype="0" fill="hold" grpId="2" nodeType="withEffect">
                                      <p:stCondLst>
                                        <p:cond delay="91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4 0.07407 L 3.61111E-6 -0.30185 L -0.16823 -0.30185 L -0.16962 0.27531 " pathEditMode="relative" rAng="0" ptsTypes="AAAA">
                                          <p:cBhvr>
                                            <p:cTn id="143" dur="1000" fill="hold"/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090" y="-873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4" presetID="1" presetClass="exit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2500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1" presetClass="exit" presetSubtype="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1" presetClass="entr" presetSubtype="0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5" fill="hold">
                          <p:stCondLst>
                            <p:cond delay="indefinite"/>
                          </p:stCondLst>
                          <p:childTnLst>
                            <p:par>
                              <p:cTn id="1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7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43 0.00247 L 0.00138 -0.54938 L 0.17899 -0.54938 L 0.17899 -0.18456 " pathEditMode="relative" rAng="0" ptsTypes="AAAA">
                                          <p:cBhvr>
                                            <p:cTn id="158" dur="2000" fill="hold"/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67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9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6 0.00463 L 0.00156 -0.54722 L 0.17917 -0.54722 L 0.17917 -0.18241 " pathEditMode="relative" rAng="0" ptsTypes="AAAA">
                                          <p:cBhvr>
                                            <p:cTn id="160" dur="2000" fill="hold"/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767" y="-275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1" presetID="1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1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7" presetID="0" presetClass="path" presetSubtype="0" repeatCount="indefinite" fill="hold" grpId="1" nodeType="withEffect">
                                      <p:stCondLst>
                                        <p:cond delay="23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4.16667E-6 -4.93827E-6 L -0.00087 0.27099 " pathEditMode="relative" rAng="0" ptsTypes="AA">
                                          <p:cBhvr>
                                            <p:cTn id="168" dur="1480" fill="hold"/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" y="1354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6" presetClass="entr" presetSubtype="32" fill="hold" grpId="0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71" dur="9600"/>
                                            <p:tgtEl>
                                              <p:spTgt spid="4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22" presetClass="exit" presetSubtype="1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73" dur="5000"/>
                                            <p:tgtEl>
                                              <p:spTgt spid="5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4999"/>
                                              </p:stCondLst>
                                            </p:cTn>
                                            <p:tgtEl>
                                              <p:spTgt spid="5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5" presetID="6" presetClass="exit" presetSubtype="32" fill="hold" grpId="1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176" dur="97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96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xit" presetSubtype="0" fill="hold" grpId="2" nodeType="withEffect">
                                      <p:stCondLst>
                                        <p:cond delay="141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xit" presetSubtype="0" fill="hold" nodeType="withEffect">
                                      <p:stCondLst>
                                        <p:cond delay="141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2" fill="hold">
                          <p:stCondLst>
                            <p:cond delay="indefinite"/>
                          </p:stCondLst>
                          <p:childTnLst>
                            <p:par>
                              <p:cTn id="1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400"/>
                                            <p:tgtEl>
                                              <p:spTgt spid="5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190" dur="500" fill="hold"/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3" dur="400"/>
                                            <p:tgtEl>
                                              <p:spTgt spid="6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195" dur="500" fill="hold"/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0" dur="400"/>
                                            <p:tgtEl>
                                              <p:spTgt spid="5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202" dur="500" fill="hold"/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3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469 0.00618 C -0.00607 0.00587 -0.00486 0.00031 -0.00868 0.00031 C -0.01041 -0.00123 -0.00677 -0.00617 -0.00712 -0.0074 " pathEditMode="relative" rAng="0" ptsTypes="fff">
                                          <p:cBhvr>
                                            <p:cTn id="206" dur="1600" fill="hold"/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5" y="-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61111E-6 4.93827E-6 C -0.00086 -0.00093 -0.00277 -0.00124 -0.0052 -0.00186 C -0.00816 -0.0034 0.00018 -0.00556 -0.0085 -0.00649 C -0.01041 -0.00772 -0.00954 -0.01698 -0.01041 -0.01729 " pathEditMode="relative" rAng="0" ptsTypes="ffff">
                                          <p:cBhvr>
                                            <p:cTn id="210" dur="1100" fill="hold"/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1" y="-8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591 -0.01482 C -0.00729 -0.01543 -0.00556 -0.02191 -0.00938 -0.02222 C -0.01163 -0.02469 -0.01823 -0.02747 -0.0191 -0.02963 " pathEditMode="relative" rAng="0" ptsTypes="fff">
                                          <p:cBhvr>
                                            <p:cTn id="214" dur="1500" fill="hold"/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2" y="-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5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7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226 0.0108 C -0.00365 0.01018 -0.0007 0.00864 -0.00451 0.00833 C -0.00938 0.0071 0.00069 0.00494 -0.0132 0.00432 C -0.01424 0.00339 -0.01511 -0.00463 -0.01441 -0.00494 " pathEditMode="relative" rAng="0" ptsTypes="ffff">
                                          <p:cBhvr>
                                            <p:cTn id="218" dur="1000" fill="hold"/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8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9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1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0.00816 0.0142 C 0.0092 0.01296 0.01268 0.00957 0.01407 0.00741 C 0.01094 0.00648 0.01702 -0.00185 0.01563 -0.00216 " pathEditMode="relative" rAng="0" ptsTypes="fff">
                                          <p:cBhvr>
                                            <p:cTn id="222" dur="1000" fill="hold"/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-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3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5.55556E-7 2.71605E-6 C -0.00139 -0.00124 -0.00417 -0.00185 -0.00746 -0.00247 C -0.0118 -0.00463 -0.00469 -0.00556 -0.01719 -0.0071 C -0.02153 -0.00895 -0.00069 -0.02037 -0.00434 -0.02562 " pathEditMode="relative" rAng="0" ptsTypes="ffff">
                                          <p:cBhvr>
                                            <p:cTn id="226" dur="800" fill="hold"/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76" y="-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7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9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469 0.00834 C -0.00608 0.00834 -0.00486 0.01389 -0.00868 0.01389 C -0.01042 0.01544 -0.00677 0.02037 -0.00712 0.02192 " pathEditMode="relative" rAng="0" ptsTypes="fff">
                                          <p:cBhvr>
                                            <p:cTn id="230" dur="1600" fill="hold"/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5" y="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1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3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66667E-6 1.11022E-16 C -0.00139 0.00031 -0.00451 0.00062 -0.00833 0.00123 C -0.01319 0.00247 0.00018 0.00432 -0.01371 0.00494 C -0.01684 0.00586 -0.01528 0.01327 -0.01666 0.01389 " pathEditMode="relative" rAng="0" ptsTypes="ffff">
                                          <p:cBhvr>
                                            <p:cTn id="234" dur="1100" fill="hold"/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33" y="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5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7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2.77778E-7 1.11022E-16 C -0.00139 0.00062 0.00035 0.00648 -0.00347 0.00679 C -0.00573 0.00895 -0.01233 0.01173 -0.01319 0.01389 " pathEditMode="relative" rAng="0" ptsTypes="fff">
                                          <p:cBhvr>
                                            <p:cTn id="238" dur="1500" fill="hold"/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2" y="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9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1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9"/>
                                              </p:stCondLst>
                                            </p:cTn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5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0.00816 0.01481 C -0.00955 0.01419 -0.0066 0.01296 -0.01042 0.01265 C -0.01528 0.01172 -0.00521 0.00987 -0.0191 0.00895 C -0.02014 0.00833 -0.02101 0.00154 -0.02032 0.00123 " pathEditMode="relative" rAng="0" ptsTypes="ffff">
                                          <p:cBhvr>
                                            <p:cTn id="246" dur="1000" fill="hold"/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6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7" presetID="0" presetClass="path" presetSubtype="0" repeatCount="indefinite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1.11111E-6 -2.46914E-7 C -0.00139 -0.00123 -0.00451 -0.00185 -0.00833 -0.00247 C -0.01319 -0.00494 -0.00521 -0.00617 -0.0191 -0.00772 C -0.02413 -0.00957 -0.00069 -0.02191 -0.00486 -0.02747 " pathEditMode="relative" rAng="0" ptsTypes="ffff">
                                          <p:cBhvr>
                                            <p:cTn id="248" dur="800" fill="hold"/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15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9" presetID="22" presetClass="entr" presetSubtype="4" repeatCount="indefinite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1" dur="50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2" presetID="22" presetClass="entr" presetSubtype="4" repeatCount="indefinite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4" dur="5000"/>
                                            <p:tgtEl>
                                              <p:spTgt spid="5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5" fill="hold">
                          <p:stCondLst>
                            <p:cond delay="indefinite"/>
                          </p:stCondLst>
                          <p:childTnLst>
                            <p:par>
                              <p:cTn id="2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9" dur="4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0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261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2" fill="hold">
                          <p:stCondLst>
                            <p:cond delay="indefinite"/>
                          </p:stCondLst>
                          <p:childTnLst>
                            <p:par>
                              <p:cTn id="2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6" fill="hold">
                          <p:stCondLst>
                            <p:cond delay="indefinite"/>
                          </p:stCondLst>
                          <p:childTnLst>
                            <p:par>
                              <p:cTn id="2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0" dur="500" fill="hold"/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1" dur="500" fill="hold"/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2" fill="hold">
                          <p:stCondLst>
                            <p:cond delay="indefinite"/>
                          </p:stCondLst>
                          <p:childTnLst>
                            <p:par>
                              <p:cTn id="2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1" fill="hold">
                          <p:stCondLst>
                            <p:cond delay="indefinite"/>
                          </p:stCondLst>
                          <p:childTnLst>
                            <p:par>
                              <p:cTn id="2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 fill="hold"/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7" fill="hold">
                          <p:stCondLst>
                            <p:cond delay="indefinite"/>
                          </p:stCondLst>
                          <p:childTnLst>
                            <p:par>
                              <p:cTn id="2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1" dur="500" fill="hold"/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500" fill="hold"/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3" presetID="0" presetClass="path" presetSubtype="0" repeatCount="indefinite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43 -0.0142 C -0.00139 -0.01544 0.00208 -0.01821 0.00347 -0.02007 C 0.00035 -0.02068 0.00642 -0.02809 0.00503 -0.0284 " pathEditMode="relative" rAng="0" ptsTypes="fff">
                                          <p:cBhvr>
                                            <p:cTn id="294" dur="1000" fill="hold"/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-71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8" grpId="0" animBg="1"/>
          <p:bldP spid="628" grpId="1" animBg="1"/>
          <p:bldP spid="628" grpId="2" animBg="1"/>
          <p:bldP spid="224" grpId="0"/>
          <p:bldP spid="224" grpId="1"/>
          <p:bldP spid="12" grpId="0" animBg="1"/>
          <p:bldP spid="12" grpId="1" animBg="1"/>
          <p:bldP spid="499" grpId="0" animBg="1"/>
          <p:bldP spid="610" grpId="0"/>
          <p:bldP spid="611" grpId="0" animBg="1"/>
          <p:bldP spid="612" grpId="0"/>
          <p:bldP spid="613" grpId="0"/>
          <p:bldP spid="614" grpId="0"/>
          <p:bldP spid="532" grpId="0" animBg="1"/>
          <p:bldP spid="532" grpId="1" animBg="1"/>
          <p:bldP spid="532" grpId="2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4" name="Rounded Rectangle 233"/>
          <p:cNvSpPr/>
          <p:nvPr/>
        </p:nvSpPr>
        <p:spPr>
          <a:xfrm>
            <a:off x="817942" y="961848"/>
            <a:ext cx="4765510" cy="1321870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prstClr val="black"/>
                </a:solidFill>
                <a:latin typeface="Book Antiqua" pitchFamily="18" charset="0"/>
                <a:ea typeface="Verdana" pitchFamily="34" charset="0"/>
                <a:cs typeface="Verdana" pitchFamily="34" charset="0"/>
              </a:rPr>
              <a:t>From the above three activities, we can say that any of the following observations helps us to determine whether a chemical reaction has taken place –</a:t>
            </a:r>
          </a:p>
        </p:txBody>
      </p:sp>
      <p:sp>
        <p:nvSpPr>
          <p:cNvPr id="242" name="Round Diagonal Corner Rectangle 241"/>
          <p:cNvSpPr/>
          <p:nvPr/>
        </p:nvSpPr>
        <p:spPr>
          <a:xfrm>
            <a:off x="1053040" y="1075087"/>
            <a:ext cx="2143993" cy="397490"/>
          </a:xfrm>
          <a:prstGeom prst="round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1038786" y="1036649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50" dirty="0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Change in state</a:t>
            </a:r>
            <a:endParaRPr lang="en-IN" sz="3200" b="1" spc="50" dirty="0">
              <a:ln w="11430">
                <a:noFill/>
              </a:ln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244" name="Round Diagonal Corner Rectangle 243"/>
          <p:cNvSpPr/>
          <p:nvPr/>
        </p:nvSpPr>
        <p:spPr>
          <a:xfrm>
            <a:off x="1633926" y="1854103"/>
            <a:ext cx="2434018" cy="397490"/>
          </a:xfrm>
          <a:prstGeom prst="round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1619672" y="1822053"/>
            <a:ext cx="2388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50" dirty="0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Change in </a:t>
            </a:r>
            <a:r>
              <a:rPr lang="en-US" sz="2400" b="1" spc="50" dirty="0" err="1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colour</a:t>
            </a:r>
            <a:endParaRPr lang="en-US" sz="2400" b="1" spc="50" dirty="0">
              <a:ln w="11430">
                <a:noFill/>
              </a:ln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250" name="Round Diagonal Corner Rectangle 249"/>
          <p:cNvSpPr/>
          <p:nvPr/>
        </p:nvSpPr>
        <p:spPr>
          <a:xfrm>
            <a:off x="2187293" y="2531792"/>
            <a:ext cx="2434018" cy="397490"/>
          </a:xfrm>
          <a:prstGeom prst="round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2173039" y="2499742"/>
            <a:ext cx="2460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50" dirty="0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Evolution of a gas</a:t>
            </a:r>
          </a:p>
        </p:txBody>
      </p:sp>
      <p:sp>
        <p:nvSpPr>
          <p:cNvPr id="252" name="Round Diagonal Corner Rectangle 251"/>
          <p:cNvSpPr/>
          <p:nvPr/>
        </p:nvSpPr>
        <p:spPr>
          <a:xfrm>
            <a:off x="2781444" y="3283344"/>
            <a:ext cx="3111923" cy="397490"/>
          </a:xfrm>
          <a:prstGeom prst="round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2797024" y="3251294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50" dirty="0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Change in temperature</a:t>
            </a:r>
          </a:p>
        </p:txBody>
      </p:sp>
      <p:sp>
        <p:nvSpPr>
          <p:cNvPr id="255" name="Oval 254"/>
          <p:cNvSpPr/>
          <p:nvPr/>
        </p:nvSpPr>
        <p:spPr>
          <a:xfrm>
            <a:off x="467544" y="1106366"/>
            <a:ext cx="385264" cy="3852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Algerian" pitchFamily="82" charset="0"/>
              </a:rPr>
              <a:t>1</a:t>
            </a:r>
            <a:endParaRPr lang="en-US" dirty="0">
              <a:solidFill>
                <a:prstClr val="white"/>
              </a:solidFill>
              <a:latin typeface="Algerian" pitchFamily="82" charset="0"/>
            </a:endParaRPr>
          </a:p>
        </p:txBody>
      </p:sp>
      <p:sp>
        <p:nvSpPr>
          <p:cNvPr id="260" name="Oval 259"/>
          <p:cNvSpPr/>
          <p:nvPr/>
        </p:nvSpPr>
        <p:spPr>
          <a:xfrm>
            <a:off x="1115616" y="1873550"/>
            <a:ext cx="385264" cy="3852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Algerian" pitchFamily="82" charset="0"/>
              </a:rPr>
              <a:t>2</a:t>
            </a:r>
            <a:endParaRPr lang="en-US" dirty="0">
              <a:solidFill>
                <a:prstClr val="white"/>
              </a:solidFill>
              <a:latin typeface="Algerian" pitchFamily="82" charset="0"/>
            </a:endParaRPr>
          </a:p>
        </p:txBody>
      </p:sp>
      <p:sp>
        <p:nvSpPr>
          <p:cNvPr id="261" name="Oval 260"/>
          <p:cNvSpPr/>
          <p:nvPr/>
        </p:nvSpPr>
        <p:spPr>
          <a:xfrm>
            <a:off x="1663544" y="2576143"/>
            <a:ext cx="385264" cy="3852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Algerian" pitchFamily="82" charset="0"/>
              </a:rPr>
              <a:t>3</a:t>
            </a:r>
            <a:endParaRPr lang="en-US" dirty="0">
              <a:solidFill>
                <a:prstClr val="white"/>
              </a:solidFill>
              <a:latin typeface="Algerian" pitchFamily="82" charset="0"/>
            </a:endParaRPr>
          </a:p>
        </p:txBody>
      </p:sp>
      <p:sp>
        <p:nvSpPr>
          <p:cNvPr id="262" name="Oval 261"/>
          <p:cNvSpPr/>
          <p:nvPr/>
        </p:nvSpPr>
        <p:spPr>
          <a:xfrm>
            <a:off x="2195736" y="3327695"/>
            <a:ext cx="385264" cy="3852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Algerian" pitchFamily="82" charset="0"/>
              </a:rPr>
              <a:t>4</a:t>
            </a:r>
            <a:endParaRPr lang="en-US" dirty="0">
              <a:solidFill>
                <a:prstClr val="white"/>
              </a:solidFill>
              <a:latin typeface="Algerian" pitchFamily="82" charset="0"/>
            </a:endParaRPr>
          </a:p>
        </p:txBody>
      </p:sp>
      <p:sp>
        <p:nvSpPr>
          <p:cNvPr id="20" name="Round Diagonal Corner Rectangle 19"/>
          <p:cNvSpPr/>
          <p:nvPr/>
        </p:nvSpPr>
        <p:spPr>
          <a:xfrm>
            <a:off x="3341772" y="3961033"/>
            <a:ext cx="3321293" cy="397490"/>
          </a:xfrm>
          <a:prstGeom prst="round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57352" y="3928983"/>
            <a:ext cx="3305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50" dirty="0" smtClean="0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Formation of precipitate</a:t>
            </a:r>
            <a:endParaRPr lang="en-US" sz="2400" b="1" spc="50" dirty="0">
              <a:ln w="11430">
                <a:noFill/>
              </a:ln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56064" y="4005384"/>
            <a:ext cx="385264" cy="3852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Algerian" pitchFamily="82" charset="0"/>
              </a:rPr>
              <a:t>5</a:t>
            </a:r>
            <a:endParaRPr lang="en-US" dirty="0">
              <a:solidFill>
                <a:prstClr val="white"/>
              </a:solidFill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6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42" grpId="0" animBg="1"/>
      <p:bldP spid="243" grpId="0"/>
      <p:bldP spid="244" grpId="0" animBg="1"/>
      <p:bldP spid="247" grpId="0"/>
      <p:bldP spid="250" grpId="0" animBg="1"/>
      <p:bldP spid="251" grpId="0"/>
      <p:bldP spid="252" grpId="0" animBg="1"/>
      <p:bldP spid="253" grpId="0"/>
      <p:bldP spid="255" grpId="0" animBg="1"/>
      <p:bldP spid="260" grpId="0" animBg="1"/>
      <p:bldP spid="261" grpId="0" animBg="1"/>
      <p:bldP spid="262" grpId="0" animBg="1"/>
      <p:bldP spid="20" grpId="0" animBg="1"/>
      <p:bldP spid="21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3024171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Module_02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78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550" y="0"/>
            <a:ext cx="9131449" cy="5163430"/>
            <a:chOff x="12550" y="0"/>
            <a:chExt cx="9131449" cy="5163430"/>
          </a:xfrm>
        </p:grpSpPr>
        <p:sp>
          <p:nvSpPr>
            <p:cNvPr id="8" name="Rectangle 7"/>
            <p:cNvSpPr/>
            <p:nvPr/>
          </p:nvSpPr>
          <p:spPr>
            <a:xfrm>
              <a:off x="12550" y="0"/>
              <a:ext cx="9131449" cy="51634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022" y="1044622"/>
              <a:ext cx="4366714" cy="397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102672" y="184559"/>
            <a:ext cx="4938657" cy="524091"/>
            <a:chOff x="1106489" y="121059"/>
            <a:chExt cx="5554991" cy="524091"/>
          </a:xfrm>
        </p:grpSpPr>
        <p:sp>
          <p:nvSpPr>
            <p:cNvPr id="5" name="Rounded Rectangle 4"/>
            <p:cNvSpPr/>
            <p:nvPr/>
          </p:nvSpPr>
          <p:spPr>
            <a:xfrm>
              <a:off x="1106489" y="121059"/>
              <a:ext cx="5554991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30172" y="183049"/>
              <a:ext cx="5507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CHEMICAL REACTIONS AND EQUATIONS</a:t>
              </a:r>
            </a:p>
          </p:txBody>
        </p:sp>
      </p:grpSp>
      <p:sp>
        <p:nvSpPr>
          <p:cNvPr id="11" name="Round Diagonal Corner Rectangle 10"/>
          <p:cNvSpPr/>
          <p:nvPr/>
        </p:nvSpPr>
        <p:spPr>
          <a:xfrm>
            <a:off x="474671" y="723235"/>
            <a:ext cx="3512674" cy="452381"/>
          </a:xfrm>
          <a:prstGeom prst="round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62446" y="699542"/>
            <a:ext cx="2137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50" dirty="0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Change in state</a:t>
            </a:r>
          </a:p>
        </p:txBody>
      </p:sp>
    </p:spTree>
    <p:extLst>
      <p:ext uri="{BB962C8B-B14F-4D97-AF65-F5344CB8AC3E}">
        <p14:creationId xmlns:p14="http://schemas.microsoft.com/office/powerpoint/2010/main" val="67801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14826"/>
            <a:ext cx="9134211" cy="5158595"/>
            <a:chOff x="0" y="-14826"/>
            <a:chExt cx="9134211" cy="5158595"/>
          </a:xfrm>
        </p:grpSpPr>
        <p:pic>
          <p:nvPicPr>
            <p:cNvPr id="5" name="Picture 4" descr="D:\kaustubh\Glaneshia\1.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8" y="-270"/>
              <a:ext cx="9124423" cy="51440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14" r="83027" b="84978"/>
            <a:stretch/>
          </p:blipFill>
          <p:spPr bwMode="auto">
            <a:xfrm>
              <a:off x="0" y="-14826"/>
              <a:ext cx="2403204" cy="300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ound Diagonal Corner Rectangle 14"/>
          <p:cNvSpPr/>
          <p:nvPr/>
        </p:nvSpPr>
        <p:spPr>
          <a:xfrm>
            <a:off x="474671" y="723235"/>
            <a:ext cx="3512674" cy="452381"/>
          </a:xfrm>
          <a:prstGeom prst="round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36611" y="699542"/>
            <a:ext cx="2388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50" dirty="0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Change in </a:t>
            </a:r>
            <a:r>
              <a:rPr lang="en-US" sz="2400" b="1" spc="50" dirty="0" err="1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colour</a:t>
            </a:r>
            <a:endParaRPr lang="en-US" sz="2400" b="1" spc="50" dirty="0">
              <a:ln w="11430">
                <a:noFill/>
              </a:ln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34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industrial  gif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 Diagonal Corner Rectangle 6"/>
          <p:cNvSpPr/>
          <p:nvPr/>
        </p:nvSpPr>
        <p:spPr>
          <a:xfrm>
            <a:off x="474671" y="723235"/>
            <a:ext cx="3512674" cy="452381"/>
          </a:xfrm>
          <a:prstGeom prst="round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6611" y="699542"/>
            <a:ext cx="2460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50" dirty="0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Evolution of a gas</a:t>
            </a:r>
          </a:p>
        </p:txBody>
      </p:sp>
    </p:spTree>
    <p:extLst>
      <p:ext uri="{BB962C8B-B14F-4D97-AF65-F5344CB8AC3E}">
        <p14:creationId xmlns:p14="http://schemas.microsoft.com/office/powerpoint/2010/main" val="410853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5" t="22425" r="62145" b="7725"/>
          <a:stretch/>
        </p:blipFill>
        <p:spPr>
          <a:xfrm>
            <a:off x="1331640" y="1637296"/>
            <a:ext cx="1440160" cy="2923120"/>
          </a:xfrm>
          <a:prstGeom prst="rect">
            <a:avLst/>
          </a:prstGeom>
        </p:spPr>
      </p:pic>
      <p:pic>
        <p:nvPicPr>
          <p:cNvPr id="13" name="Picture 5" descr="\\192.168.1.34\mt_school\Water.pn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7" r="9453" b="15603"/>
          <a:stretch/>
        </p:blipFill>
        <p:spPr bwMode="auto">
          <a:xfrm>
            <a:off x="994914" y="1860153"/>
            <a:ext cx="1907317" cy="2261461"/>
          </a:xfrm>
          <a:prstGeom prst="round2SameRect">
            <a:avLst>
              <a:gd name="adj1" fmla="val 16667"/>
              <a:gd name="adj2" fmla="val 307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 Diagonal Corner Rectangle 13"/>
          <p:cNvSpPr/>
          <p:nvPr/>
        </p:nvSpPr>
        <p:spPr>
          <a:xfrm>
            <a:off x="562392" y="723235"/>
            <a:ext cx="3512674" cy="452381"/>
          </a:xfrm>
          <a:prstGeom prst="round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5641" y="699542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50" dirty="0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Change in temperature</a:t>
            </a:r>
          </a:p>
        </p:txBody>
      </p:sp>
    </p:spTree>
    <p:extLst>
      <p:ext uri="{BB962C8B-B14F-4D97-AF65-F5344CB8AC3E}">
        <p14:creationId xmlns:p14="http://schemas.microsoft.com/office/powerpoint/2010/main" val="24232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6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5"/>
            <a:ext cx="9126537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ound Diagonal Corner Rectangle 12"/>
          <p:cNvSpPr/>
          <p:nvPr/>
        </p:nvSpPr>
        <p:spPr>
          <a:xfrm>
            <a:off x="666143" y="723235"/>
            <a:ext cx="3512674" cy="452381"/>
          </a:xfrm>
          <a:prstGeom prst="round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9016" y="699542"/>
            <a:ext cx="3526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50" dirty="0">
                <a:ln w="11430">
                  <a:noFill/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askerville Old Face" pitchFamily="18" charset="0"/>
              </a:rPr>
              <a:t>Formation of a precipitate</a:t>
            </a:r>
          </a:p>
        </p:txBody>
      </p:sp>
    </p:spTree>
    <p:extLst>
      <p:ext uri="{BB962C8B-B14F-4D97-AF65-F5344CB8AC3E}">
        <p14:creationId xmlns:p14="http://schemas.microsoft.com/office/powerpoint/2010/main" val="203392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hemical reaction"/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555082" y="3028950"/>
            <a:ext cx="10081120" cy="1455838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prstClr val="white"/>
                </a:solidFill>
              </a:rPr>
              <a:t> 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3084416"/>
            <a:ext cx="717085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CHEMICAL REACTIONS </a:t>
            </a:r>
            <a:br>
              <a:rPr lang="en-US" sz="4200" b="1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</a:br>
            <a:r>
              <a:rPr lang="en-US" sz="4200" b="1" dirty="0" smtClean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AND EQUATIONS</a:t>
            </a:r>
            <a:endParaRPr lang="en-IN" sz="4200" b="1" dirty="0">
              <a:ln w="9525">
                <a:solidFill>
                  <a:prstClr val="white"/>
                </a:solidFill>
                <a:prstDash val="solid"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4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2" name="Group 81"/>
          <p:cNvGrpSpPr/>
          <p:nvPr/>
        </p:nvGrpSpPr>
        <p:grpSpPr>
          <a:xfrm>
            <a:off x="3406683" y="175451"/>
            <a:ext cx="2006569" cy="524091"/>
            <a:chOff x="1653487" y="121059"/>
            <a:chExt cx="2256986" cy="524091"/>
          </a:xfrm>
        </p:grpSpPr>
        <p:sp>
          <p:nvSpPr>
            <p:cNvPr id="83" name="Rounded Rectangle 82"/>
            <p:cNvSpPr/>
            <p:nvPr/>
          </p:nvSpPr>
          <p:spPr>
            <a:xfrm>
              <a:off x="1670649" y="121059"/>
              <a:ext cx="2239824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53487" y="183049"/>
              <a:ext cx="2252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VALENCY  </a:t>
              </a: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CHART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7596" y="827097"/>
            <a:ext cx="42672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Cl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596" y="1118633"/>
            <a:ext cx="42672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Br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7596" y="514350"/>
            <a:ext cx="5334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OH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596" y="1407246"/>
            <a:ext cx="30649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I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596" y="1714440"/>
            <a:ext cx="6858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NO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3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596" y="2982104"/>
            <a:ext cx="52610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Na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+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596" y="2661721"/>
            <a:ext cx="526106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Ag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+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596" y="2341338"/>
            <a:ext cx="78258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AlO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  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 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7596" y="2036344"/>
            <a:ext cx="79024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HCO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3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 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596" y="3302487"/>
            <a:ext cx="44275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H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+ 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7596" y="3622870"/>
            <a:ext cx="405880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K</a:t>
            </a:r>
            <a:r>
              <a:rPr lang="en-US" sz="1600" b="1" baseline="30000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+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1904" y="1900109"/>
            <a:ext cx="1029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</a:rPr>
              <a:t>sab </a:t>
            </a:r>
            <a:r>
              <a:rPr lang="en-US" sz="1600" b="1" dirty="0" err="1">
                <a:solidFill>
                  <a:srgbClr val="FFC000"/>
                </a:solidFill>
              </a:rPr>
              <a:t>ki</a:t>
            </a:r>
            <a:r>
              <a:rPr lang="en-US" sz="1600" b="1" dirty="0">
                <a:solidFill>
                  <a:srgbClr val="FFC000"/>
                </a:solidFill>
              </a:rPr>
              <a:t> </a:t>
            </a:r>
          </a:p>
          <a:p>
            <a:pPr algn="ctr"/>
            <a:r>
              <a:rPr lang="en-US" sz="1600" b="1" dirty="0" err="1">
                <a:solidFill>
                  <a:srgbClr val="FFC000"/>
                </a:solidFill>
              </a:rPr>
              <a:t>valency</a:t>
            </a:r>
            <a:r>
              <a:rPr lang="en-US" sz="1600" b="1" dirty="0">
                <a:solidFill>
                  <a:srgbClr val="FFC000"/>
                </a:solidFill>
              </a:rPr>
              <a:t> </a:t>
            </a:r>
            <a:r>
              <a:rPr lang="en-US" sz="1600" b="1" dirty="0" err="1">
                <a:solidFill>
                  <a:srgbClr val="FFC000"/>
                </a:solidFill>
              </a:rPr>
              <a:t>hai</a:t>
            </a:r>
            <a:r>
              <a:rPr lang="en-US" sz="1600" b="1" dirty="0">
                <a:solidFill>
                  <a:srgbClr val="FFC000"/>
                </a:solidFill>
              </a:rPr>
              <a:t> </a:t>
            </a:r>
            <a:r>
              <a:rPr lang="en-US" sz="1600" b="1" dirty="0" smtClean="0">
                <a:solidFill>
                  <a:srgbClr val="FFC000"/>
                </a:solidFill>
              </a:rPr>
              <a:t>1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>
            <a:off x="2179502" y="572825"/>
            <a:ext cx="570222" cy="3337543"/>
          </a:xfrm>
          <a:prstGeom prst="rightBrace">
            <a:avLst>
              <a:gd name="adj1" fmla="val 8333"/>
              <a:gd name="adj2" fmla="val 47093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5412" y="514350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3502" y="514350"/>
            <a:ext cx="11547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Hydroxide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5412" y="827097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3502" y="827097"/>
            <a:ext cx="9261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Chloride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55412" y="1118633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3502" y="1118633"/>
            <a:ext cx="9261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Bromide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5412" y="1407246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3502" y="1407246"/>
            <a:ext cx="7737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Iodide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5412" y="1714440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3502" y="1714440"/>
            <a:ext cx="7737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Nitrate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5412" y="2036344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3502" y="2036344"/>
            <a:ext cx="123506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Bicarbonate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55412" y="2341338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3502" y="2341338"/>
            <a:ext cx="110529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Aluminate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5412" y="2661721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13502" y="2661721"/>
            <a:ext cx="72429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Silver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5412" y="2982104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13502" y="2982104"/>
            <a:ext cx="9261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Sodium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5412" y="3302487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13502" y="3302487"/>
            <a:ext cx="102909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Hydrogen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5412" y="3622870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13502" y="3622870"/>
            <a:ext cx="11547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Potassium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70080" y="827097"/>
            <a:ext cx="614271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Ca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2+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70080" y="1118633"/>
            <a:ext cx="65594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Mg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2+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70080" y="514350"/>
            <a:ext cx="6178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Cd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2+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70080" y="1407246"/>
            <a:ext cx="62388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Hg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2+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70080" y="1714440"/>
            <a:ext cx="6858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Zn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2+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70080" y="3027824"/>
            <a:ext cx="77136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CO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3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2–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70080" y="2767551"/>
            <a:ext cx="77136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CrO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4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2–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0080" y="2289810"/>
            <a:ext cx="51488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O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2–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70080" y="2036344"/>
            <a:ext cx="79024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Ba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2+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70080" y="3348207"/>
            <a:ext cx="684803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SO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4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2–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70080" y="3622870"/>
            <a:ext cx="816249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ZnO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2–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71080" y="1839034"/>
            <a:ext cx="1080018" cy="840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sab </a:t>
            </a:r>
            <a:r>
              <a:rPr lang="en-US" sz="1600" b="1" dirty="0" err="1">
                <a:solidFill>
                  <a:srgbClr val="FFC000"/>
                </a:solidFill>
              </a:rPr>
              <a:t>ki</a:t>
            </a:r>
            <a:r>
              <a:rPr lang="en-US" sz="1600" b="1" dirty="0">
                <a:solidFill>
                  <a:srgbClr val="FFC000"/>
                </a:solidFill>
              </a:rPr>
              <a:t> </a:t>
            </a:r>
          </a:p>
          <a:p>
            <a:pPr algn="ctr"/>
            <a:r>
              <a:rPr lang="en-US" sz="1600" b="1" dirty="0" err="1">
                <a:solidFill>
                  <a:srgbClr val="FFC000"/>
                </a:solidFill>
              </a:rPr>
              <a:t>valency</a:t>
            </a:r>
            <a:r>
              <a:rPr lang="en-US" sz="1600" b="1" dirty="0">
                <a:solidFill>
                  <a:srgbClr val="FFC000"/>
                </a:solidFill>
              </a:rPr>
              <a:t> </a:t>
            </a:r>
            <a:r>
              <a:rPr lang="en-US" sz="1600" b="1" dirty="0" err="1">
                <a:solidFill>
                  <a:srgbClr val="FFC000"/>
                </a:solidFill>
              </a:rPr>
              <a:t>hai</a:t>
            </a:r>
            <a:r>
              <a:rPr lang="en-US" sz="1600" b="1" dirty="0">
                <a:solidFill>
                  <a:srgbClr val="FFC000"/>
                </a:solidFill>
              </a:rPr>
              <a:t> </a:t>
            </a:r>
            <a:r>
              <a:rPr lang="en-US" sz="1600" b="1" dirty="0" smtClean="0">
                <a:solidFill>
                  <a:srgbClr val="FFC000"/>
                </a:solidFill>
              </a:rPr>
              <a:t>2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50" name="Right Brace 49"/>
          <p:cNvSpPr/>
          <p:nvPr/>
        </p:nvSpPr>
        <p:spPr>
          <a:xfrm>
            <a:off x="7552385" y="572825"/>
            <a:ext cx="570222" cy="3337543"/>
          </a:xfrm>
          <a:prstGeom prst="rightBrace">
            <a:avLst>
              <a:gd name="adj1" fmla="val 8333"/>
              <a:gd name="adj2" fmla="val 47093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87897" y="514350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45987" y="514350"/>
            <a:ext cx="110529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Cadmium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87897" y="827097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45987" y="827097"/>
            <a:ext cx="9261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Calcium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487897" y="1118633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45986" y="1118633"/>
            <a:ext cx="123506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Magnesium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87897" y="1407246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5987" y="1407246"/>
            <a:ext cx="9660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Mercury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87897" y="1714440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745987" y="1714440"/>
            <a:ext cx="77371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Zinc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87897" y="2036344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42907" y="2025586"/>
            <a:ext cx="8082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Barium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487897" y="2289810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745987" y="2289810"/>
            <a:ext cx="79642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Oxide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487897" y="2767551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45987" y="2767551"/>
            <a:ext cx="102909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Chromate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87897" y="3027824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45987" y="3027824"/>
            <a:ext cx="110529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Carbonate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487897" y="3348207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45987" y="3348207"/>
            <a:ext cx="9660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Sulphate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87897" y="3622870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45987" y="3622870"/>
            <a:ext cx="9660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Zincate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-392686" y="3990053"/>
            <a:ext cx="9926057" cy="973684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466210" y="4189968"/>
            <a:ext cx="17267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Copper - 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1, 2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466210" y="3950970"/>
            <a:ext cx="72607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Copper (Cu)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  </a:t>
            </a:r>
            <a:r>
              <a:rPr lang="en-US" sz="1600" b="1" dirty="0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and </a:t>
            </a:r>
            <a:r>
              <a:rPr lang="en-US" sz="1600" b="1" dirty="0" smtClean="0">
                <a:solidFill>
                  <a:srgbClr val="0000CC"/>
                </a:solidFill>
                <a:latin typeface="Tw Cen MT" panose="020B0602020104020603" pitchFamily="34" charset="0"/>
                <a:cs typeface="Arial" charset="0"/>
              </a:rPr>
              <a:t>   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Iron 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(Fe) </a:t>
            </a:r>
            <a:r>
              <a:rPr lang="en-US" sz="1600" b="1" dirty="0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both of them have variable </a:t>
            </a:r>
            <a:r>
              <a:rPr lang="en-US" sz="1600" b="1" dirty="0" err="1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valency</a:t>
            </a:r>
            <a:endParaRPr lang="en-US" sz="1600" b="1" baseline="30000" dirty="0">
              <a:solidFill>
                <a:srgbClr val="FFFF00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459082" y="4189968"/>
            <a:ext cx="1516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Iron -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2, 3 but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3321" y="4455906"/>
            <a:ext cx="42102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 but</a:t>
            </a:r>
            <a:r>
              <a:rPr lang="en-US" sz="1600" b="1" dirty="0">
                <a:solidFill>
                  <a:srgbClr val="0000CC"/>
                </a:solidFill>
                <a:latin typeface="Tw Cen MT" panose="020B0602020104020603" pitchFamily="34" charset="0"/>
                <a:cs typeface="Arial" charset="0"/>
              </a:rPr>
              <a:t> </a:t>
            </a:r>
            <a:r>
              <a:rPr lang="en-US" sz="1600" b="1" dirty="0" err="1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Aluminium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 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(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Al) </a:t>
            </a:r>
            <a:r>
              <a:rPr lang="en-US" sz="1600" b="1" dirty="0" err="1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ki</a:t>
            </a:r>
            <a:r>
              <a:rPr lang="en-US" sz="1600" b="1" dirty="0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valency</a:t>
            </a:r>
            <a:r>
              <a:rPr lang="en-US" sz="1600" b="1" dirty="0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 </a:t>
            </a:r>
            <a:r>
              <a:rPr lang="en-US" sz="1600" b="1" dirty="0" err="1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hai</a:t>
            </a:r>
            <a:r>
              <a:rPr lang="en-US" sz="1600" b="1" dirty="0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 fixed</a:t>
            </a:r>
            <a:r>
              <a:rPr lang="en-US" sz="1600" b="1" dirty="0" smtClean="0">
                <a:solidFill>
                  <a:srgbClr val="0000CC"/>
                </a:solidFill>
                <a:latin typeface="Tw Cen MT" panose="020B0602020104020603" pitchFamily="34" charset="0"/>
                <a:cs typeface="Arial" charset="0"/>
              </a:rPr>
              <a:t>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3</a:t>
            </a:r>
            <a:r>
              <a:rPr lang="en-US" sz="1600" b="1" dirty="0" smtClean="0">
                <a:solidFill>
                  <a:prstClr val="black"/>
                </a:solidFill>
                <a:latin typeface="Tw Cen MT" panose="020B0602020104020603" pitchFamily="34" charset="0"/>
                <a:cs typeface="Arial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870080" y="2560682"/>
            <a:ext cx="460382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S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2–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487897" y="2560682"/>
            <a:ext cx="3547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–</a:t>
            </a:r>
            <a:endParaRPr lang="en-US" sz="1600" b="1" baseline="30000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45987" y="2560682"/>
            <a:ext cx="102909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1600" b="1" dirty="0" err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Sulphide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475656" y="4681468"/>
            <a:ext cx="393379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NH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4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+     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- Ammonium 1, Pb</a:t>
            </a:r>
            <a:r>
              <a:rPr lang="en-US" sz="1600" b="1" baseline="30000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2+     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- Lead - 2</a:t>
            </a:r>
          </a:p>
        </p:txBody>
      </p:sp>
    </p:spTree>
    <p:extLst>
      <p:ext uri="{BB962C8B-B14F-4D97-AF65-F5344CB8AC3E}">
        <p14:creationId xmlns:p14="http://schemas.microsoft.com/office/powerpoint/2010/main" val="191258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mph" presetSubtype="0" repeatCount="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6" presetClass="emph" presetSubtype="0" repeatCount="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2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4" grpId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49" grpId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 animBg="1"/>
      <p:bldP spid="75" grpId="0"/>
      <p:bldP spid="74" grpId="0"/>
      <p:bldP spid="76" grpId="0"/>
      <p:bldP spid="77" grpId="0"/>
      <p:bldP spid="78" grpId="0"/>
      <p:bldP spid="79" grpId="0"/>
      <p:bldP spid="80" grpId="0"/>
      <p:bldP spid="8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074780" y="305578"/>
            <a:ext cx="2994441" cy="524091"/>
            <a:chOff x="1106488" y="121059"/>
            <a:chExt cx="3368141" cy="524091"/>
          </a:xfrm>
        </p:grpSpPr>
        <p:sp>
          <p:nvSpPr>
            <p:cNvPr id="9" name="Rounded Rectangle 8"/>
            <p:cNvSpPr/>
            <p:nvPr/>
          </p:nvSpPr>
          <p:spPr>
            <a:xfrm>
              <a:off x="1106488" y="121059"/>
              <a:ext cx="3368141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30172" y="183049"/>
              <a:ext cx="33207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CHEMICAL </a:t>
              </a:r>
              <a:r>
                <a:rPr 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 EQUATIONS</a:t>
              </a:r>
              <a:endPara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609601" y="988629"/>
            <a:ext cx="4106415" cy="914400"/>
          </a:xfrm>
          <a:prstGeom prst="roundRect">
            <a:avLst>
              <a:gd name="adj" fmla="val 7143"/>
            </a:avLst>
          </a:prstGeom>
          <a:solidFill>
            <a:schemeClr val="accent6">
              <a:lumMod val="20000"/>
              <a:lumOff val="80000"/>
              <a:alpha val="94000"/>
            </a:schemeClr>
          </a:solidFill>
        </p:spPr>
        <p:txBody>
          <a:bodyPr wrap="square">
            <a:spAutoFit/>
          </a:bodyPr>
          <a:lstStyle/>
          <a:p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1" y="989315"/>
            <a:ext cx="39623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 simple representation of a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chemical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reaction in words is called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word equation.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-152418" y="2955570"/>
            <a:ext cx="9476946" cy="412502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70308" y="2959755"/>
            <a:ext cx="1565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Magnesium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09600" y="2995335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8992" y="2959755"/>
            <a:ext cx="108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Oxygen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75438" y="2959755"/>
            <a:ext cx="23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Magnesium oxide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547905" y="3161660"/>
            <a:ext cx="822960" cy="1587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19672" y="3507854"/>
            <a:ext cx="246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Left Hand Side (L.H.S)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13151" y="3507854"/>
            <a:ext cx="287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Right Hand Side (R.H.S)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134022" y="3849286"/>
            <a:ext cx="12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Reactants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40283" y="3849286"/>
            <a:ext cx="121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Products</a:t>
            </a:r>
          </a:p>
        </p:txBody>
      </p:sp>
      <p:sp>
        <p:nvSpPr>
          <p:cNvPr id="51" name="Oval 50"/>
          <p:cNvSpPr/>
          <p:nvPr/>
        </p:nvSpPr>
        <p:spPr>
          <a:xfrm>
            <a:off x="4505044" y="3013900"/>
            <a:ext cx="880110" cy="29663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66299" y="1893472"/>
            <a:ext cx="27354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Arrow indicates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yield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shows the direction</a:t>
            </a:r>
          </a:p>
        </p:txBody>
      </p:sp>
    </p:spTree>
    <p:extLst>
      <p:ext uri="{BB962C8B-B14F-4D97-AF65-F5344CB8AC3E}">
        <p14:creationId xmlns:p14="http://schemas.microsoft.com/office/powerpoint/2010/main" val="399266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build="allAtOnce"/>
      <p:bldP spid="19" grpId="0" animBg="1"/>
      <p:bldP spid="37" grpId="0"/>
      <p:bldP spid="51" grpId="0" animBg="1"/>
      <p:bldP spid="52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3999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09601" y="988629"/>
            <a:ext cx="4106415" cy="64008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94000"/>
            </a:schemeClr>
          </a:solidFill>
        </p:spPr>
        <p:txBody>
          <a:bodyPr wrap="square">
            <a:spAutoFit/>
          </a:bodyPr>
          <a:lstStyle/>
          <a:p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1" y="989315"/>
            <a:ext cx="3962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 chemical equation is a short-hand </a:t>
            </a:r>
          </a:p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form for a chemical change.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-152418" y="2955570"/>
            <a:ext cx="9476946" cy="412502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46372" y="2959755"/>
            <a:ext cx="60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Mg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9600" y="297946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54452" y="2959755"/>
            <a:ext cx="54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75438" y="2959755"/>
            <a:ext cx="23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MgO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547905" y="3161660"/>
            <a:ext cx="822960" cy="1587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19672" y="3507854"/>
            <a:ext cx="246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Left Hand Side (L.H.S)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13151" y="3507854"/>
            <a:ext cx="287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Right Hand Side (R.H.S)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134022" y="3849286"/>
            <a:ext cx="12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Reactants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40283" y="3849286"/>
            <a:ext cx="1219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Products</a:t>
            </a:r>
          </a:p>
        </p:txBody>
      </p:sp>
      <p:sp>
        <p:nvSpPr>
          <p:cNvPr id="48" name="Oval 47"/>
          <p:cNvSpPr/>
          <p:nvPr/>
        </p:nvSpPr>
        <p:spPr>
          <a:xfrm>
            <a:off x="2853226" y="3049858"/>
            <a:ext cx="272540" cy="25550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505044" y="3013900"/>
            <a:ext cx="880110" cy="29663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66299" y="1667194"/>
            <a:ext cx="27354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Arrow indicates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yield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shows the direction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95100" y="4349267"/>
            <a:ext cx="6573244" cy="40862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95100" y="4368912"/>
            <a:ext cx="6573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 above reaction is example of skeletal chemical equation.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28372" y="4230646"/>
            <a:ext cx="8112708" cy="64008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09600" y="4284995"/>
            <a:ext cx="80314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If the number of atoms of each element on the both sides is same then it is balanced </a:t>
            </a:r>
            <a:endParaRPr lang="en-US" sz="1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equation </a:t>
            </a: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else equation is unbalanced or skeletal chemical equation.</a:t>
            </a:r>
          </a:p>
        </p:txBody>
      </p:sp>
    </p:spTree>
    <p:extLst>
      <p:ext uri="{BB962C8B-B14F-4D97-AF65-F5344CB8AC3E}">
        <p14:creationId xmlns:p14="http://schemas.microsoft.com/office/powerpoint/2010/main" val="23699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build="allAtOnce"/>
      <p:bldP spid="19" grpId="0" animBg="1"/>
      <p:bldP spid="37" grpId="0"/>
      <p:bldP spid="48" grpId="0" animBg="1"/>
      <p:bldP spid="48" grpId="1" animBg="1"/>
      <p:bldP spid="51" grpId="0" animBg="1"/>
      <p:bldP spid="52" grpId="0" build="allAtOnce"/>
      <p:bldP spid="27" grpId="0" animBg="1"/>
      <p:bldP spid="28" grpId="0"/>
      <p:bldP spid="29" grpId="0" animBg="1"/>
      <p:bldP spid="29" grpId="1" animBg="1"/>
      <p:bldP spid="30" grpId="0" build="allAtOnce"/>
      <p:bldP spid="30" grpI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3999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02920" y="305578"/>
            <a:ext cx="5941288" cy="524091"/>
            <a:chOff x="-2179735" y="121059"/>
            <a:chExt cx="7530295" cy="524091"/>
          </a:xfrm>
        </p:grpSpPr>
        <p:sp>
          <p:nvSpPr>
            <p:cNvPr id="9" name="Rounded Rectangle 8"/>
            <p:cNvSpPr/>
            <p:nvPr/>
          </p:nvSpPr>
          <p:spPr>
            <a:xfrm>
              <a:off x="-2179735" y="121059"/>
              <a:ext cx="7530295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2147475" y="183049"/>
              <a:ext cx="7498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STEPS INVOLVED IN WRITING CHEMICAL  EQUATION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-152418" y="3627487"/>
            <a:ext cx="9476946" cy="1280160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44616" y="3719905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Mg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02496" y="3755485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54452" y="3719905"/>
            <a:ext cx="770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75438" y="3719905"/>
            <a:ext cx="238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MgO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547905" y="3921810"/>
            <a:ext cx="822960" cy="1587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94427" y="3579862"/>
            <a:ext cx="353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∆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60054" y="874704"/>
            <a:ext cx="5603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1)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Reactants: _______</a:t>
            </a:r>
            <a:r>
              <a:rPr lang="en-US" b="1" dirty="0" smtClean="0">
                <a:solidFill>
                  <a:srgbClr val="85F7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and Products: _______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60054" y="1260504"/>
            <a:ext cx="5891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2) Reactants and Products: separated by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 __________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60054" y="1629836"/>
            <a:ext cx="5603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50" indent="-234950">
              <a:tabLst>
                <a:tab pos="234950" algn="l"/>
              </a:tabLst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3) 2 or more reactants /products: separated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</a:t>
            </a:r>
          </a:p>
          <a:p>
            <a:pPr marL="234950" indent="-234950">
              <a:tabLst>
                <a:tab pos="234950" algn="l"/>
              </a:tabLst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	______________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0054" y="2276167"/>
            <a:ext cx="5603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4) Conditions: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mentioned</a:t>
            </a:r>
            <a:r>
              <a:rPr lang="en-US" b="1" dirty="0" smtClean="0">
                <a:solidFill>
                  <a:srgbClr val="85F7E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_____________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60054" y="2645499"/>
            <a:ext cx="5603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5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 ____________________ of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reactants and  product: </a:t>
            </a:r>
            <a:endParaRPr lang="en-US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280988" indent="-280988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	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make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reaction more informative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09478" y="4475896"/>
            <a:ext cx="125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Reactants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64088" y="4475896"/>
            <a:ext cx="1147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Products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3290375" y="4214868"/>
            <a:ext cx="0" cy="315034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012160" y="4214868"/>
            <a:ext cx="0" cy="315034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030636" y="829669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LHS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370169" y="84355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82964" y="1199001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ARROW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4378" y="1845875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PLUS(+)SIGN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15845" y="2232897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ON ARROW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0556" y="2609849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PHYSICAL STATES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82772" y="3800260"/>
            <a:ext cx="39604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baseline="-25000" dirty="0" smtClean="0">
                <a:solidFill>
                  <a:srgbClr val="FFFF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  <a:endParaRPr lang="en-US" sz="2000" b="1" baseline="-25000" dirty="0">
              <a:solidFill>
                <a:srgbClr val="FFFF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34384" y="3800260"/>
            <a:ext cx="39604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baseline="-25000" dirty="0" smtClean="0">
                <a:solidFill>
                  <a:srgbClr val="FFFF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(g)</a:t>
            </a:r>
            <a:endParaRPr lang="en-US" sz="2000" b="1" baseline="-25000" dirty="0">
              <a:solidFill>
                <a:srgbClr val="FFFF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00835" y="3800260"/>
            <a:ext cx="39604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baseline="-25000" dirty="0" smtClean="0">
                <a:solidFill>
                  <a:srgbClr val="FFFF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  <a:endParaRPr lang="en-US" sz="2000" b="1" baseline="-25000" dirty="0">
              <a:solidFill>
                <a:srgbClr val="FFFF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75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4" grpId="0" build="allAtOnce"/>
      <p:bldP spid="35" grpId="0" build="allAtOnce"/>
      <p:bldP spid="36" grpId="0" build="allAtOnce"/>
      <p:bldP spid="37" grpId="0"/>
      <p:bldP spid="37" grpId="1"/>
      <p:bldP spid="40" grpId="0" build="allAtOnce"/>
      <p:bldP spid="63" grpId="0" build="allAtOnce"/>
      <p:bldP spid="64" grpId="0" build="allAtOnce"/>
      <p:bldP spid="65" grpId="0" build="allAtOnce"/>
      <p:bldP spid="66" grpId="0" build="allAtOnce"/>
      <p:bldP spid="67" grpId="0" build="allAtOnce"/>
      <p:bldP spid="70" grpId="0" build="allAtOnce"/>
      <p:bldP spid="71" grpId="0" build="allAtOnce"/>
      <p:bldP spid="4" grpId="0"/>
      <p:bldP spid="74" grpId="0"/>
      <p:bldP spid="7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3114982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Module_03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95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Shahzad\Background\QhSDG2sdD6nzqpeBqQ7qrPqJ.jpe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24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536110" y="3207371"/>
            <a:ext cx="10306369" cy="66535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BB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0466" y="3277878"/>
            <a:ext cx="6080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n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rPr>
              <a:t>BALANCING CHEMICAL EQUATIONS</a:t>
            </a:r>
            <a:endParaRPr lang="en-US" sz="2800" b="1" dirty="0">
              <a:ln>
                <a:solidFill>
                  <a:prstClr val="black"/>
                </a:solidFill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Heav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Related image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609602" y="693433"/>
            <a:ext cx="4466454" cy="2051161"/>
          </a:xfrm>
          <a:prstGeom prst="roundRect">
            <a:avLst>
              <a:gd name="adj" fmla="val 6358"/>
            </a:avLst>
          </a:prstGeom>
          <a:solidFill>
            <a:schemeClr val="accent2">
              <a:lumMod val="60000"/>
              <a:lumOff val="40000"/>
              <a:alpha val="93725"/>
            </a:schemeClr>
          </a:solidFill>
        </p:spPr>
        <p:txBody>
          <a:bodyPr wrap="square">
            <a:spAutoFit/>
          </a:bodyPr>
          <a:lstStyle/>
          <a:p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998" y="699542"/>
            <a:ext cx="44664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LAW OF CONSERVATION OF MASS :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Mass can neither be created nor destroyed in a chemical reaction. That is, the total mass of the elements present in the products of a chemical reaction has to be equal to the total mass of the elements present in the reactants.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-152418" y="2955570"/>
            <a:ext cx="9476946" cy="412502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3929" y="2959755"/>
            <a:ext cx="60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57225" y="2971525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54452" y="2959755"/>
            <a:ext cx="39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95477" y="2959755"/>
            <a:ext cx="556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AB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067944" y="3161660"/>
            <a:ext cx="822960" cy="158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/>
          <p:cNvSpPr txBox="1"/>
          <p:nvPr/>
        </p:nvSpPr>
        <p:spPr>
          <a:xfrm>
            <a:off x="755576" y="3507854"/>
            <a:ext cx="2966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Total mass of elements  in the reactants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9056" y="3507854"/>
            <a:ext cx="2875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Total mass of elements in the products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65065" y="3661742"/>
            <a:ext cx="318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6118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Related image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" name="Rounded Rectangle 408"/>
          <p:cNvSpPr/>
          <p:nvPr/>
        </p:nvSpPr>
        <p:spPr>
          <a:xfrm>
            <a:off x="506483" y="660424"/>
            <a:ext cx="2985397" cy="1691815"/>
          </a:xfrm>
          <a:prstGeom prst="roundRect">
            <a:avLst>
              <a:gd name="adj" fmla="val 755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8" name="Rounded Rectangle 407"/>
          <p:cNvSpPr/>
          <p:nvPr/>
        </p:nvSpPr>
        <p:spPr>
          <a:xfrm>
            <a:off x="525476" y="925631"/>
            <a:ext cx="2799886" cy="640080"/>
          </a:xfrm>
          <a:prstGeom prst="roundRect">
            <a:avLst>
              <a:gd name="adj" fmla="val 1206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61" name="Group 260"/>
          <p:cNvGrpSpPr/>
          <p:nvPr/>
        </p:nvGrpSpPr>
        <p:grpSpPr>
          <a:xfrm>
            <a:off x="2366988" y="3195445"/>
            <a:ext cx="4653284" cy="1700695"/>
            <a:chOff x="488891" y="2645600"/>
            <a:chExt cx="4722204" cy="1631967"/>
          </a:xfrm>
        </p:grpSpPr>
        <p:sp>
          <p:nvSpPr>
            <p:cNvPr id="262" name="Rectangle 261"/>
            <p:cNvSpPr/>
            <p:nvPr/>
          </p:nvSpPr>
          <p:spPr>
            <a:xfrm>
              <a:off x="496818" y="2645600"/>
              <a:ext cx="4714277" cy="1631967"/>
            </a:xfrm>
            <a:prstGeom prst="rect">
              <a:avLst/>
            </a:prstGeom>
            <a:solidFill>
              <a:schemeClr val="accent5">
                <a:lumMod val="50000"/>
                <a:alpha val="45000"/>
              </a:scheme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8064A2">
                    <a:lumMod val="75000"/>
                  </a:srgbClr>
                </a:solidFill>
              </a:endParaRPr>
            </a:p>
          </p:txBody>
        </p:sp>
        <p:cxnSp>
          <p:nvCxnSpPr>
            <p:cNvPr id="263" name="Straight Connector 262"/>
            <p:cNvCxnSpPr/>
            <p:nvPr/>
          </p:nvCxnSpPr>
          <p:spPr>
            <a:xfrm>
              <a:off x="1383528" y="2645601"/>
              <a:ext cx="0" cy="1631966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4" name="Straight Connector 263"/>
            <p:cNvCxnSpPr/>
            <p:nvPr/>
          </p:nvCxnSpPr>
          <p:spPr>
            <a:xfrm>
              <a:off x="3238083" y="2652625"/>
              <a:ext cx="0" cy="1624940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5" name="Straight Connector 264"/>
            <p:cNvCxnSpPr/>
            <p:nvPr/>
          </p:nvCxnSpPr>
          <p:spPr>
            <a:xfrm>
              <a:off x="496818" y="2956698"/>
              <a:ext cx="4714277" cy="0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6" name="Straight Connector 265"/>
            <p:cNvCxnSpPr/>
            <p:nvPr/>
          </p:nvCxnSpPr>
          <p:spPr>
            <a:xfrm>
              <a:off x="488891" y="3259000"/>
              <a:ext cx="4722204" cy="0"/>
            </a:xfrm>
            <a:prstGeom prst="line">
              <a:avLst/>
            </a:prstGeom>
            <a:solidFill>
              <a:sysClr val="windowText" lastClr="000000">
                <a:alpha val="20000"/>
              </a:sys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7" name="Straight Connector 266"/>
            <p:cNvCxnSpPr/>
            <p:nvPr/>
          </p:nvCxnSpPr>
          <p:spPr>
            <a:xfrm>
              <a:off x="513374" y="3508323"/>
              <a:ext cx="4695188" cy="0"/>
            </a:xfrm>
            <a:prstGeom prst="line">
              <a:avLst/>
            </a:prstGeom>
            <a:solidFill>
              <a:sysClr val="windowText" lastClr="000000">
                <a:alpha val="20000"/>
              </a:sys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8" name="Straight Connector 267"/>
            <p:cNvCxnSpPr/>
            <p:nvPr/>
          </p:nvCxnSpPr>
          <p:spPr>
            <a:xfrm>
              <a:off x="496818" y="3760762"/>
              <a:ext cx="4714277" cy="0"/>
            </a:xfrm>
            <a:prstGeom prst="line">
              <a:avLst/>
            </a:prstGeom>
            <a:solidFill>
              <a:sysClr val="windowText" lastClr="000000">
                <a:alpha val="20000"/>
              </a:sys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9" name="Straight Connector 268"/>
            <p:cNvCxnSpPr/>
            <p:nvPr/>
          </p:nvCxnSpPr>
          <p:spPr>
            <a:xfrm>
              <a:off x="506361" y="4013199"/>
              <a:ext cx="4695188" cy="0"/>
            </a:xfrm>
            <a:prstGeom prst="line">
              <a:avLst/>
            </a:prstGeom>
            <a:solidFill>
              <a:sysClr val="windowText" lastClr="000000">
                <a:alpha val="20000"/>
              </a:sys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70" name="Straight Connector 269"/>
            <p:cNvCxnSpPr/>
            <p:nvPr/>
          </p:nvCxnSpPr>
          <p:spPr>
            <a:xfrm rot="16200000">
              <a:off x="2721948" y="2127679"/>
              <a:ext cx="0" cy="4299775"/>
            </a:xfrm>
            <a:prstGeom prst="line">
              <a:avLst/>
            </a:prstGeom>
            <a:solidFill>
              <a:sysClr val="windowText" lastClr="000000">
                <a:alpha val="20000"/>
              </a:sys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</p:grpSp>
      <p:sp>
        <p:nvSpPr>
          <p:cNvPr id="271" name="TextBox 270"/>
          <p:cNvSpPr txBox="1"/>
          <p:nvPr/>
        </p:nvSpPr>
        <p:spPr>
          <a:xfrm>
            <a:off x="2366988" y="3454554"/>
            <a:ext cx="100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Element</a:t>
            </a:r>
            <a:endParaRPr lang="en-IN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3318323" y="3187807"/>
            <a:ext cx="177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Reactants (LHS)</a:t>
            </a:r>
            <a:endParaRPr lang="en-IN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5192078" y="3194209"/>
            <a:ext cx="168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Products (RHS)</a:t>
            </a:r>
            <a:endParaRPr lang="en-IN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3131840" y="3499009"/>
            <a:ext cx="197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Number of atoms </a:t>
            </a:r>
            <a:endParaRPr lang="en-IN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5076056" y="3508948"/>
            <a:ext cx="199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Number of atoms </a:t>
            </a:r>
            <a:endParaRPr lang="en-IN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2564995" y="3788899"/>
            <a:ext cx="47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Zn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2564995" y="4048698"/>
            <a:ext cx="28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H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2564995" y="4304410"/>
            <a:ext cx="33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S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2564995" y="4571062"/>
            <a:ext cx="57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3996894" y="3788899"/>
            <a:ext cx="30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1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5633235" y="3788899"/>
            <a:ext cx="28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1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3996894" y="4048698"/>
            <a:ext cx="33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633234" y="4048698"/>
            <a:ext cx="28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3996894" y="4304410"/>
            <a:ext cx="29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1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633235" y="4304410"/>
            <a:ext cx="30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1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3996894" y="4571062"/>
            <a:ext cx="30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633234" y="4571062"/>
            <a:ext cx="30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1598246" y="270941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Zn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7254848" y="270147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  <a:sym typeface="Wingdings" pitchFamily="2" charset="2"/>
              </a:rPr>
              <a:t>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  <a:sym typeface="Wingdings" pitchFamily="2" charset="2"/>
              </a:rPr>
              <a:t>2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6609710" y="269818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  <a:sym typeface="Wingdings" pitchFamily="2" charset="2"/>
              </a:rPr>
              <a:t>+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5477398" y="270647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  <a:sym typeface="Wingdings" pitchFamily="2" charset="2"/>
              </a:rPr>
              <a:t>ZnSO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  <a:sym typeface="Wingdings" pitchFamily="2" charset="2"/>
              </a:rPr>
              <a:t>4</a:t>
            </a:r>
            <a:endParaRPr lang="en-US" b="1" kern="0" dirty="0" smtClean="0">
              <a:solidFill>
                <a:sysClr val="window" lastClr="FFFFFF"/>
              </a:solidFill>
              <a:latin typeface="Tw Cen MT" panose="020B0602020104020603" pitchFamily="34" charset="0"/>
              <a:sym typeface="Symbol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3435188" y="270913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SO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2414772" y="270306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+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99" name="Rectangle 298"/>
          <p:cNvSpPr/>
          <p:nvPr/>
        </p:nvSpPr>
        <p:spPr>
          <a:xfrm>
            <a:off x="5477415" y="270211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Zn</a:t>
            </a:r>
            <a:endParaRPr lang="en-US" b="1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1603500" y="270121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Zn</a:t>
            </a:r>
            <a:endParaRPr lang="en-US" b="1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7256052" y="2697236"/>
            <a:ext cx="412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H</a:t>
            </a:r>
            <a:r>
              <a:rPr lang="en-US" b="1" baseline="-25000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2</a:t>
            </a:r>
            <a:endParaRPr lang="en-US" b="1" baseline="-25000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3435978" y="2706880"/>
            <a:ext cx="412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H</a:t>
            </a:r>
            <a:r>
              <a:rPr lang="en-US" b="1" baseline="-25000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2</a:t>
            </a:r>
            <a:endParaRPr lang="en-US" b="1" baseline="-25000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306" name="Rectangle 305"/>
          <p:cNvSpPr/>
          <p:nvPr/>
        </p:nvSpPr>
        <p:spPr>
          <a:xfrm>
            <a:off x="3770845" y="2707428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O</a:t>
            </a:r>
            <a:r>
              <a:rPr lang="en-US" b="1" baseline="-25000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4</a:t>
            </a:r>
            <a:endParaRPr lang="en-US" b="1" baseline="-25000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5843202" y="2706474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O</a:t>
            </a:r>
            <a:r>
              <a:rPr lang="en-US" b="1" baseline="-25000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4</a:t>
            </a:r>
            <a:endParaRPr lang="en-US" b="1" baseline="-25000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1115616" y="2427735"/>
            <a:ext cx="139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Zinc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2417806" y="2427734"/>
            <a:ext cx="207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  </a:t>
            </a:r>
            <a:r>
              <a:rPr lang="en-US" b="1" kern="0" dirty="0" err="1">
                <a:solidFill>
                  <a:sysClr val="window" lastClr="FFFFFF"/>
                </a:solidFill>
                <a:latin typeface="Tw Cen MT" panose="020B0602020104020603" pitchFamily="34" charset="0"/>
              </a:rPr>
              <a:t>Sulphuric</a:t>
            </a:r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 acid 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5211738" y="2427735"/>
            <a:ext cx="146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Zinc </a:t>
            </a:r>
            <a:r>
              <a:rPr lang="en-US" b="1" kern="0" dirty="0" err="1">
                <a:solidFill>
                  <a:sysClr val="window" lastClr="FFFFFF"/>
                </a:solidFill>
                <a:latin typeface="Tw Cen MT" panose="020B0602020104020603" pitchFamily="34" charset="0"/>
              </a:rPr>
              <a:t>sulphate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6588224" y="2427735"/>
            <a:ext cx="200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+  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Hydrogen</a:t>
            </a:r>
            <a:endParaRPr lang="en-US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544700" y="925631"/>
            <a:ext cx="2810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 per law of conservation of mass :</a:t>
            </a:r>
          </a:p>
        </p:txBody>
      </p:sp>
      <p:sp>
        <p:nvSpPr>
          <p:cNvPr id="401" name="Rectangle 400"/>
          <p:cNvSpPr/>
          <p:nvPr/>
        </p:nvSpPr>
        <p:spPr>
          <a:xfrm>
            <a:off x="563634" y="619847"/>
            <a:ext cx="28409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 the number of atoms of element is the same on the both sides of the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arrow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 Hence  it is a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balanced chemical equation.</a:t>
            </a:r>
          </a:p>
        </p:txBody>
      </p:sp>
      <p:sp>
        <p:nvSpPr>
          <p:cNvPr id="404" name="Rectangle 403"/>
          <p:cNvSpPr/>
          <p:nvPr/>
        </p:nvSpPr>
        <p:spPr>
          <a:xfrm>
            <a:off x="3663144" y="2712591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S</a:t>
            </a:r>
            <a:endParaRPr lang="en-US" b="1" baseline="-25000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405" name="Rectangle 404"/>
          <p:cNvSpPr/>
          <p:nvPr/>
        </p:nvSpPr>
        <p:spPr>
          <a:xfrm>
            <a:off x="5730415" y="2706474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Tw Cen MT" panose="020B0602020104020603" pitchFamily="34" charset="0"/>
              </a:rPr>
              <a:t>S</a:t>
            </a:r>
            <a:endParaRPr lang="en-US" b="1" baseline="-25000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cxnSp>
        <p:nvCxnSpPr>
          <p:cNvPr id="440" name="Straight Arrow Connector 439"/>
          <p:cNvCxnSpPr/>
          <p:nvPr/>
        </p:nvCxnSpPr>
        <p:spPr>
          <a:xfrm>
            <a:off x="4397112" y="2612401"/>
            <a:ext cx="822960" cy="158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1" name="Straight Arrow Connector 440"/>
          <p:cNvCxnSpPr/>
          <p:nvPr/>
        </p:nvCxnSpPr>
        <p:spPr>
          <a:xfrm>
            <a:off x="4381727" y="2880315"/>
            <a:ext cx="822960" cy="158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5989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0" animBg="1"/>
      <p:bldP spid="408" grpId="0" animBg="1"/>
      <p:bldP spid="408" grpId="1" animBg="1"/>
      <p:bldP spid="271" grpId="0"/>
      <p:bldP spid="272" grpId="0"/>
      <p:bldP spid="273" grpId="0"/>
      <p:bldP spid="274" grpId="0"/>
      <p:bldP spid="275" grpId="0"/>
      <p:bldP spid="276" grpId="0"/>
      <p:bldP spid="277" grpId="0"/>
      <p:bldP spid="278" grpId="0"/>
      <p:bldP spid="279" grpId="0"/>
      <p:bldP spid="280" grpId="0"/>
      <p:bldP spid="281" grpId="0"/>
      <p:bldP spid="282" grpId="0"/>
      <p:bldP spid="283" grpId="0"/>
      <p:bldP spid="284" grpId="0"/>
      <p:bldP spid="285" grpId="0"/>
      <p:bldP spid="286" grpId="0"/>
      <p:bldP spid="287" grpId="0"/>
      <p:bldP spid="291" grpId="0"/>
      <p:bldP spid="292" grpId="0"/>
      <p:bldP spid="293" grpId="0"/>
      <p:bldP spid="294" grpId="0"/>
      <p:bldP spid="296" grpId="0"/>
      <p:bldP spid="297" grpId="0"/>
      <p:bldP spid="299" grpId="0"/>
      <p:bldP spid="299" grpId="1"/>
      <p:bldP spid="300" grpId="0"/>
      <p:bldP spid="300" grpId="1"/>
      <p:bldP spid="301" grpId="0"/>
      <p:bldP spid="301" grpId="1"/>
      <p:bldP spid="304" grpId="0"/>
      <p:bldP spid="304" grpId="1"/>
      <p:bldP spid="306" grpId="0"/>
      <p:bldP spid="306" grpId="1"/>
      <p:bldP spid="307" grpId="0"/>
      <p:bldP spid="307" grpId="1"/>
      <p:bldP spid="308" grpId="0"/>
      <p:bldP spid="309" grpId="0"/>
      <p:bldP spid="310" grpId="0"/>
      <p:bldP spid="311" grpId="0"/>
      <p:bldP spid="370" grpId="0"/>
      <p:bldP spid="370" grpId="1"/>
      <p:bldP spid="401" grpId="0"/>
      <p:bldP spid="404" grpId="0"/>
      <p:bldP spid="404" grpId="1"/>
      <p:bldP spid="405" grpId="0"/>
      <p:bldP spid="40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Related image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ounded Rectangle 82"/>
          <p:cNvSpPr/>
          <p:nvPr/>
        </p:nvSpPr>
        <p:spPr>
          <a:xfrm>
            <a:off x="362594" y="1786012"/>
            <a:ext cx="2971282" cy="654186"/>
          </a:xfrm>
          <a:prstGeom prst="roundRect">
            <a:avLst>
              <a:gd name="adj" fmla="val 1206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61" name="Group 260"/>
          <p:cNvGrpSpPr/>
          <p:nvPr/>
        </p:nvGrpSpPr>
        <p:grpSpPr>
          <a:xfrm>
            <a:off x="2174410" y="3403189"/>
            <a:ext cx="4509675" cy="1466984"/>
            <a:chOff x="293461" y="2605500"/>
            <a:chExt cx="4576468" cy="1407700"/>
          </a:xfrm>
        </p:grpSpPr>
        <p:sp>
          <p:nvSpPr>
            <p:cNvPr id="262" name="Rectangle 261"/>
            <p:cNvSpPr/>
            <p:nvPr/>
          </p:nvSpPr>
          <p:spPr>
            <a:xfrm>
              <a:off x="293461" y="2605500"/>
              <a:ext cx="4568948" cy="1407700"/>
            </a:xfrm>
            <a:prstGeom prst="rect">
              <a:avLst/>
            </a:prstGeom>
            <a:solidFill>
              <a:schemeClr val="accent5">
                <a:lumMod val="50000"/>
                <a:alpha val="45000"/>
              </a:scheme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8064A2">
                    <a:lumMod val="75000"/>
                  </a:srgbClr>
                </a:solidFill>
              </a:endParaRPr>
            </a:p>
          </p:txBody>
        </p:sp>
        <p:cxnSp>
          <p:nvCxnSpPr>
            <p:cNvPr id="263" name="Straight Connector 262"/>
            <p:cNvCxnSpPr/>
            <p:nvPr/>
          </p:nvCxnSpPr>
          <p:spPr>
            <a:xfrm>
              <a:off x="1265072" y="2619862"/>
              <a:ext cx="0" cy="1367597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4" name="Straight Connector 263"/>
            <p:cNvCxnSpPr/>
            <p:nvPr/>
          </p:nvCxnSpPr>
          <p:spPr>
            <a:xfrm>
              <a:off x="3099246" y="2652625"/>
              <a:ext cx="0" cy="136057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alpha val="45000"/>
                </a:sysClr>
              </a:solidFill>
              <a:prstDash val="solid"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cxnSp>
        <p:cxnSp>
          <p:nvCxnSpPr>
            <p:cNvPr id="265" name="Straight Connector 264"/>
            <p:cNvCxnSpPr/>
            <p:nvPr/>
          </p:nvCxnSpPr>
          <p:spPr>
            <a:xfrm>
              <a:off x="315103" y="2956698"/>
              <a:ext cx="4543844" cy="0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6" name="Straight Connector 265"/>
            <p:cNvCxnSpPr/>
            <p:nvPr/>
          </p:nvCxnSpPr>
          <p:spPr>
            <a:xfrm>
              <a:off x="315103" y="3259000"/>
              <a:ext cx="4554826" cy="0"/>
            </a:xfrm>
            <a:prstGeom prst="line">
              <a:avLst/>
            </a:prstGeom>
            <a:solidFill>
              <a:sysClr val="windowText" lastClr="000000">
                <a:alpha val="20000"/>
              </a:sys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7" name="Straight Connector 266"/>
            <p:cNvCxnSpPr/>
            <p:nvPr/>
          </p:nvCxnSpPr>
          <p:spPr>
            <a:xfrm>
              <a:off x="293461" y="3508322"/>
              <a:ext cx="4568708" cy="0"/>
            </a:xfrm>
            <a:prstGeom prst="line">
              <a:avLst/>
            </a:prstGeom>
            <a:solidFill>
              <a:sysClr val="windowText" lastClr="000000">
                <a:alpha val="20000"/>
              </a:sys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8" name="Straight Connector 267"/>
            <p:cNvCxnSpPr/>
            <p:nvPr/>
          </p:nvCxnSpPr>
          <p:spPr>
            <a:xfrm>
              <a:off x="293461" y="3760760"/>
              <a:ext cx="4565486" cy="0"/>
            </a:xfrm>
            <a:prstGeom prst="line">
              <a:avLst/>
            </a:prstGeom>
            <a:solidFill>
              <a:sysClr val="windowText" lastClr="000000">
                <a:alpha val="20000"/>
              </a:sys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</p:grpSp>
      <p:sp>
        <p:nvSpPr>
          <p:cNvPr id="271" name="TextBox 270"/>
          <p:cNvSpPr txBox="1"/>
          <p:nvPr/>
        </p:nvSpPr>
        <p:spPr>
          <a:xfrm>
            <a:off x="2195736" y="3758480"/>
            <a:ext cx="113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Element</a:t>
            </a:r>
            <a:endParaRPr lang="en-IN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3079986" y="3437339"/>
            <a:ext cx="186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Reactants (LHS)</a:t>
            </a:r>
            <a:endParaRPr lang="en-IN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4950985" y="3443741"/>
            <a:ext cx="167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Products (RHS)</a:t>
            </a:r>
            <a:endParaRPr lang="en-IN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2994174" y="3758480"/>
            <a:ext cx="20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Number of atoms </a:t>
            </a:r>
            <a:endParaRPr lang="en-IN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4737468" y="3758480"/>
            <a:ext cx="213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Number of atoms </a:t>
            </a:r>
            <a:endParaRPr lang="en-IN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2564995" y="4038431"/>
            <a:ext cx="47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Fe</a:t>
            </a:r>
            <a:endParaRPr lang="en-US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2564995" y="4298230"/>
            <a:ext cx="28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H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2564995" y="4576802"/>
            <a:ext cx="33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3996894" y="4038431"/>
            <a:ext cx="30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1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5633235" y="4038431"/>
            <a:ext cx="28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3996894" y="4298230"/>
            <a:ext cx="336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5633234" y="4298230"/>
            <a:ext cx="28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3996894" y="4576802"/>
            <a:ext cx="29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1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633235" y="4576802"/>
            <a:ext cx="30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2411760" y="2787775"/>
            <a:ext cx="53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Fe</a:t>
            </a:r>
            <a:endParaRPr lang="en-US" b="1" kern="0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2794660" y="2787774"/>
            <a:ext cx="108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prstClr val="white"/>
                </a:solidFill>
                <a:latin typeface="Tw Cen MT" panose="020B0602020104020603" pitchFamily="34" charset="0"/>
              </a:rPr>
              <a:t>+     </a:t>
            </a:r>
            <a:r>
              <a:rPr lang="en-US" b="1" kern="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H</a:t>
            </a:r>
            <a:r>
              <a:rPr lang="en-US" b="1" kern="0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O</a:t>
            </a:r>
            <a:endParaRPr lang="en-US" b="1" kern="0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4810884" y="2787774"/>
            <a:ext cx="87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Fe</a:t>
            </a:r>
            <a:r>
              <a:rPr lang="en-US" b="1" kern="0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</a:t>
            </a:r>
            <a:r>
              <a:rPr lang="en-US" b="1" kern="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O</a:t>
            </a:r>
            <a:r>
              <a:rPr lang="en-US" b="1" kern="0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362593" y="674378"/>
            <a:ext cx="2985397" cy="654186"/>
          </a:xfrm>
          <a:prstGeom prst="roundRect">
            <a:avLst>
              <a:gd name="adj" fmla="val 1206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34194" y="680492"/>
            <a:ext cx="305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Draw boxes around each formula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20879" y="267462"/>
            <a:ext cx="88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ook Antiqua" pitchFamily="18" charset="0"/>
              </a:rPr>
              <a:t>Step I</a:t>
            </a:r>
            <a:endParaRPr lang="en-US" sz="2000" b="1" dirty="0">
              <a:solidFill>
                <a:srgbClr val="FFC000"/>
              </a:solidFill>
              <a:effectLst>
                <a:outerShdw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921981" y="2980934"/>
            <a:ext cx="822960" cy="158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20879" y="1347614"/>
            <a:ext cx="102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ook Antiqua" pitchFamily="18" charset="0"/>
              </a:rPr>
              <a:t>Step II</a:t>
            </a:r>
            <a:endParaRPr lang="en-US" sz="2000" b="1" dirty="0">
              <a:solidFill>
                <a:srgbClr val="FFC000"/>
              </a:solidFill>
              <a:effectLst>
                <a:outerShdw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34194" y="1805216"/>
            <a:ext cx="324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List the number of atoms of different elements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488518" y="2807063"/>
            <a:ext cx="382738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297596" y="2807063"/>
            <a:ext cx="483274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861538" y="2807062"/>
            <a:ext cx="646566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84696" y="2787774"/>
            <a:ext cx="90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+    H</a:t>
            </a:r>
            <a:r>
              <a:rPr lang="en-US" b="1" kern="0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 </a:t>
            </a:r>
            <a:endParaRPr lang="en-US" b="1" kern="0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090611" y="2814359"/>
            <a:ext cx="382738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12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271" grpId="0"/>
      <p:bldP spid="272" grpId="0"/>
      <p:bldP spid="273" grpId="0"/>
      <p:bldP spid="274" grpId="0"/>
      <p:bldP spid="275" grpId="0"/>
      <p:bldP spid="276" grpId="0"/>
      <p:bldP spid="277" grpId="0"/>
      <p:bldP spid="278" grpId="0"/>
      <p:bldP spid="280" grpId="0"/>
      <p:bldP spid="281" grpId="0"/>
      <p:bldP spid="282" grpId="0"/>
      <p:bldP spid="283" grpId="0"/>
      <p:bldP spid="284" grpId="0"/>
      <p:bldP spid="285" grpId="0"/>
      <p:bldP spid="308" grpId="0"/>
      <p:bldP spid="309" grpId="0"/>
      <p:bldP spid="310" grpId="0"/>
      <p:bldP spid="73" grpId="0" animBg="1"/>
      <p:bldP spid="74" grpId="0"/>
      <p:bldP spid="78" grpId="0"/>
      <p:bldP spid="80" grpId="0"/>
      <p:bldP spid="82" grpId="0"/>
      <p:bldP spid="42" grpId="0" animBg="1"/>
      <p:bldP spid="43" grpId="0" animBg="1"/>
      <p:bldP spid="44" grpId="0" animBg="1"/>
      <p:bldP spid="46" grpId="0"/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Related image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539553" y="683341"/>
            <a:ext cx="3024336" cy="1493529"/>
          </a:xfrm>
          <a:prstGeom prst="roundRect">
            <a:avLst>
              <a:gd name="adj" fmla="val 1206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61" name="Group 260"/>
          <p:cNvGrpSpPr/>
          <p:nvPr/>
        </p:nvGrpSpPr>
        <p:grpSpPr>
          <a:xfrm>
            <a:off x="2210594" y="3336809"/>
            <a:ext cx="4824423" cy="940671"/>
            <a:chOff x="351104" y="2645601"/>
            <a:chExt cx="4747545" cy="902657"/>
          </a:xfrm>
        </p:grpSpPr>
        <p:sp>
          <p:nvSpPr>
            <p:cNvPr id="262" name="Rectangle 261"/>
            <p:cNvSpPr/>
            <p:nvPr/>
          </p:nvSpPr>
          <p:spPr>
            <a:xfrm>
              <a:off x="351104" y="2645601"/>
              <a:ext cx="4726306" cy="902657"/>
            </a:xfrm>
            <a:prstGeom prst="rect">
              <a:avLst/>
            </a:prstGeom>
            <a:solidFill>
              <a:schemeClr val="accent5">
                <a:lumMod val="50000"/>
                <a:alpha val="45000"/>
              </a:scheme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8064A2">
                    <a:lumMod val="75000"/>
                  </a:srgbClr>
                </a:solidFill>
              </a:endParaRPr>
            </a:p>
          </p:txBody>
        </p:sp>
        <p:cxnSp>
          <p:nvCxnSpPr>
            <p:cNvPr id="263" name="Straight Connector 262"/>
            <p:cNvCxnSpPr/>
            <p:nvPr/>
          </p:nvCxnSpPr>
          <p:spPr>
            <a:xfrm>
              <a:off x="2295264" y="2645601"/>
              <a:ext cx="0" cy="902657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4" name="Straight Connector 263"/>
            <p:cNvCxnSpPr/>
            <p:nvPr/>
          </p:nvCxnSpPr>
          <p:spPr>
            <a:xfrm>
              <a:off x="3519767" y="2660715"/>
              <a:ext cx="0" cy="879028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5" name="Straight Connector 264"/>
            <p:cNvCxnSpPr/>
            <p:nvPr/>
          </p:nvCxnSpPr>
          <p:spPr>
            <a:xfrm>
              <a:off x="370543" y="2956698"/>
              <a:ext cx="4706866" cy="0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7" name="Straight Connector 266"/>
            <p:cNvCxnSpPr/>
            <p:nvPr/>
          </p:nvCxnSpPr>
          <p:spPr>
            <a:xfrm>
              <a:off x="370543" y="3248804"/>
              <a:ext cx="4728106" cy="0"/>
            </a:xfrm>
            <a:prstGeom prst="line">
              <a:avLst/>
            </a:prstGeom>
            <a:solidFill>
              <a:sysClr val="windowText" lastClr="000000">
                <a:alpha val="20000"/>
              </a:sys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</p:grpSp>
      <p:sp>
        <p:nvSpPr>
          <p:cNvPr id="271" name="TextBox 270"/>
          <p:cNvSpPr txBox="1"/>
          <p:nvPr/>
        </p:nvSpPr>
        <p:spPr>
          <a:xfrm>
            <a:off x="2275763" y="3325738"/>
            <a:ext cx="200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Atoms </a:t>
            </a:r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of oxygen</a:t>
            </a:r>
            <a:endParaRPr lang="en-US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4205121" y="3329170"/>
            <a:ext cx="151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In reactants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5548234" y="3335572"/>
            <a:ext cx="146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In products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2275762" y="3621392"/>
            <a:ext cx="133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(</a:t>
            </a:r>
            <a:r>
              <a:rPr lang="en-US" b="1" kern="0" dirty="0" err="1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i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) initial</a:t>
            </a:r>
            <a:endParaRPr lang="en-US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2294648" y="3953446"/>
            <a:ext cx="176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(ii) To balance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252883" y="3632464"/>
            <a:ext cx="117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1in 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5626396" y="3632464"/>
            <a:ext cx="15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 in (Fe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)</a:t>
            </a:r>
            <a:endParaRPr lang="en-US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4308610" y="3954108"/>
            <a:ext cx="66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1 x 4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6082669" y="3954108"/>
            <a:ext cx="28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7351" y="699542"/>
            <a:ext cx="3464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Start balancing the compound that contains maximum no of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atoms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balance the oxygen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228600" indent="-228600"/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	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atoms.</a:t>
            </a:r>
            <a:endParaRPr lang="en-US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0879" y="214662"/>
            <a:ext cx="1242809" cy="4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85F7EC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Step III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457908" y="627534"/>
            <a:ext cx="3368685" cy="1200329"/>
          </a:xfrm>
          <a:prstGeom prst="roundRect">
            <a:avLst>
              <a:gd name="adj" fmla="val 1206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63573" y="636827"/>
            <a:ext cx="3395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We can not alter the formulae of the compounds or elements to </a:t>
            </a:r>
            <a:r>
              <a:rPr lang="en-US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equalise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the number of atoms. 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2483768" y="2796282"/>
            <a:ext cx="382738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53832" y="628481"/>
            <a:ext cx="3368685" cy="1200329"/>
          </a:xfrm>
          <a:prstGeom prst="roundRect">
            <a:avLst>
              <a:gd name="adj" fmla="val 1206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66087" y="639998"/>
            <a:ext cx="3355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Wingdings" pitchFamily="2" charset="2"/>
              <a:buChar char="Ø"/>
            </a:pPr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example to balance oxygen atoms we can put coefficient 4 as 4 H</a:t>
            </a:r>
            <a:r>
              <a:rPr lang="en-US" b="1" baseline="-25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 and not H</a:t>
            </a:r>
            <a:r>
              <a:rPr lang="en-US" b="1" baseline="-25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or (H</a:t>
            </a:r>
            <a:r>
              <a:rPr lang="en-US" b="1" baseline="-25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O)</a:t>
            </a:r>
            <a:r>
              <a:rPr lang="en-US" b="1" baseline="-25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4</a:t>
            </a:r>
            <a:endParaRPr lang="en-US" b="1" baseline="-25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56657" y="2791182"/>
            <a:ext cx="3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67322" y="1592095"/>
            <a:ext cx="1376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kern="0" dirty="0" smtClean="0">
                <a:solidFill>
                  <a:srgbClr val="0000CC"/>
                </a:solidFill>
                <a:latin typeface="Tw Cen MT" panose="020B0602020104020603" pitchFamily="34" charset="0"/>
              </a:rPr>
              <a:t>Fe</a:t>
            </a:r>
            <a:r>
              <a:rPr lang="en-US" sz="3200" b="1" kern="0" baseline="-25000" dirty="0" smtClean="0">
                <a:solidFill>
                  <a:srgbClr val="0000CC"/>
                </a:solidFill>
                <a:latin typeface="Tw Cen MT" panose="020B0602020104020603" pitchFamily="34" charset="0"/>
              </a:rPr>
              <a:t>3</a:t>
            </a:r>
            <a:r>
              <a:rPr lang="en-US" sz="3200" b="1" kern="0" dirty="0" smtClean="0">
                <a:solidFill>
                  <a:srgbClr val="0000CC"/>
                </a:solidFill>
                <a:latin typeface="Tw Cen MT" panose="020B0602020104020603" pitchFamily="34" charset="0"/>
              </a:rPr>
              <a:t>O</a:t>
            </a:r>
            <a:r>
              <a:rPr lang="en-US" sz="3200" b="1" kern="0" baseline="-25000" dirty="0" smtClean="0">
                <a:solidFill>
                  <a:srgbClr val="0000CC"/>
                </a:solidFill>
                <a:latin typeface="Tw Cen MT" panose="020B0602020104020603" pitchFamily="34" charset="0"/>
              </a:rPr>
              <a:t>4</a:t>
            </a:r>
            <a:endParaRPr lang="en-US" sz="3200" b="1" kern="0" baseline="-25000" dirty="0">
              <a:solidFill>
                <a:srgbClr val="0000CC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11760" y="2787775"/>
            <a:ext cx="53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Fe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20996" y="2787774"/>
            <a:ext cx="103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  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10884" y="2787774"/>
            <a:ext cx="87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Fe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921981" y="2980934"/>
            <a:ext cx="822960" cy="158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Rounded Rectangle 47"/>
          <p:cNvSpPr/>
          <p:nvPr/>
        </p:nvSpPr>
        <p:spPr>
          <a:xfrm>
            <a:off x="3307121" y="2807063"/>
            <a:ext cx="483274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84696" y="2787774"/>
            <a:ext cx="90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 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 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090611" y="2814359"/>
            <a:ext cx="382738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861538" y="2807062"/>
            <a:ext cx="646566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77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271" grpId="0"/>
      <p:bldP spid="272" grpId="0"/>
      <p:bldP spid="273" grpId="0"/>
      <p:bldP spid="276" grpId="0"/>
      <p:bldP spid="278" grpId="0"/>
      <p:bldP spid="280" grpId="0"/>
      <p:bldP spid="281" grpId="0"/>
      <p:bldP spid="282" grpId="0"/>
      <p:bldP spid="283" grpId="0"/>
      <p:bldP spid="54" grpId="0" build="allAtOnce"/>
      <p:bldP spid="54" grpId="1" build="allAtOnce"/>
      <p:bldP spid="55" grpId="0"/>
      <p:bldP spid="63" grpId="0" animBg="1"/>
      <p:bldP spid="65" grpId="0"/>
      <p:bldP spid="74" grpId="0" animBg="1"/>
      <p:bldP spid="74" grpId="1" animBg="1"/>
      <p:bldP spid="66" grpId="0"/>
      <p:bldP spid="66" grpId="1"/>
      <p:bldP spid="36" grpId="0"/>
      <p:bldP spid="37" grpId="0"/>
      <p:bldP spid="3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294954" cy="5143500"/>
            <a:chOff x="0" y="0"/>
            <a:chExt cx="9294954" cy="5143500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572000" y="0"/>
                <a:ext cx="4572000" cy="51435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/>
              <a:srcRect l="9050" r="44489"/>
              <a:stretch/>
            </p:blipFill>
            <p:spPr>
              <a:xfrm>
                <a:off x="0" y="0"/>
                <a:ext cx="4572000" cy="5143500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5051" y="421723"/>
              <a:ext cx="4879903" cy="4300054"/>
            </a:xfrm>
            <a:prstGeom prst="rect">
              <a:avLst/>
            </a:prstGeom>
            <a:noFill/>
          </p:spPr>
        </p:pic>
      </p:grpSp>
      <p:sp>
        <p:nvSpPr>
          <p:cNvPr id="9" name="Rectangle 8"/>
          <p:cNvSpPr/>
          <p:nvPr/>
        </p:nvSpPr>
        <p:spPr>
          <a:xfrm>
            <a:off x="526163" y="4019873"/>
            <a:ext cx="4636416" cy="837965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9" y="4030495"/>
            <a:ext cx="498306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white"/>
                </a:solidFill>
                <a:effectLst>
                  <a:outerShdw dist="38100" dir="2700000" algn="tl">
                    <a:srgbClr val="000000"/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Milk is left at room temperature during summers</a:t>
            </a:r>
            <a:endParaRPr lang="en-US" sz="2400" dirty="0">
              <a:solidFill>
                <a:prstClr val="white"/>
              </a:solidFill>
              <a:effectLst>
                <a:outerShdw dist="38100" dir="2700000" algn="tl">
                  <a:srgbClr val="000000"/>
                </a:outerShdw>
                <a:reflection stA="45000" endPos="10000" dist="50800" dir="5400000" sy="-100000" algn="bl" rotWithShape="0"/>
              </a:effectLst>
              <a:latin typeface="Book Antiqua" pitchFamily="18" charset="0"/>
              <a:ea typeface="Adobe Kaiti Std R" panose="02020400000000000000" pitchFamily="18" charset="-128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444188" y="184559"/>
            <a:ext cx="2255625" cy="524091"/>
            <a:chOff x="2709388" y="121059"/>
            <a:chExt cx="2537124" cy="524091"/>
          </a:xfrm>
        </p:grpSpPr>
        <p:sp>
          <p:nvSpPr>
            <p:cNvPr id="16" name="Rounded Rectangle 15"/>
            <p:cNvSpPr/>
            <p:nvPr/>
          </p:nvSpPr>
          <p:spPr>
            <a:xfrm>
              <a:off x="2709388" y="121059"/>
              <a:ext cx="2537124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40274" y="183049"/>
              <a:ext cx="2275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INTRODUCTION</a:t>
              </a:r>
              <a:endPara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76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Related image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539553" y="683342"/>
            <a:ext cx="3024336" cy="939530"/>
          </a:xfrm>
          <a:prstGeom prst="roundRect">
            <a:avLst>
              <a:gd name="adj" fmla="val 1206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61" name="Group 260"/>
          <p:cNvGrpSpPr/>
          <p:nvPr/>
        </p:nvGrpSpPr>
        <p:grpSpPr>
          <a:xfrm>
            <a:off x="2289441" y="3806957"/>
            <a:ext cx="4824423" cy="940671"/>
            <a:chOff x="351104" y="2645601"/>
            <a:chExt cx="4747545" cy="902657"/>
          </a:xfrm>
        </p:grpSpPr>
        <p:sp>
          <p:nvSpPr>
            <p:cNvPr id="262" name="Rectangle 261"/>
            <p:cNvSpPr/>
            <p:nvPr/>
          </p:nvSpPr>
          <p:spPr>
            <a:xfrm>
              <a:off x="351104" y="2645601"/>
              <a:ext cx="4726306" cy="902657"/>
            </a:xfrm>
            <a:prstGeom prst="rect">
              <a:avLst/>
            </a:prstGeom>
            <a:solidFill>
              <a:schemeClr val="accent5">
                <a:lumMod val="50000"/>
                <a:alpha val="45000"/>
              </a:scheme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8064A2">
                    <a:lumMod val="75000"/>
                  </a:srgbClr>
                </a:solidFill>
              </a:endParaRPr>
            </a:p>
          </p:txBody>
        </p:sp>
        <p:cxnSp>
          <p:nvCxnSpPr>
            <p:cNvPr id="263" name="Straight Connector 262"/>
            <p:cNvCxnSpPr/>
            <p:nvPr/>
          </p:nvCxnSpPr>
          <p:spPr>
            <a:xfrm>
              <a:off x="2295264" y="2645601"/>
              <a:ext cx="0" cy="902657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4" name="Straight Connector 263"/>
            <p:cNvCxnSpPr/>
            <p:nvPr/>
          </p:nvCxnSpPr>
          <p:spPr>
            <a:xfrm>
              <a:off x="3519767" y="2660715"/>
              <a:ext cx="0" cy="879028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5" name="Straight Connector 264"/>
            <p:cNvCxnSpPr/>
            <p:nvPr/>
          </p:nvCxnSpPr>
          <p:spPr>
            <a:xfrm>
              <a:off x="370543" y="2956698"/>
              <a:ext cx="4706866" cy="0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7" name="Straight Connector 266"/>
            <p:cNvCxnSpPr/>
            <p:nvPr/>
          </p:nvCxnSpPr>
          <p:spPr>
            <a:xfrm>
              <a:off x="370543" y="3248804"/>
              <a:ext cx="4728106" cy="0"/>
            </a:xfrm>
            <a:prstGeom prst="line">
              <a:avLst/>
            </a:prstGeom>
            <a:solidFill>
              <a:sysClr val="windowText" lastClr="000000">
                <a:alpha val="20000"/>
              </a:sys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</p:grpSp>
      <p:sp>
        <p:nvSpPr>
          <p:cNvPr id="271" name="TextBox 270"/>
          <p:cNvSpPr txBox="1"/>
          <p:nvPr/>
        </p:nvSpPr>
        <p:spPr>
          <a:xfrm>
            <a:off x="2267744" y="3795886"/>
            <a:ext cx="2032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Atoms of hydrogen</a:t>
            </a:r>
          </a:p>
          <a:p>
            <a:endParaRPr lang="en-US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4331731" y="3799318"/>
            <a:ext cx="151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In reactants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5627081" y="3805720"/>
            <a:ext cx="146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In products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2354609" y="4091540"/>
            <a:ext cx="133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(</a:t>
            </a:r>
            <a:r>
              <a:rPr lang="en-US" b="1" kern="0" dirty="0" err="1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i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) initial</a:t>
            </a:r>
            <a:endParaRPr lang="en-US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2373495" y="4423594"/>
            <a:ext cx="176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(ii) To balance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236862" y="4102612"/>
            <a:ext cx="14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8 </a:t>
            </a:r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(in 4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 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O)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5705243" y="4102612"/>
            <a:ext cx="15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 ( in 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)</a:t>
            </a:r>
            <a:endParaRPr lang="en-US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4768264" y="4424256"/>
            <a:ext cx="66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8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6023866" y="4424256"/>
            <a:ext cx="56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2x4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7351" y="699542"/>
            <a:ext cx="3212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Let us balance hydrogen atoms in the partly balanced equation.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0879" y="267462"/>
            <a:ext cx="1242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85F7EC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Step IV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43585" y="2812018"/>
            <a:ext cx="3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483768" y="2796282"/>
            <a:ext cx="382738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56657" y="2791182"/>
            <a:ext cx="3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411760" y="2787775"/>
            <a:ext cx="53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Fe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20996" y="2787774"/>
            <a:ext cx="103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  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10884" y="2787774"/>
            <a:ext cx="87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Fe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921981" y="2980934"/>
            <a:ext cx="822960" cy="158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Rounded Rectangle 48"/>
          <p:cNvSpPr/>
          <p:nvPr/>
        </p:nvSpPr>
        <p:spPr>
          <a:xfrm>
            <a:off x="3307121" y="2807063"/>
            <a:ext cx="483274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84696" y="2787774"/>
            <a:ext cx="90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 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 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090611" y="2814359"/>
            <a:ext cx="382738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861538" y="2807062"/>
            <a:ext cx="646566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4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271" grpId="0"/>
      <p:bldP spid="272" grpId="0"/>
      <p:bldP spid="273" grpId="0"/>
      <p:bldP spid="276" grpId="0"/>
      <p:bldP spid="278" grpId="0"/>
      <p:bldP spid="280" grpId="0"/>
      <p:bldP spid="281" grpId="0"/>
      <p:bldP spid="282" grpId="0"/>
      <p:bldP spid="283" grpId="0"/>
      <p:bldP spid="54" grpId="0"/>
      <p:bldP spid="54" grpId="1"/>
      <p:bldP spid="55" grpId="0"/>
      <p:bldP spid="55" grpId="1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Related image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539553" y="683342"/>
            <a:ext cx="2559107" cy="939530"/>
          </a:xfrm>
          <a:prstGeom prst="roundRect">
            <a:avLst>
              <a:gd name="adj" fmla="val 1206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61" name="Group 260"/>
          <p:cNvGrpSpPr/>
          <p:nvPr/>
        </p:nvGrpSpPr>
        <p:grpSpPr>
          <a:xfrm>
            <a:off x="2289441" y="3430025"/>
            <a:ext cx="4824423" cy="940671"/>
            <a:chOff x="351104" y="2645601"/>
            <a:chExt cx="4747545" cy="902657"/>
          </a:xfrm>
        </p:grpSpPr>
        <p:sp>
          <p:nvSpPr>
            <p:cNvPr id="262" name="Rectangle 261"/>
            <p:cNvSpPr/>
            <p:nvPr/>
          </p:nvSpPr>
          <p:spPr>
            <a:xfrm>
              <a:off x="351104" y="2645601"/>
              <a:ext cx="4726306" cy="902657"/>
            </a:xfrm>
            <a:prstGeom prst="rect">
              <a:avLst/>
            </a:prstGeom>
            <a:solidFill>
              <a:schemeClr val="accent5">
                <a:lumMod val="50000"/>
                <a:alpha val="45000"/>
              </a:scheme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8064A2">
                    <a:lumMod val="75000"/>
                  </a:srgbClr>
                </a:solidFill>
              </a:endParaRPr>
            </a:p>
          </p:txBody>
        </p:sp>
        <p:cxnSp>
          <p:nvCxnSpPr>
            <p:cNvPr id="263" name="Straight Connector 262"/>
            <p:cNvCxnSpPr/>
            <p:nvPr/>
          </p:nvCxnSpPr>
          <p:spPr>
            <a:xfrm>
              <a:off x="2295264" y="2645601"/>
              <a:ext cx="0" cy="902657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4" name="Straight Connector 263"/>
            <p:cNvCxnSpPr/>
            <p:nvPr/>
          </p:nvCxnSpPr>
          <p:spPr>
            <a:xfrm>
              <a:off x="3519767" y="2660715"/>
              <a:ext cx="0" cy="879028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5" name="Straight Connector 264"/>
            <p:cNvCxnSpPr/>
            <p:nvPr/>
          </p:nvCxnSpPr>
          <p:spPr>
            <a:xfrm>
              <a:off x="370543" y="2956698"/>
              <a:ext cx="4706866" cy="0"/>
            </a:xfrm>
            <a:prstGeom prst="line">
              <a:avLst/>
            </a:prstGeom>
            <a:noFill/>
            <a:ln w="28575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  <p:cxnSp>
          <p:nvCxnSpPr>
            <p:cNvPr id="267" name="Straight Connector 266"/>
            <p:cNvCxnSpPr/>
            <p:nvPr/>
          </p:nvCxnSpPr>
          <p:spPr>
            <a:xfrm>
              <a:off x="370543" y="3248804"/>
              <a:ext cx="4728106" cy="0"/>
            </a:xfrm>
            <a:prstGeom prst="line">
              <a:avLst/>
            </a:prstGeom>
            <a:solidFill>
              <a:sysClr val="windowText" lastClr="000000">
                <a:alpha val="20000"/>
              </a:sysClr>
            </a:solidFill>
            <a:ln w="25400" cap="flat" cmpd="sng" algn="ctr">
              <a:solidFill>
                <a:sysClr val="window" lastClr="FFFFFF">
                  <a:alpha val="50000"/>
                </a:sysClr>
              </a:solidFill>
              <a:prstDash val="solid"/>
            </a:ln>
            <a:effectLst/>
          </p:spPr>
        </p:cxnSp>
      </p:grpSp>
      <p:sp>
        <p:nvSpPr>
          <p:cNvPr id="271" name="TextBox 270"/>
          <p:cNvSpPr txBox="1"/>
          <p:nvPr/>
        </p:nvSpPr>
        <p:spPr>
          <a:xfrm>
            <a:off x="2267744" y="3418954"/>
            <a:ext cx="2032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Atoms of </a:t>
            </a:r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Iron</a:t>
            </a:r>
            <a:endParaRPr lang="en-US" b="1" dirty="0">
              <a:solidFill>
                <a:srgbClr val="FFFF00"/>
              </a:solidFill>
              <a:latin typeface="Tw Cen MT" panose="020B0602020104020603" pitchFamily="34" charset="0"/>
            </a:endParaRPr>
          </a:p>
          <a:p>
            <a:endParaRPr lang="en-US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4283968" y="3422386"/>
            <a:ext cx="151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In </a:t>
            </a:r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reactants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5627081" y="3428788"/>
            <a:ext cx="146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In products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2354609" y="3714608"/>
            <a:ext cx="133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(</a:t>
            </a:r>
            <a:r>
              <a:rPr lang="en-US" b="1" kern="0" dirty="0" err="1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i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) initial</a:t>
            </a:r>
            <a:endParaRPr lang="en-US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2373495" y="4046662"/>
            <a:ext cx="1768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(ii) To balance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331730" y="3725680"/>
            <a:ext cx="14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1 </a:t>
            </a:r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(in 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Fe)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5580112" y="3725680"/>
            <a:ext cx="153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 ( in Fe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)</a:t>
            </a:r>
            <a:endParaRPr lang="en-US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4387457" y="4047324"/>
            <a:ext cx="66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1 x 3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6161516" y="4047324"/>
            <a:ext cx="28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</a:t>
            </a:r>
            <a:endParaRPr lang="en-IN" b="1" kern="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57352" y="699542"/>
            <a:ext cx="2462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Let us balance Iron atoms in the partly balanced equation.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0879" y="267462"/>
            <a:ext cx="1242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ook Antiqua" pitchFamily="18" charset="0"/>
              </a:rPr>
              <a:t>Step V </a:t>
            </a:r>
            <a:endParaRPr lang="en-US" sz="2000" b="1" dirty="0">
              <a:solidFill>
                <a:srgbClr val="FFC000"/>
              </a:solidFill>
              <a:effectLst>
                <a:outerShdw dist="38100" dir="2700000" algn="tl">
                  <a:srgbClr val="000000"/>
                </a:outerShdw>
              </a:effectLst>
              <a:latin typeface="Book Antiqua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97830" y="2799318"/>
            <a:ext cx="3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3</a:t>
            </a:r>
            <a:endParaRPr lang="en-US" b="1" kern="0" baseline="-25000" dirty="0"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43585" y="2812018"/>
            <a:ext cx="3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483768" y="2796282"/>
            <a:ext cx="382738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56657" y="2791182"/>
            <a:ext cx="3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11760" y="2787775"/>
            <a:ext cx="53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Fe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20996" y="2787774"/>
            <a:ext cx="103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  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10884" y="2787774"/>
            <a:ext cx="87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Fe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921981" y="2980934"/>
            <a:ext cx="822960" cy="158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ounded Rectangle 51"/>
          <p:cNvSpPr/>
          <p:nvPr/>
        </p:nvSpPr>
        <p:spPr>
          <a:xfrm>
            <a:off x="3307121" y="2807063"/>
            <a:ext cx="483274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84696" y="2787774"/>
            <a:ext cx="90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 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 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090611" y="2814359"/>
            <a:ext cx="382738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861538" y="2807062"/>
            <a:ext cx="646566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27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71" grpId="0"/>
      <p:bldP spid="272" grpId="0"/>
      <p:bldP spid="273" grpId="0"/>
      <p:bldP spid="276" grpId="0"/>
      <p:bldP spid="278" grpId="0"/>
      <p:bldP spid="280" grpId="0"/>
      <p:bldP spid="281" grpId="0"/>
      <p:bldP spid="282" grpId="0"/>
      <p:bldP spid="283" grpId="0"/>
      <p:bldP spid="54" grpId="0"/>
      <p:bldP spid="55" grpId="0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Related image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/>
        </p:nvSpPr>
        <p:spPr>
          <a:xfrm>
            <a:off x="617259" y="667572"/>
            <a:ext cx="3224502" cy="662531"/>
          </a:xfrm>
          <a:prstGeom prst="roundRect">
            <a:avLst>
              <a:gd name="adj" fmla="val 1206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7259" y="1417471"/>
            <a:ext cx="3224502" cy="1200329"/>
          </a:xfrm>
          <a:prstGeom prst="roundRect">
            <a:avLst>
              <a:gd name="adj" fmla="val 1206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3982" y="660192"/>
            <a:ext cx="3006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Check the correctness of the balanced equation.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0879" y="267462"/>
            <a:ext cx="1242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85F7EC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Step VI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7510" y="1396380"/>
            <a:ext cx="328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This method of balancing chemical equations is called hit -and-trial method.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97830" y="2799318"/>
            <a:ext cx="3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3</a:t>
            </a:r>
            <a:endParaRPr lang="en-US" b="1" kern="0" baseline="-25000" dirty="0"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43585" y="2812018"/>
            <a:ext cx="3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483768" y="2796282"/>
            <a:ext cx="382738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56657" y="2791182"/>
            <a:ext cx="38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411760" y="2787775"/>
            <a:ext cx="53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Fe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20996" y="2787774"/>
            <a:ext cx="103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  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10884" y="2787774"/>
            <a:ext cx="872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Fe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921981" y="2980934"/>
            <a:ext cx="822960" cy="158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ounded Rectangle 42"/>
          <p:cNvSpPr/>
          <p:nvPr/>
        </p:nvSpPr>
        <p:spPr>
          <a:xfrm>
            <a:off x="3307121" y="2807063"/>
            <a:ext cx="483274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84696" y="2787774"/>
            <a:ext cx="90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 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 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090611" y="2814359"/>
            <a:ext cx="382738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861538" y="2807062"/>
            <a:ext cx="646566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5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5" grpId="0" animBg="1"/>
      <p:bldP spid="54" grpId="0"/>
      <p:bldP spid="55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Related image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-84737" y="3812825"/>
            <a:ext cx="9313473" cy="52019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85902" y="682086"/>
            <a:ext cx="3224502" cy="1232299"/>
          </a:xfrm>
          <a:prstGeom prst="roundRect">
            <a:avLst>
              <a:gd name="adj" fmla="val 510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67510" y="1955145"/>
            <a:ext cx="3268257" cy="1724668"/>
          </a:xfrm>
          <a:prstGeom prst="roundRect">
            <a:avLst>
              <a:gd name="adj" fmla="val 436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2488" y="714056"/>
            <a:ext cx="3173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physical states of the reactants and products are mentioned along with their chemical formulae.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0879" y="267462"/>
            <a:ext cx="1576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85F7EC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Step VII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2488" y="1925487"/>
            <a:ext cx="3198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gaseous, liquid, aqueous and solid states of reactants and products are represented by the notations (g), (l), (</a:t>
            </a:r>
            <a:r>
              <a:rPr lang="en-US" b="1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aq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 and (s).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16280" y="3842088"/>
            <a:ext cx="5111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effectLst>
                  <a:outerShdw dist="38100" dir="2700000" algn="tl">
                    <a:srgbClr val="000000"/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So the balance equation becomes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68876" y="4371951"/>
            <a:ext cx="11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3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 Fe 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(s)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23490" y="4371950"/>
            <a:ext cx="189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</a:t>
            </a:r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4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  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 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(g)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55173" y="4371951"/>
            <a:ext cx="107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Fe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4 (s)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00192" y="4371951"/>
            <a:ext cx="15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+ </a:t>
            </a:r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4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 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  (g)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325104" y="4538105"/>
            <a:ext cx="822960" cy="158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ounded Rectangle 26"/>
          <p:cNvSpPr/>
          <p:nvPr/>
        </p:nvSpPr>
        <p:spPr>
          <a:xfrm>
            <a:off x="2275289" y="4382745"/>
            <a:ext cx="313667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433092" y="4382745"/>
            <a:ext cx="490836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prstClr val="white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385968" y="4382745"/>
            <a:ext cx="626192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prstClr val="white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745110" y="4382745"/>
            <a:ext cx="314594" cy="34774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7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35" grpId="0" animBg="1"/>
      <p:bldP spid="54" grpId="0"/>
      <p:bldP spid="55" grpId="0"/>
      <p:bldP spid="34" grpId="0"/>
      <p:bldP spid="20" grpId="0"/>
      <p:bldP spid="22" grpId="0"/>
      <p:bldP spid="23" grpId="0"/>
      <p:bldP spid="24" grpId="0"/>
      <p:bldP spid="25" grpId="0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Related image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/>
        </p:nvSpPr>
        <p:spPr>
          <a:xfrm>
            <a:off x="424002" y="682086"/>
            <a:ext cx="3009090" cy="2063295"/>
          </a:xfrm>
          <a:prstGeom prst="roundRect">
            <a:avLst>
              <a:gd name="adj" fmla="val 1206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5536" y="699542"/>
            <a:ext cx="31732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Sometimes the reaction conditions, such as temperature, pressure, catalyst, etc., for the reaction are indicated above and/or below the arrow in the equation.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0879" y="267462"/>
            <a:ext cx="1576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85F7EC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Step VIII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95736" y="3435847"/>
            <a:ext cx="11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CO 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(g)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22358" y="3435846"/>
            <a:ext cx="189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</a:t>
            </a:r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  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 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(g)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54040" y="3435847"/>
            <a:ext cx="1233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CH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 (I)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02678" y="3597831"/>
            <a:ext cx="1060470" cy="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/>
          <p:cNvSpPr txBox="1"/>
          <p:nvPr/>
        </p:nvSpPr>
        <p:spPr>
          <a:xfrm>
            <a:off x="520878" y="2802446"/>
            <a:ext cx="2195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85F7EC"/>
                </a:solidFill>
                <a:effectLst>
                  <a:outerShdw dist="38100" dir="2700000" algn="tl">
                    <a:srgbClr val="000000"/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For example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65812" y="3252314"/>
            <a:ext cx="96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340 </a:t>
            </a:r>
            <a:r>
              <a:rPr lang="en-US" b="1" kern="0" dirty="0" err="1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atm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3568" y="4187828"/>
            <a:ext cx="11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6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 CO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 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(</a:t>
            </a:r>
            <a:r>
              <a:rPr lang="en-US" b="1" kern="0" baseline="-25000" dirty="0" err="1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aq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63688" y="4187828"/>
            <a:ext cx="189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</a:t>
            </a:r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12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 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 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(I)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99992" y="4187828"/>
            <a:ext cx="1449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C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6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12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6 (</a:t>
            </a:r>
            <a:r>
              <a:rPr lang="en-US" b="1" kern="0" baseline="-25000" dirty="0" err="1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aq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35347" y="4403217"/>
            <a:ext cx="1296353" cy="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Box 45"/>
          <p:cNvSpPr txBox="1"/>
          <p:nvPr/>
        </p:nvSpPr>
        <p:spPr>
          <a:xfrm>
            <a:off x="3396651" y="4069300"/>
            <a:ext cx="884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Sunlight</a:t>
            </a:r>
            <a:endParaRPr lang="en-US" sz="1600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27663" y="4368709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Chlorophyll</a:t>
            </a:r>
            <a:endParaRPr lang="en-US" sz="1600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93374" y="4187828"/>
            <a:ext cx="189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+  </a:t>
            </a:r>
            <a:r>
              <a:rPr lang="en-US" b="1" kern="0" dirty="0">
                <a:solidFill>
                  <a:srgbClr val="FFC000"/>
                </a:solidFill>
                <a:latin typeface="Tw Cen MT" panose="020B0602020104020603" pitchFamily="34" charset="0"/>
              </a:rPr>
              <a:t> </a:t>
            </a:r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6 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  (</a:t>
            </a:r>
            <a:r>
              <a:rPr lang="en-US" b="1" kern="0" baseline="-25000" dirty="0" err="1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aq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36296" y="4187828"/>
            <a:ext cx="189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solidFill>
                  <a:sysClr val="window" lastClr="FFFFFF"/>
                </a:solidFill>
                <a:latin typeface="Tw Cen MT" panose="020B0602020104020603" pitchFamily="34" charset="0"/>
              </a:rPr>
              <a:t>+   </a:t>
            </a:r>
            <a:r>
              <a:rPr lang="en-US" b="1" kern="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6 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H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2</a:t>
            </a:r>
            <a:r>
              <a:rPr lang="en-US" b="1" kern="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O </a:t>
            </a:r>
            <a:r>
              <a:rPr lang="en-US" b="1" kern="0" baseline="-25000" dirty="0" smtClean="0">
                <a:solidFill>
                  <a:sysClr val="window" lastClr="FFFFFF"/>
                </a:solidFill>
                <a:latin typeface="Tw Cen MT" panose="020B0602020104020603" pitchFamily="34" charset="0"/>
              </a:rPr>
              <a:t>(I)</a:t>
            </a:r>
            <a:endParaRPr lang="en-US" b="1" kern="0" baseline="-25000" dirty="0">
              <a:solidFill>
                <a:sysClr val="window" lastClr="FFFFFF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69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4" grpId="0"/>
      <p:bldP spid="55" grpId="0"/>
      <p:bldP spid="22" grpId="0"/>
      <p:bldP spid="23" grpId="0"/>
      <p:bldP spid="24" grpId="0"/>
      <p:bldP spid="31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3114982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smtClean="0">
                <a:solidFill>
                  <a:srgbClr val="FF6600"/>
                </a:solidFill>
                <a:latin typeface="Bookman Old Style" pitchFamily="18" charset="0"/>
              </a:rPr>
              <a:t>Module_04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72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563480" y="184559"/>
            <a:ext cx="4017040" cy="524091"/>
            <a:chOff x="1718768" y="121059"/>
            <a:chExt cx="4518364" cy="524091"/>
          </a:xfrm>
        </p:grpSpPr>
        <p:sp>
          <p:nvSpPr>
            <p:cNvPr id="4" name="Rounded Rectangle 3"/>
            <p:cNvSpPr/>
            <p:nvPr/>
          </p:nvSpPr>
          <p:spPr>
            <a:xfrm>
              <a:off x="1718768" y="121059"/>
              <a:ext cx="4518364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18768" y="183049"/>
              <a:ext cx="45183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TYPES OF CHEMICAL </a:t>
              </a:r>
              <a:r>
                <a:rPr 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REACTIONS</a:t>
              </a:r>
              <a:endPara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-386538" y="3065898"/>
            <a:ext cx="9926057" cy="1798364"/>
          </a:xfrm>
          <a:prstGeom prst="roundRect">
            <a:avLst>
              <a:gd name="adj" fmla="val 2067"/>
            </a:avLst>
          </a:prstGeom>
          <a:solidFill>
            <a:schemeClr val="tx1">
              <a:alpha val="67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1436" y="3120883"/>
            <a:ext cx="8149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We have learnt that during a chemical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reaction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atoms of one element do not </a:t>
            </a:r>
            <a:endParaRPr lang="en-US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change into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those of another element.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1436" y="3814059"/>
            <a:ext cx="8149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Nor do atoms disappear from the mixture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or appear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from elsewhere.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1436" y="4230237"/>
            <a:ext cx="8149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Actually, chemical reactions involve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breaking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and making of bonds </a:t>
            </a:r>
            <a:endParaRPr lang="en-US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between atoms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produce new substances. </a:t>
            </a:r>
          </a:p>
        </p:txBody>
      </p:sp>
    </p:spTree>
    <p:extLst>
      <p:ext uri="{BB962C8B-B14F-4D97-AF65-F5344CB8AC3E}">
        <p14:creationId xmlns:p14="http://schemas.microsoft.com/office/powerpoint/2010/main" val="23159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build="allAtOnce"/>
      <p:bldP spid="18" grpId="0" build="allAtOnce"/>
      <p:bldP spid="19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result for coke burning gif"/>
          <p:cNvPicPr>
            <a:picLocks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425442" y="1419622"/>
            <a:ext cx="912372" cy="912372"/>
            <a:chOff x="4115814" y="3002501"/>
            <a:chExt cx="912372" cy="912372"/>
          </a:xfrm>
        </p:grpSpPr>
        <p:sp>
          <p:nvSpPr>
            <p:cNvPr id="6" name="Oval 5"/>
            <p:cNvSpPr/>
            <p:nvPr/>
          </p:nvSpPr>
          <p:spPr>
            <a:xfrm>
              <a:off x="4115814" y="3002501"/>
              <a:ext cx="912372" cy="9123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7633" y="3147814"/>
              <a:ext cx="5723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 MT" pitchFamily="18" charset="0"/>
                </a:rPr>
                <a:t>C</a:t>
              </a:r>
              <a:endParaRPr lang="en-US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344119" y="1419622"/>
            <a:ext cx="1288765" cy="912372"/>
            <a:chOff x="4030826" y="3002501"/>
            <a:chExt cx="1288765" cy="912372"/>
          </a:xfrm>
        </p:grpSpPr>
        <p:sp>
          <p:nvSpPr>
            <p:cNvPr id="16" name="Oval 15"/>
            <p:cNvSpPr/>
            <p:nvPr/>
          </p:nvSpPr>
          <p:spPr>
            <a:xfrm>
              <a:off x="4115814" y="3002501"/>
              <a:ext cx="912372" cy="9123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30826" y="3131052"/>
              <a:ext cx="128876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 MT" pitchFamily="18" charset="0"/>
                </a:rPr>
                <a:t>CO</a:t>
              </a:r>
              <a:r>
                <a:rPr lang="en-US" sz="3400" b="1" baseline="-2500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 MT" pitchFamily="18" charset="0"/>
                </a:rPr>
                <a:t>2</a:t>
              </a:r>
              <a:endParaRPr lang="en-US" sz="3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93796" y="1419622"/>
            <a:ext cx="912372" cy="912372"/>
            <a:chOff x="4115814" y="3002501"/>
            <a:chExt cx="912372" cy="912372"/>
          </a:xfrm>
        </p:grpSpPr>
        <p:sp>
          <p:nvSpPr>
            <p:cNvPr id="10" name="Oval 9"/>
            <p:cNvSpPr/>
            <p:nvPr/>
          </p:nvSpPr>
          <p:spPr>
            <a:xfrm>
              <a:off x="4115814" y="3002501"/>
              <a:ext cx="912372" cy="9123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7633" y="3161283"/>
              <a:ext cx="5723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 MT" pitchFamily="18" charset="0"/>
                </a:rPr>
                <a:t>O</a:t>
              </a:r>
              <a:endParaRPr lang="en-US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088" y="1419622"/>
            <a:ext cx="912372" cy="912372"/>
            <a:chOff x="4115814" y="3002501"/>
            <a:chExt cx="912372" cy="912372"/>
          </a:xfrm>
        </p:grpSpPr>
        <p:sp>
          <p:nvSpPr>
            <p:cNvPr id="13" name="Oval 12"/>
            <p:cNvSpPr/>
            <p:nvPr/>
          </p:nvSpPr>
          <p:spPr>
            <a:xfrm>
              <a:off x="4115814" y="3002501"/>
              <a:ext cx="912372" cy="9123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87633" y="3151758"/>
              <a:ext cx="5723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 MT" pitchFamily="18" charset="0"/>
                </a:rPr>
                <a:t>O</a:t>
              </a:r>
              <a:endParaRPr lang="en-US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75609" y="184559"/>
            <a:ext cx="2592782" cy="524091"/>
            <a:chOff x="2519772" y="121059"/>
            <a:chExt cx="2916358" cy="524091"/>
          </a:xfrm>
        </p:grpSpPr>
        <p:sp>
          <p:nvSpPr>
            <p:cNvPr id="19" name="Rounded Rectangle 18"/>
            <p:cNvSpPr/>
            <p:nvPr/>
          </p:nvSpPr>
          <p:spPr>
            <a:xfrm>
              <a:off x="2519772" y="121059"/>
              <a:ext cx="2916358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89740" y="183049"/>
              <a:ext cx="27764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BURNING OF COAL</a:t>
              </a:r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-152418" y="3147814"/>
            <a:ext cx="9476946" cy="652710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10922" y="3151999"/>
            <a:ext cx="53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2496" y="3187579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94511" y="3151999"/>
            <a:ext cx="733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33284" y="3151999"/>
            <a:ext cx="84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644008" y="3353904"/>
            <a:ext cx="822960" cy="158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/>
          <p:cNvSpPr txBox="1"/>
          <p:nvPr/>
        </p:nvSpPr>
        <p:spPr>
          <a:xfrm>
            <a:off x="2046632" y="3440452"/>
            <a:ext cx="101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Carbon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91880" y="3440452"/>
            <a:ext cx="124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Oxygen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36096" y="344045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Carbon dioxide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3213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6.2963E-6 L 0.1125 0.00031 " pathEditMode="relative" ptsTypes="AA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2.22222E-6 L -0.11632 0.00031 " pathEditMode="relative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23705" y="184559"/>
            <a:ext cx="3096591" cy="524091"/>
            <a:chOff x="2519771" y="121059"/>
            <a:chExt cx="3483041" cy="524091"/>
          </a:xfrm>
        </p:grpSpPr>
        <p:sp>
          <p:nvSpPr>
            <p:cNvPr id="19" name="Rounded Rectangle 18"/>
            <p:cNvSpPr/>
            <p:nvPr/>
          </p:nvSpPr>
          <p:spPr>
            <a:xfrm>
              <a:off x="2519771" y="121059"/>
              <a:ext cx="3483041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20113" y="183049"/>
              <a:ext cx="3282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FORMATION OF WATER</a:t>
              </a: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638957" y="2571063"/>
            <a:ext cx="2866569" cy="1201015"/>
          </a:xfrm>
          <a:prstGeom prst="roundRect">
            <a:avLst>
              <a:gd name="adj" fmla="val 7390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38957" y="2571750"/>
            <a:ext cx="29892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One atom of oxygen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290513" indent="-290513"/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	combines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with two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290513" indent="-290513"/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	atoms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of hydrogen to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marL="290513" indent="-290513"/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	form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water molecule.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35492" y="1131590"/>
            <a:ext cx="912372" cy="912372"/>
            <a:chOff x="4115814" y="3002501"/>
            <a:chExt cx="912372" cy="912372"/>
          </a:xfrm>
        </p:grpSpPr>
        <p:sp>
          <p:nvSpPr>
            <p:cNvPr id="6" name="Oval 5"/>
            <p:cNvSpPr/>
            <p:nvPr/>
          </p:nvSpPr>
          <p:spPr>
            <a:xfrm>
              <a:off x="4115814" y="3002501"/>
              <a:ext cx="912372" cy="9123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97159" y="3158965"/>
              <a:ext cx="5723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 MT" pitchFamily="18" charset="0"/>
                </a:rPr>
                <a:t>O</a:t>
              </a:r>
              <a:endParaRPr lang="en-US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384649" y="1131590"/>
            <a:ext cx="1288765" cy="912372"/>
            <a:chOff x="4061306" y="3002501"/>
            <a:chExt cx="1288765" cy="912372"/>
          </a:xfrm>
        </p:grpSpPr>
        <p:sp>
          <p:nvSpPr>
            <p:cNvPr id="16" name="Oval 15"/>
            <p:cNvSpPr/>
            <p:nvPr/>
          </p:nvSpPr>
          <p:spPr>
            <a:xfrm>
              <a:off x="4115814" y="3002501"/>
              <a:ext cx="912372" cy="9123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61306" y="3131052"/>
              <a:ext cx="128876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 MT" pitchFamily="18" charset="0"/>
                </a:rPr>
                <a:t>H</a:t>
              </a:r>
              <a:r>
                <a:rPr lang="en-US" sz="3400" b="1" baseline="-250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 MT" pitchFamily="18" charset="0"/>
                </a:rPr>
                <a:t>2</a:t>
              </a:r>
              <a:r>
                <a:rPr lang="en-US" sz="3400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 MT" pitchFamily="18" charset="0"/>
                </a:rPr>
                <a:t>O</a:t>
              </a:r>
              <a:endParaRPr lang="en-US" sz="3400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03846" y="1131590"/>
            <a:ext cx="912372" cy="912372"/>
            <a:chOff x="4115814" y="3002501"/>
            <a:chExt cx="912372" cy="912372"/>
          </a:xfrm>
        </p:grpSpPr>
        <p:sp>
          <p:nvSpPr>
            <p:cNvPr id="10" name="Oval 9"/>
            <p:cNvSpPr/>
            <p:nvPr/>
          </p:nvSpPr>
          <p:spPr>
            <a:xfrm>
              <a:off x="4115814" y="3002501"/>
              <a:ext cx="912372" cy="9123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7633" y="3161283"/>
              <a:ext cx="5723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 MT" pitchFamily="18" charset="0"/>
                </a:rPr>
                <a:t>H</a:t>
              </a:r>
              <a:endParaRPr lang="en-US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7138" y="1131590"/>
            <a:ext cx="912372" cy="912372"/>
            <a:chOff x="4115814" y="3002501"/>
            <a:chExt cx="912372" cy="912372"/>
          </a:xfrm>
        </p:grpSpPr>
        <p:sp>
          <p:nvSpPr>
            <p:cNvPr id="13" name="Oval 12"/>
            <p:cNvSpPr/>
            <p:nvPr/>
          </p:nvSpPr>
          <p:spPr>
            <a:xfrm>
              <a:off x="4115814" y="3002501"/>
              <a:ext cx="912372" cy="91237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87633" y="3151758"/>
              <a:ext cx="5723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sto MT" pitchFamily="18" charset="0"/>
                </a:rPr>
                <a:t>H</a:t>
              </a:r>
              <a:endParaRPr lang="en-US" sz="3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sto MT" pitchFamily="18" charset="0"/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-152418" y="4223328"/>
            <a:ext cx="9476946" cy="652710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83036" y="4227513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H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02496" y="4263093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94511" y="4227513"/>
            <a:ext cx="661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71541" y="4227513"/>
            <a:ext cx="935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(l)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644008" y="4429418"/>
            <a:ext cx="822960" cy="158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TextBox 31"/>
          <p:cNvSpPr txBox="1"/>
          <p:nvPr/>
        </p:nvSpPr>
        <p:spPr>
          <a:xfrm>
            <a:off x="2027582" y="4515966"/>
            <a:ext cx="124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Hydrogen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91880" y="4515966"/>
            <a:ext cx="124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Oxygen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99990" y="4515966"/>
            <a:ext cx="1248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Water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188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6.2963E-6 L 0.1125 0.00031 " pathEditMode="relative" ptsTypes="AA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2.22222E-6 L -0.11632 0.00031 " pathEditMode="relative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build="allAtOnce"/>
      <p:bldP spid="23" grpId="0" animBg="1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7" t="5333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851920" y="1203598"/>
            <a:ext cx="912372" cy="912372"/>
            <a:chOff x="4115814" y="3002501"/>
            <a:chExt cx="912372" cy="912372"/>
          </a:xfrm>
        </p:grpSpPr>
        <p:sp>
          <p:nvSpPr>
            <p:cNvPr id="7" name="Oval 6"/>
            <p:cNvSpPr/>
            <p:nvPr/>
          </p:nvSpPr>
          <p:spPr>
            <a:xfrm>
              <a:off x="4115814" y="3002501"/>
              <a:ext cx="912372" cy="912372"/>
            </a:xfrm>
            <a:prstGeom prst="ellipse">
              <a:avLst/>
            </a:prstGeom>
            <a:gradFill flip="none" rotWithShape="1">
              <a:gsLst>
                <a:gs pos="0">
                  <a:srgbClr val="FFB171"/>
                </a:gs>
                <a:gs pos="62000">
                  <a:srgbClr val="FF8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9E4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55565" y="3150911"/>
              <a:ext cx="82554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latin typeface="Calisto MT" pitchFamily="18" charset="0"/>
                </a:rPr>
                <a:t>AB</a:t>
              </a:r>
              <a:endParaRPr lang="en-US" sz="3400" b="1" baseline="-25000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05178" y="1203598"/>
            <a:ext cx="912372" cy="912372"/>
            <a:chOff x="2316020" y="1347614"/>
            <a:chExt cx="912372" cy="912372"/>
          </a:xfrm>
        </p:grpSpPr>
        <p:sp>
          <p:nvSpPr>
            <p:cNvPr id="10" name="Oval 9"/>
            <p:cNvSpPr/>
            <p:nvPr/>
          </p:nvSpPr>
          <p:spPr>
            <a:xfrm>
              <a:off x="2316020" y="1347614"/>
              <a:ext cx="912372" cy="912372"/>
            </a:xfrm>
            <a:prstGeom prst="ellipse">
              <a:avLst/>
            </a:prstGeom>
            <a:gradFill flip="none" rotWithShape="1">
              <a:gsLst>
                <a:gs pos="0">
                  <a:srgbClr val="FFFF7D"/>
                </a:gs>
                <a:gs pos="6200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A8A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25939" y="1496024"/>
              <a:ext cx="5723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latin typeface="Calisto MT" pitchFamily="18" charset="0"/>
                </a:rPr>
                <a:t>B</a:t>
              </a:r>
              <a:endParaRPr lang="en-US" sz="3400" b="1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2726" y="1203598"/>
            <a:ext cx="912372" cy="912372"/>
            <a:chOff x="683568" y="1347614"/>
            <a:chExt cx="912372" cy="912372"/>
          </a:xfrm>
        </p:grpSpPr>
        <p:sp>
          <p:nvSpPr>
            <p:cNvPr id="13" name="Oval 12"/>
            <p:cNvSpPr/>
            <p:nvPr/>
          </p:nvSpPr>
          <p:spPr>
            <a:xfrm>
              <a:off x="683568" y="1347614"/>
              <a:ext cx="912372" cy="912372"/>
            </a:xfrm>
            <a:prstGeom prst="ellipse">
              <a:avLst/>
            </a:prstGeom>
            <a:gradFill flip="none" rotWithShape="1">
              <a:gsLst>
                <a:gs pos="0">
                  <a:srgbClr val="FF8989"/>
                </a:gs>
                <a:gs pos="62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9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72604" y="1476974"/>
              <a:ext cx="5723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latin typeface="Calisto MT" pitchFamily="18" charset="0"/>
                </a:rPr>
                <a:t>A</a:t>
              </a:r>
              <a:endParaRPr lang="en-US" sz="3400" b="1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992584" y="184559"/>
            <a:ext cx="3158832" cy="524091"/>
            <a:chOff x="2506194" y="121059"/>
            <a:chExt cx="3553050" cy="524091"/>
          </a:xfrm>
        </p:grpSpPr>
        <p:sp>
          <p:nvSpPr>
            <p:cNvPr id="23" name="Rounded Rectangle 22"/>
            <p:cNvSpPr/>
            <p:nvPr/>
          </p:nvSpPr>
          <p:spPr>
            <a:xfrm>
              <a:off x="2506194" y="121059"/>
              <a:ext cx="3553050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9977" y="183049"/>
              <a:ext cx="3504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COMBINATION REACTION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13487" y="1338114"/>
            <a:ext cx="533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84737" y="3785645"/>
            <a:ext cx="9313473" cy="6039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9268" y="3764969"/>
            <a:ext cx="8071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 chemical reaction in which two or more reactants combine to form a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Single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product, is called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COMBINATION REACTION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223364" y="1665236"/>
            <a:ext cx="55654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32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5661" y="-51807"/>
            <a:ext cx="9191495" cy="5195307"/>
            <a:chOff x="-468560" y="-5052426"/>
            <a:chExt cx="10153129" cy="51438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68560" y="-5052057"/>
              <a:ext cx="5178095" cy="514349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21"/>
            <a:stretch/>
          </p:blipFill>
          <p:spPr>
            <a:xfrm>
              <a:off x="4698911" y="-5052426"/>
              <a:ext cx="4985658" cy="51435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</p:pic>
      </p:grpSp>
      <p:sp>
        <p:nvSpPr>
          <p:cNvPr id="8" name="Rectangle 7"/>
          <p:cNvSpPr/>
          <p:nvPr/>
        </p:nvSpPr>
        <p:spPr>
          <a:xfrm>
            <a:off x="540677" y="4019873"/>
            <a:ext cx="4636416" cy="837965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8043" y="4030495"/>
            <a:ext cx="498306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2400" b="1" dirty="0">
                <a:solidFill>
                  <a:prstClr val="white"/>
                </a:solidFill>
                <a:effectLst>
                  <a:outerShdw dist="38100" dir="2700000" algn="tl">
                    <a:srgbClr val="000000"/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An iron </a:t>
            </a:r>
            <a:r>
              <a:rPr lang="en-IN" sz="2400" b="1" dirty="0" err="1">
                <a:solidFill>
                  <a:prstClr val="white"/>
                </a:solidFill>
                <a:effectLst>
                  <a:outerShdw dist="38100" dir="2700000" algn="tl">
                    <a:srgbClr val="000000"/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tawa</a:t>
            </a:r>
            <a:r>
              <a:rPr lang="en-IN" sz="2400" b="1" dirty="0">
                <a:solidFill>
                  <a:prstClr val="white"/>
                </a:solidFill>
                <a:effectLst>
                  <a:outerShdw dist="38100" dir="2700000" algn="tl">
                    <a:srgbClr val="000000"/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/pan/nail is left exposed to humid </a:t>
            </a:r>
            <a:r>
              <a:rPr lang="en-IN" sz="2400" b="1" dirty="0" smtClean="0">
                <a:solidFill>
                  <a:prstClr val="white"/>
                </a:solidFill>
                <a:effectLst>
                  <a:outerShdw dist="38100" dir="2700000" algn="tl">
                    <a:srgbClr val="000000"/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atmosphere.</a:t>
            </a:r>
            <a:endParaRPr lang="en-US" sz="2400" b="1" dirty="0">
              <a:solidFill>
                <a:prstClr val="white"/>
              </a:solidFill>
              <a:effectLst>
                <a:outerShdw dist="38100" dir="2700000" algn="tl">
                  <a:srgbClr val="000000"/>
                </a:outerShdw>
                <a:reflection stA="45000" endPos="10000" dist="50800" dir="5400000" sy="-100000" algn="bl" rotWithShape="0"/>
              </a:effectLst>
              <a:latin typeface="Book Antiqua" pitchFamily="18" charset="0"/>
              <a:ea typeface="Adobe Kaiti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464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13363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3" name="Group 412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416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4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5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519968" y="4141708"/>
            <a:ext cx="8151541" cy="480891"/>
            <a:chOff x="1828800" y="4034504"/>
            <a:chExt cx="1636031" cy="480891"/>
          </a:xfrm>
        </p:grpSpPr>
        <p:sp>
          <p:nvSpPr>
            <p:cNvPr id="411" name="Rectangle 410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2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69" name="Oval 168"/>
          <p:cNvSpPr/>
          <p:nvPr/>
        </p:nvSpPr>
        <p:spPr>
          <a:xfrm>
            <a:off x="1803802" y="4098570"/>
            <a:ext cx="2146401" cy="427620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2161058" y="4002219"/>
            <a:ext cx="1421972" cy="386031"/>
            <a:chOff x="2161058" y="4002219"/>
            <a:chExt cx="1421972" cy="386031"/>
          </a:xfrm>
        </p:grpSpPr>
        <p:sp>
          <p:nvSpPr>
            <p:cNvPr id="171" name="Oval 170"/>
            <p:cNvSpPr/>
            <p:nvPr/>
          </p:nvSpPr>
          <p:spPr>
            <a:xfrm>
              <a:off x="2164348" y="4002219"/>
              <a:ext cx="1416546" cy="96121"/>
            </a:xfrm>
            <a:prstGeom prst="ellipse">
              <a:avLst/>
            </a:prstGeom>
            <a:solidFill>
              <a:schemeClr val="bg1">
                <a:lumMod val="95000"/>
                <a:alpha val="86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2" name="Freeform 171"/>
            <p:cNvSpPr/>
            <p:nvPr/>
          </p:nvSpPr>
          <p:spPr>
            <a:xfrm>
              <a:off x="2161058" y="4039454"/>
              <a:ext cx="1421972" cy="348796"/>
            </a:xfrm>
            <a:custGeom>
              <a:avLst/>
              <a:gdLst>
                <a:gd name="connsiteX0" fmla="*/ 108982 w 1635289"/>
                <a:gd name="connsiteY0" fmla="*/ 95382 h 1056643"/>
                <a:gd name="connsiteX1" fmla="*/ 112611 w 1635289"/>
                <a:gd name="connsiteY1" fmla="*/ 908182 h 1056643"/>
                <a:gd name="connsiteX2" fmla="*/ 250496 w 1635289"/>
                <a:gd name="connsiteY2" fmla="*/ 1024296 h 1056643"/>
                <a:gd name="connsiteX3" fmla="*/ 1353582 w 1635289"/>
                <a:gd name="connsiteY3" fmla="*/ 1046068 h 1056643"/>
                <a:gd name="connsiteX4" fmla="*/ 1524125 w 1635289"/>
                <a:gd name="connsiteY4" fmla="*/ 875525 h 1056643"/>
                <a:gd name="connsiteX5" fmla="*/ 1524125 w 1635289"/>
                <a:gd name="connsiteY5" fmla="*/ 102639 h 1056643"/>
                <a:gd name="connsiteX6" fmla="*/ 108982 w 1635289"/>
                <a:gd name="connsiteY6" fmla="*/ 95382 h 1056643"/>
                <a:gd name="connsiteX0" fmla="*/ 110383 w 1630723"/>
                <a:gd name="connsiteY0" fmla="*/ 115880 h 1033599"/>
                <a:gd name="connsiteX1" fmla="*/ 108206 w 1630723"/>
                <a:gd name="connsiteY1" fmla="*/ 885138 h 1033599"/>
                <a:gd name="connsiteX2" fmla="*/ 246091 w 1630723"/>
                <a:gd name="connsiteY2" fmla="*/ 1001252 h 1033599"/>
                <a:gd name="connsiteX3" fmla="*/ 1349177 w 1630723"/>
                <a:gd name="connsiteY3" fmla="*/ 1023024 h 1033599"/>
                <a:gd name="connsiteX4" fmla="*/ 1519720 w 1630723"/>
                <a:gd name="connsiteY4" fmla="*/ 852481 h 1033599"/>
                <a:gd name="connsiteX5" fmla="*/ 1519720 w 1630723"/>
                <a:gd name="connsiteY5" fmla="*/ 79595 h 1033599"/>
                <a:gd name="connsiteX6" fmla="*/ 110383 w 1630723"/>
                <a:gd name="connsiteY6" fmla="*/ 115880 h 1033599"/>
                <a:gd name="connsiteX0" fmla="*/ 110383 w 1630723"/>
                <a:gd name="connsiteY0" fmla="*/ 94935 h 1012654"/>
                <a:gd name="connsiteX1" fmla="*/ 108206 w 1630723"/>
                <a:gd name="connsiteY1" fmla="*/ 864193 h 1012654"/>
                <a:gd name="connsiteX2" fmla="*/ 246091 w 1630723"/>
                <a:gd name="connsiteY2" fmla="*/ 980307 h 1012654"/>
                <a:gd name="connsiteX3" fmla="*/ 1349177 w 1630723"/>
                <a:gd name="connsiteY3" fmla="*/ 1002079 h 1012654"/>
                <a:gd name="connsiteX4" fmla="*/ 1519720 w 1630723"/>
                <a:gd name="connsiteY4" fmla="*/ 831536 h 1012654"/>
                <a:gd name="connsiteX5" fmla="*/ 1519720 w 1630723"/>
                <a:gd name="connsiteY5" fmla="*/ 93485 h 1012654"/>
                <a:gd name="connsiteX6" fmla="*/ 110383 w 1630723"/>
                <a:gd name="connsiteY6" fmla="*/ 94935 h 1012654"/>
                <a:gd name="connsiteX0" fmla="*/ 110383 w 1630723"/>
                <a:gd name="connsiteY0" fmla="*/ 41168 h 958887"/>
                <a:gd name="connsiteX1" fmla="*/ 108206 w 1630723"/>
                <a:gd name="connsiteY1" fmla="*/ 810426 h 958887"/>
                <a:gd name="connsiteX2" fmla="*/ 246091 w 1630723"/>
                <a:gd name="connsiteY2" fmla="*/ 926540 h 958887"/>
                <a:gd name="connsiteX3" fmla="*/ 1349177 w 1630723"/>
                <a:gd name="connsiteY3" fmla="*/ 948312 h 958887"/>
                <a:gd name="connsiteX4" fmla="*/ 1519720 w 1630723"/>
                <a:gd name="connsiteY4" fmla="*/ 777769 h 958887"/>
                <a:gd name="connsiteX5" fmla="*/ 1519720 w 1630723"/>
                <a:gd name="connsiteY5" fmla="*/ 39718 h 958887"/>
                <a:gd name="connsiteX6" fmla="*/ 110383 w 1630723"/>
                <a:gd name="connsiteY6" fmla="*/ 41168 h 958887"/>
                <a:gd name="connsiteX0" fmla="*/ 13195 w 1533535"/>
                <a:gd name="connsiteY0" fmla="*/ 41168 h 958887"/>
                <a:gd name="connsiteX1" fmla="*/ 11018 w 1533535"/>
                <a:gd name="connsiteY1" fmla="*/ 810426 h 958887"/>
                <a:gd name="connsiteX2" fmla="*/ 148903 w 1533535"/>
                <a:gd name="connsiteY2" fmla="*/ 926540 h 958887"/>
                <a:gd name="connsiteX3" fmla="*/ 1251989 w 1533535"/>
                <a:gd name="connsiteY3" fmla="*/ 948312 h 958887"/>
                <a:gd name="connsiteX4" fmla="*/ 1422532 w 1533535"/>
                <a:gd name="connsiteY4" fmla="*/ 777769 h 958887"/>
                <a:gd name="connsiteX5" fmla="*/ 1422532 w 1533535"/>
                <a:gd name="connsiteY5" fmla="*/ 39718 h 958887"/>
                <a:gd name="connsiteX6" fmla="*/ 13195 w 1533535"/>
                <a:gd name="connsiteY6" fmla="*/ 41168 h 958887"/>
                <a:gd name="connsiteX0" fmla="*/ 6728 w 1527068"/>
                <a:gd name="connsiteY0" fmla="*/ 41168 h 958887"/>
                <a:gd name="connsiteX1" fmla="*/ 4551 w 1527068"/>
                <a:gd name="connsiteY1" fmla="*/ 810426 h 958887"/>
                <a:gd name="connsiteX2" fmla="*/ 142436 w 1527068"/>
                <a:gd name="connsiteY2" fmla="*/ 926540 h 958887"/>
                <a:gd name="connsiteX3" fmla="*/ 1245522 w 1527068"/>
                <a:gd name="connsiteY3" fmla="*/ 948312 h 958887"/>
                <a:gd name="connsiteX4" fmla="*/ 1416065 w 1527068"/>
                <a:gd name="connsiteY4" fmla="*/ 777769 h 958887"/>
                <a:gd name="connsiteX5" fmla="*/ 1416065 w 1527068"/>
                <a:gd name="connsiteY5" fmla="*/ 39718 h 958887"/>
                <a:gd name="connsiteX6" fmla="*/ 6728 w 1527068"/>
                <a:gd name="connsiteY6" fmla="*/ 41168 h 958887"/>
                <a:gd name="connsiteX0" fmla="*/ 6728 w 1527068"/>
                <a:gd name="connsiteY0" fmla="*/ 41168 h 1005071"/>
                <a:gd name="connsiteX1" fmla="*/ 4551 w 1527068"/>
                <a:gd name="connsiteY1" fmla="*/ 810426 h 1005071"/>
                <a:gd name="connsiteX2" fmla="*/ 223553 w 1527068"/>
                <a:gd name="connsiteY2" fmla="*/ 997824 h 1005071"/>
                <a:gd name="connsiteX3" fmla="*/ 1245522 w 1527068"/>
                <a:gd name="connsiteY3" fmla="*/ 948312 h 1005071"/>
                <a:gd name="connsiteX4" fmla="*/ 1416065 w 1527068"/>
                <a:gd name="connsiteY4" fmla="*/ 777769 h 1005071"/>
                <a:gd name="connsiteX5" fmla="*/ 1416065 w 1527068"/>
                <a:gd name="connsiteY5" fmla="*/ 39718 h 1005071"/>
                <a:gd name="connsiteX6" fmla="*/ 6728 w 1527068"/>
                <a:gd name="connsiteY6" fmla="*/ 41168 h 1005071"/>
                <a:gd name="connsiteX0" fmla="*/ 6728 w 1527068"/>
                <a:gd name="connsiteY0" fmla="*/ 41168 h 1025979"/>
                <a:gd name="connsiteX1" fmla="*/ 4551 w 1527068"/>
                <a:gd name="connsiteY1" fmla="*/ 810426 h 1025979"/>
                <a:gd name="connsiteX2" fmla="*/ 223553 w 1527068"/>
                <a:gd name="connsiteY2" fmla="*/ 997824 h 1025979"/>
                <a:gd name="connsiteX3" fmla="*/ 1245522 w 1527068"/>
                <a:gd name="connsiteY3" fmla="*/ 948312 h 1025979"/>
                <a:gd name="connsiteX4" fmla="*/ 1416065 w 1527068"/>
                <a:gd name="connsiteY4" fmla="*/ 777769 h 1025979"/>
                <a:gd name="connsiteX5" fmla="*/ 1416065 w 1527068"/>
                <a:gd name="connsiteY5" fmla="*/ 39718 h 1025979"/>
                <a:gd name="connsiteX6" fmla="*/ 6728 w 1527068"/>
                <a:gd name="connsiteY6" fmla="*/ 41168 h 1025979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12860"/>
                <a:gd name="connsiteX1" fmla="*/ 3199 w 1530632"/>
                <a:gd name="connsiteY1" fmla="*/ 795678 h 1012860"/>
                <a:gd name="connsiteX2" fmla="*/ 227117 w 1530632"/>
                <a:gd name="connsiteY2" fmla="*/ 997824 h 1012860"/>
                <a:gd name="connsiteX3" fmla="*/ 1285249 w 1530632"/>
                <a:gd name="connsiteY3" fmla="*/ 979309 h 1012860"/>
                <a:gd name="connsiteX4" fmla="*/ 1419629 w 1530632"/>
                <a:gd name="connsiteY4" fmla="*/ 777769 h 1012860"/>
                <a:gd name="connsiteX5" fmla="*/ 1419629 w 1530632"/>
                <a:gd name="connsiteY5" fmla="*/ 39718 h 1012860"/>
                <a:gd name="connsiteX6" fmla="*/ 10292 w 1530632"/>
                <a:gd name="connsiteY6" fmla="*/ 41168 h 1012860"/>
                <a:gd name="connsiteX0" fmla="*/ 10292 w 1530632"/>
                <a:gd name="connsiteY0" fmla="*/ 41168 h 1032820"/>
                <a:gd name="connsiteX1" fmla="*/ 3199 w 1530632"/>
                <a:gd name="connsiteY1" fmla="*/ 795678 h 1032820"/>
                <a:gd name="connsiteX2" fmla="*/ 227117 w 1530632"/>
                <a:gd name="connsiteY2" fmla="*/ 997824 h 1032820"/>
                <a:gd name="connsiteX3" fmla="*/ 1285249 w 1530632"/>
                <a:gd name="connsiteY3" fmla="*/ 979309 h 1032820"/>
                <a:gd name="connsiteX4" fmla="*/ 1419629 w 1530632"/>
                <a:gd name="connsiteY4" fmla="*/ 777769 h 1032820"/>
                <a:gd name="connsiteX5" fmla="*/ 1419629 w 1530632"/>
                <a:gd name="connsiteY5" fmla="*/ 39718 h 1032820"/>
                <a:gd name="connsiteX6" fmla="*/ 10292 w 1530632"/>
                <a:gd name="connsiteY6" fmla="*/ 41168 h 1032820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432815"/>
                <a:gd name="connsiteY0" fmla="*/ 41168 h 1043829"/>
                <a:gd name="connsiteX1" fmla="*/ 3199 w 1432815"/>
                <a:gd name="connsiteY1" fmla="*/ 795678 h 1043829"/>
                <a:gd name="connsiteX2" fmla="*/ 227117 w 1432815"/>
                <a:gd name="connsiteY2" fmla="*/ 997824 h 1043829"/>
                <a:gd name="connsiteX3" fmla="*/ 1285249 w 1432815"/>
                <a:gd name="connsiteY3" fmla="*/ 979309 h 1043829"/>
                <a:gd name="connsiteX4" fmla="*/ 1419629 w 1432815"/>
                <a:gd name="connsiteY4" fmla="*/ 777769 h 1043829"/>
                <a:gd name="connsiteX5" fmla="*/ 1419629 w 1432815"/>
                <a:gd name="connsiteY5" fmla="*/ 39718 h 1043829"/>
                <a:gd name="connsiteX6" fmla="*/ 10292 w 1432815"/>
                <a:gd name="connsiteY6" fmla="*/ 41168 h 1043829"/>
                <a:gd name="connsiteX0" fmla="*/ 10292 w 1420704"/>
                <a:gd name="connsiteY0" fmla="*/ 41168 h 1043829"/>
                <a:gd name="connsiteX1" fmla="*/ 3199 w 1420704"/>
                <a:gd name="connsiteY1" fmla="*/ 795678 h 1043829"/>
                <a:gd name="connsiteX2" fmla="*/ 227117 w 1420704"/>
                <a:gd name="connsiteY2" fmla="*/ 997824 h 1043829"/>
                <a:gd name="connsiteX3" fmla="*/ 1285249 w 1420704"/>
                <a:gd name="connsiteY3" fmla="*/ 979309 h 1043829"/>
                <a:gd name="connsiteX4" fmla="*/ 1419629 w 1420704"/>
                <a:gd name="connsiteY4" fmla="*/ 777769 h 1043829"/>
                <a:gd name="connsiteX5" fmla="*/ 1419629 w 1420704"/>
                <a:gd name="connsiteY5" fmla="*/ 39718 h 1043829"/>
                <a:gd name="connsiteX6" fmla="*/ 10292 w 1420704"/>
                <a:gd name="connsiteY6" fmla="*/ 41168 h 1043829"/>
                <a:gd name="connsiteX0" fmla="*/ 10292 w 1420704"/>
                <a:gd name="connsiteY0" fmla="*/ 1450 h 1004111"/>
                <a:gd name="connsiteX1" fmla="*/ 3199 w 1420704"/>
                <a:gd name="connsiteY1" fmla="*/ 755960 h 1004111"/>
                <a:gd name="connsiteX2" fmla="*/ 227117 w 1420704"/>
                <a:gd name="connsiteY2" fmla="*/ 958106 h 1004111"/>
                <a:gd name="connsiteX3" fmla="*/ 1285249 w 1420704"/>
                <a:gd name="connsiteY3" fmla="*/ 939591 h 1004111"/>
                <a:gd name="connsiteX4" fmla="*/ 1419629 w 1420704"/>
                <a:gd name="connsiteY4" fmla="*/ 738051 h 1004111"/>
                <a:gd name="connsiteX5" fmla="*/ 1419629 w 1420704"/>
                <a:gd name="connsiteY5" fmla="*/ 0 h 1004111"/>
                <a:gd name="connsiteX6" fmla="*/ 10292 w 1420704"/>
                <a:gd name="connsiteY6" fmla="*/ 1450 h 1004111"/>
                <a:gd name="connsiteX0" fmla="*/ 10292 w 1420704"/>
                <a:gd name="connsiteY0" fmla="*/ 1450 h 1004111"/>
                <a:gd name="connsiteX1" fmla="*/ 3199 w 1420704"/>
                <a:gd name="connsiteY1" fmla="*/ 755960 h 1004111"/>
                <a:gd name="connsiteX2" fmla="*/ 227117 w 1420704"/>
                <a:gd name="connsiteY2" fmla="*/ 958106 h 1004111"/>
                <a:gd name="connsiteX3" fmla="*/ 1285249 w 1420704"/>
                <a:gd name="connsiteY3" fmla="*/ 939591 h 1004111"/>
                <a:gd name="connsiteX4" fmla="*/ 1419629 w 1420704"/>
                <a:gd name="connsiteY4" fmla="*/ 738051 h 1004111"/>
                <a:gd name="connsiteX5" fmla="*/ 1419629 w 1420704"/>
                <a:gd name="connsiteY5" fmla="*/ 0 h 1004111"/>
                <a:gd name="connsiteX6" fmla="*/ 10292 w 1420704"/>
                <a:gd name="connsiteY6" fmla="*/ 1450 h 1004111"/>
                <a:gd name="connsiteX0" fmla="*/ 5383 w 1423024"/>
                <a:gd name="connsiteY0" fmla="*/ 254446 h 1004111"/>
                <a:gd name="connsiteX1" fmla="*/ 5519 w 1423024"/>
                <a:gd name="connsiteY1" fmla="*/ 755960 h 1004111"/>
                <a:gd name="connsiteX2" fmla="*/ 229437 w 1423024"/>
                <a:gd name="connsiteY2" fmla="*/ 958106 h 1004111"/>
                <a:gd name="connsiteX3" fmla="*/ 1287569 w 1423024"/>
                <a:gd name="connsiteY3" fmla="*/ 939591 h 1004111"/>
                <a:gd name="connsiteX4" fmla="*/ 1421949 w 1423024"/>
                <a:gd name="connsiteY4" fmla="*/ 738051 h 1004111"/>
                <a:gd name="connsiteX5" fmla="*/ 1421949 w 1423024"/>
                <a:gd name="connsiteY5" fmla="*/ 0 h 1004111"/>
                <a:gd name="connsiteX6" fmla="*/ 5383 w 1423024"/>
                <a:gd name="connsiteY6" fmla="*/ 254446 h 1004111"/>
                <a:gd name="connsiteX0" fmla="*/ 5383 w 1421949"/>
                <a:gd name="connsiteY0" fmla="*/ 1450 h 751115"/>
                <a:gd name="connsiteX1" fmla="*/ 5519 w 1421949"/>
                <a:gd name="connsiteY1" fmla="*/ 502964 h 751115"/>
                <a:gd name="connsiteX2" fmla="*/ 229437 w 1421949"/>
                <a:gd name="connsiteY2" fmla="*/ 705110 h 751115"/>
                <a:gd name="connsiteX3" fmla="*/ 1287569 w 1421949"/>
                <a:gd name="connsiteY3" fmla="*/ 686595 h 751115"/>
                <a:gd name="connsiteX4" fmla="*/ 1421949 w 1421949"/>
                <a:gd name="connsiteY4" fmla="*/ 485055 h 751115"/>
                <a:gd name="connsiteX5" fmla="*/ 1414721 w 1421949"/>
                <a:gd name="connsiteY5" fmla="*/ 0 h 751115"/>
                <a:gd name="connsiteX6" fmla="*/ 5383 w 1421949"/>
                <a:gd name="connsiteY6" fmla="*/ 1450 h 751115"/>
                <a:gd name="connsiteX0" fmla="*/ 5383 w 1421949"/>
                <a:gd name="connsiteY0" fmla="*/ 0 h 749665"/>
                <a:gd name="connsiteX1" fmla="*/ 5519 w 1421949"/>
                <a:gd name="connsiteY1" fmla="*/ 501514 h 749665"/>
                <a:gd name="connsiteX2" fmla="*/ 229437 w 1421949"/>
                <a:gd name="connsiteY2" fmla="*/ 703660 h 749665"/>
                <a:gd name="connsiteX3" fmla="*/ 1287569 w 1421949"/>
                <a:gd name="connsiteY3" fmla="*/ 685145 h 749665"/>
                <a:gd name="connsiteX4" fmla="*/ 1421949 w 1421949"/>
                <a:gd name="connsiteY4" fmla="*/ 483605 h 749665"/>
                <a:gd name="connsiteX5" fmla="*/ 1418336 w 1421949"/>
                <a:gd name="connsiteY5" fmla="*/ 9393 h 749665"/>
                <a:gd name="connsiteX6" fmla="*/ 5383 w 1421949"/>
                <a:gd name="connsiteY6" fmla="*/ 0 h 749665"/>
                <a:gd name="connsiteX0" fmla="*/ 4197 w 1423353"/>
                <a:gd name="connsiteY0" fmla="*/ 371391 h 740272"/>
                <a:gd name="connsiteX1" fmla="*/ 6923 w 1423353"/>
                <a:gd name="connsiteY1" fmla="*/ 492121 h 740272"/>
                <a:gd name="connsiteX2" fmla="*/ 230841 w 1423353"/>
                <a:gd name="connsiteY2" fmla="*/ 694267 h 740272"/>
                <a:gd name="connsiteX3" fmla="*/ 1288973 w 1423353"/>
                <a:gd name="connsiteY3" fmla="*/ 675752 h 740272"/>
                <a:gd name="connsiteX4" fmla="*/ 1423353 w 1423353"/>
                <a:gd name="connsiteY4" fmla="*/ 474212 h 740272"/>
                <a:gd name="connsiteX5" fmla="*/ 1419740 w 1423353"/>
                <a:gd name="connsiteY5" fmla="*/ 0 h 740272"/>
                <a:gd name="connsiteX6" fmla="*/ 4197 w 1423353"/>
                <a:gd name="connsiteY6" fmla="*/ 371391 h 740272"/>
                <a:gd name="connsiteX0" fmla="*/ 1311 w 1420467"/>
                <a:gd name="connsiteY0" fmla="*/ 371391 h 740272"/>
                <a:gd name="connsiteX1" fmla="*/ 4037 w 1420467"/>
                <a:gd name="connsiteY1" fmla="*/ 492121 h 740272"/>
                <a:gd name="connsiteX2" fmla="*/ 227955 w 1420467"/>
                <a:gd name="connsiteY2" fmla="*/ 694267 h 740272"/>
                <a:gd name="connsiteX3" fmla="*/ 1286087 w 1420467"/>
                <a:gd name="connsiteY3" fmla="*/ 675752 h 740272"/>
                <a:gd name="connsiteX4" fmla="*/ 1420467 w 1420467"/>
                <a:gd name="connsiteY4" fmla="*/ 474212 h 740272"/>
                <a:gd name="connsiteX5" fmla="*/ 1416854 w 1420467"/>
                <a:gd name="connsiteY5" fmla="*/ 0 h 740272"/>
                <a:gd name="connsiteX6" fmla="*/ 1311 w 1420467"/>
                <a:gd name="connsiteY6" fmla="*/ 371391 h 740272"/>
                <a:gd name="connsiteX0" fmla="*/ 1311 w 1420870"/>
                <a:gd name="connsiteY0" fmla="*/ 969 h 369850"/>
                <a:gd name="connsiteX1" fmla="*/ 4037 w 1420870"/>
                <a:gd name="connsiteY1" fmla="*/ 121699 h 369850"/>
                <a:gd name="connsiteX2" fmla="*/ 227955 w 1420870"/>
                <a:gd name="connsiteY2" fmla="*/ 323845 h 369850"/>
                <a:gd name="connsiteX3" fmla="*/ 1286087 w 1420870"/>
                <a:gd name="connsiteY3" fmla="*/ 305330 h 369850"/>
                <a:gd name="connsiteX4" fmla="*/ 1420467 w 1420870"/>
                <a:gd name="connsiteY4" fmla="*/ 103790 h 369850"/>
                <a:gd name="connsiteX5" fmla="*/ 1419445 w 1420870"/>
                <a:gd name="connsiteY5" fmla="*/ 0 h 369850"/>
                <a:gd name="connsiteX6" fmla="*/ 1311 w 1420870"/>
                <a:gd name="connsiteY6" fmla="*/ 969 h 369850"/>
                <a:gd name="connsiteX0" fmla="*/ 1311 w 1421972"/>
                <a:gd name="connsiteY0" fmla="*/ 969 h 369850"/>
                <a:gd name="connsiteX1" fmla="*/ 4037 w 1421972"/>
                <a:gd name="connsiteY1" fmla="*/ 121699 h 369850"/>
                <a:gd name="connsiteX2" fmla="*/ 227955 w 1421972"/>
                <a:gd name="connsiteY2" fmla="*/ 323845 h 369850"/>
                <a:gd name="connsiteX3" fmla="*/ 1286087 w 1421972"/>
                <a:gd name="connsiteY3" fmla="*/ 305330 h 369850"/>
                <a:gd name="connsiteX4" fmla="*/ 1420467 w 1421972"/>
                <a:gd name="connsiteY4" fmla="*/ 103790 h 369850"/>
                <a:gd name="connsiteX5" fmla="*/ 1419445 w 1421972"/>
                <a:gd name="connsiteY5" fmla="*/ 0 h 369850"/>
                <a:gd name="connsiteX6" fmla="*/ 1311 w 1421972"/>
                <a:gd name="connsiteY6" fmla="*/ 969 h 369850"/>
                <a:gd name="connsiteX0" fmla="*/ 1311 w 1421972"/>
                <a:gd name="connsiteY0" fmla="*/ 37234 h 369850"/>
                <a:gd name="connsiteX1" fmla="*/ 4037 w 1421972"/>
                <a:gd name="connsiteY1" fmla="*/ 121699 h 369850"/>
                <a:gd name="connsiteX2" fmla="*/ 227955 w 1421972"/>
                <a:gd name="connsiteY2" fmla="*/ 323845 h 369850"/>
                <a:gd name="connsiteX3" fmla="*/ 1286087 w 1421972"/>
                <a:gd name="connsiteY3" fmla="*/ 305330 h 369850"/>
                <a:gd name="connsiteX4" fmla="*/ 1420467 w 1421972"/>
                <a:gd name="connsiteY4" fmla="*/ 103790 h 369850"/>
                <a:gd name="connsiteX5" fmla="*/ 1419445 w 1421972"/>
                <a:gd name="connsiteY5" fmla="*/ 0 h 369850"/>
                <a:gd name="connsiteX6" fmla="*/ 1311 w 1421972"/>
                <a:gd name="connsiteY6" fmla="*/ 37234 h 369850"/>
                <a:gd name="connsiteX0" fmla="*/ 1311 w 1421972"/>
                <a:gd name="connsiteY0" fmla="*/ 16180 h 348796"/>
                <a:gd name="connsiteX1" fmla="*/ 4037 w 1421972"/>
                <a:gd name="connsiteY1" fmla="*/ 100645 h 348796"/>
                <a:gd name="connsiteX2" fmla="*/ 227955 w 1421972"/>
                <a:gd name="connsiteY2" fmla="*/ 302791 h 348796"/>
                <a:gd name="connsiteX3" fmla="*/ 1286087 w 1421972"/>
                <a:gd name="connsiteY3" fmla="*/ 284276 h 348796"/>
                <a:gd name="connsiteX4" fmla="*/ 1420467 w 1421972"/>
                <a:gd name="connsiteY4" fmla="*/ 82736 h 348796"/>
                <a:gd name="connsiteX5" fmla="*/ 1419445 w 1421972"/>
                <a:gd name="connsiteY5" fmla="*/ 15211 h 348796"/>
                <a:gd name="connsiteX6" fmla="*/ 1311 w 1421972"/>
                <a:gd name="connsiteY6" fmla="*/ 16180 h 34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972" h="348796">
                  <a:moveTo>
                    <a:pt x="1311" y="16180"/>
                  </a:moveTo>
                  <a:cubicBezTo>
                    <a:pt x="2431" y="70325"/>
                    <a:pt x="-3832" y="-46917"/>
                    <a:pt x="4037" y="100645"/>
                  </a:cubicBezTo>
                  <a:cubicBezTo>
                    <a:pt x="-4342" y="235292"/>
                    <a:pt x="77134" y="267020"/>
                    <a:pt x="227955" y="302791"/>
                  </a:cubicBezTo>
                  <a:cubicBezTo>
                    <a:pt x="554423" y="359227"/>
                    <a:pt x="1009843" y="375196"/>
                    <a:pt x="1286087" y="284276"/>
                  </a:cubicBezTo>
                  <a:cubicBezTo>
                    <a:pt x="1443510" y="226936"/>
                    <a:pt x="1415290" y="128903"/>
                    <a:pt x="1420467" y="82736"/>
                  </a:cubicBezTo>
                  <a:cubicBezTo>
                    <a:pt x="1420478" y="-100333"/>
                    <a:pt x="1424451" y="88491"/>
                    <a:pt x="1419445" y="15211"/>
                  </a:cubicBezTo>
                  <a:cubicBezTo>
                    <a:pt x="1279047" y="84327"/>
                    <a:pt x="73831" y="71126"/>
                    <a:pt x="1311" y="1618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2057400" y="2583333"/>
            <a:ext cx="1571625" cy="1802769"/>
            <a:chOff x="2088992" y="622142"/>
            <a:chExt cx="3555384" cy="4078286"/>
          </a:xfrm>
        </p:grpSpPr>
        <p:sp>
          <p:nvSpPr>
            <p:cNvPr id="174" name="Freeform 173"/>
            <p:cNvSpPr/>
            <p:nvPr/>
          </p:nvSpPr>
          <p:spPr>
            <a:xfrm>
              <a:off x="2113225" y="740780"/>
              <a:ext cx="3517858" cy="3959648"/>
            </a:xfrm>
            <a:custGeom>
              <a:avLst/>
              <a:gdLst>
                <a:gd name="connsiteX0" fmla="*/ 84637 w 3682378"/>
                <a:gd name="connsiteY0" fmla="*/ 124473 h 3981029"/>
                <a:gd name="connsiteX1" fmla="*/ 287194 w 3682378"/>
                <a:gd name="connsiteY1" fmla="*/ 552736 h 3981029"/>
                <a:gd name="connsiteX2" fmla="*/ 287194 w 3682378"/>
                <a:gd name="connsiteY2" fmla="*/ 3631602 h 3981029"/>
                <a:gd name="connsiteX3" fmla="*/ 680733 w 3682378"/>
                <a:gd name="connsiteY3" fmla="*/ 3944118 h 3981029"/>
                <a:gd name="connsiteX4" fmla="*/ 3198227 w 3682378"/>
                <a:gd name="connsiteY4" fmla="*/ 3932544 h 3981029"/>
                <a:gd name="connsiteX5" fmla="*/ 3499169 w 3682378"/>
                <a:gd name="connsiteY5" fmla="*/ 3614240 h 3981029"/>
                <a:gd name="connsiteX6" fmla="*/ 3487594 w 3682378"/>
                <a:gd name="connsiteY6" fmla="*/ 315455 h 3981029"/>
                <a:gd name="connsiteX7" fmla="*/ 3580192 w 3682378"/>
                <a:gd name="connsiteY7" fmla="*/ 124473 h 3981029"/>
                <a:gd name="connsiteX8" fmla="*/ 1867138 w 3682378"/>
                <a:gd name="connsiteY8" fmla="*/ 240220 h 3981029"/>
                <a:gd name="connsiteX9" fmla="*/ 84637 w 3682378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81029"/>
                <a:gd name="connsiteX1" fmla="*/ 202557 w 3597741"/>
                <a:gd name="connsiteY1" fmla="*/ 552736 h 3981029"/>
                <a:gd name="connsiteX2" fmla="*/ 202557 w 3597741"/>
                <a:gd name="connsiteY2" fmla="*/ 3631602 h 3981029"/>
                <a:gd name="connsiteX3" fmla="*/ 596096 w 3597741"/>
                <a:gd name="connsiteY3" fmla="*/ 3944118 h 3981029"/>
                <a:gd name="connsiteX4" fmla="*/ 3113590 w 3597741"/>
                <a:gd name="connsiteY4" fmla="*/ 3932544 h 3981029"/>
                <a:gd name="connsiteX5" fmla="*/ 3414532 w 3597741"/>
                <a:gd name="connsiteY5" fmla="*/ 3614240 h 3981029"/>
                <a:gd name="connsiteX6" fmla="*/ 3402957 w 3597741"/>
                <a:gd name="connsiteY6" fmla="*/ 315455 h 3981029"/>
                <a:gd name="connsiteX7" fmla="*/ 3495555 w 3597741"/>
                <a:gd name="connsiteY7" fmla="*/ 124473 h 3981029"/>
                <a:gd name="connsiteX8" fmla="*/ 1782501 w 3597741"/>
                <a:gd name="connsiteY8" fmla="*/ 240220 h 3981029"/>
                <a:gd name="connsiteX9" fmla="*/ 0 w 3597741"/>
                <a:gd name="connsiteY9" fmla="*/ 124473 h 3981029"/>
                <a:gd name="connsiteX0" fmla="*/ 0 w 3597741"/>
                <a:gd name="connsiteY0" fmla="*/ 124473 h 3978918"/>
                <a:gd name="connsiteX1" fmla="*/ 202557 w 3597741"/>
                <a:gd name="connsiteY1" fmla="*/ 552736 h 3978918"/>
                <a:gd name="connsiteX2" fmla="*/ 202557 w 3597741"/>
                <a:gd name="connsiteY2" fmla="*/ 3631602 h 3978918"/>
                <a:gd name="connsiteX3" fmla="*/ 596096 w 3597741"/>
                <a:gd name="connsiteY3" fmla="*/ 3944118 h 3978918"/>
                <a:gd name="connsiteX4" fmla="*/ 3113590 w 3597741"/>
                <a:gd name="connsiteY4" fmla="*/ 3932544 h 3978918"/>
                <a:gd name="connsiteX5" fmla="*/ 3414532 w 3597741"/>
                <a:gd name="connsiteY5" fmla="*/ 3614240 h 3978918"/>
                <a:gd name="connsiteX6" fmla="*/ 3402957 w 3597741"/>
                <a:gd name="connsiteY6" fmla="*/ 315455 h 3978918"/>
                <a:gd name="connsiteX7" fmla="*/ 3495555 w 3597741"/>
                <a:gd name="connsiteY7" fmla="*/ 124473 h 3978918"/>
                <a:gd name="connsiteX8" fmla="*/ 1782501 w 3597741"/>
                <a:gd name="connsiteY8" fmla="*/ 240220 h 3978918"/>
                <a:gd name="connsiteX9" fmla="*/ 0 w 3597741"/>
                <a:gd name="connsiteY9" fmla="*/ 124473 h 3978918"/>
                <a:gd name="connsiteX0" fmla="*/ 0 w 3597741"/>
                <a:gd name="connsiteY0" fmla="*/ 124473 h 3978918"/>
                <a:gd name="connsiteX1" fmla="*/ 202557 w 3597741"/>
                <a:gd name="connsiteY1" fmla="*/ 552736 h 3978918"/>
                <a:gd name="connsiteX2" fmla="*/ 202557 w 3597741"/>
                <a:gd name="connsiteY2" fmla="*/ 3631602 h 3978918"/>
                <a:gd name="connsiteX3" fmla="*/ 596096 w 3597741"/>
                <a:gd name="connsiteY3" fmla="*/ 3944118 h 3978918"/>
                <a:gd name="connsiteX4" fmla="*/ 3113590 w 3597741"/>
                <a:gd name="connsiteY4" fmla="*/ 3932544 h 3978918"/>
                <a:gd name="connsiteX5" fmla="*/ 3414532 w 3597741"/>
                <a:gd name="connsiteY5" fmla="*/ 3614240 h 3978918"/>
                <a:gd name="connsiteX6" fmla="*/ 3402957 w 3597741"/>
                <a:gd name="connsiteY6" fmla="*/ 315455 h 3978918"/>
                <a:gd name="connsiteX7" fmla="*/ 3495555 w 3597741"/>
                <a:gd name="connsiteY7" fmla="*/ 124473 h 3978918"/>
                <a:gd name="connsiteX8" fmla="*/ 1782501 w 3597741"/>
                <a:gd name="connsiteY8" fmla="*/ 240220 h 3978918"/>
                <a:gd name="connsiteX9" fmla="*/ 0 w 3597741"/>
                <a:gd name="connsiteY9" fmla="*/ 124473 h 3978918"/>
                <a:gd name="connsiteX0" fmla="*/ 0 w 3597741"/>
                <a:gd name="connsiteY0" fmla="*/ 124473 h 4037210"/>
                <a:gd name="connsiteX1" fmla="*/ 202557 w 3597741"/>
                <a:gd name="connsiteY1" fmla="*/ 552736 h 4037210"/>
                <a:gd name="connsiteX2" fmla="*/ 202557 w 3597741"/>
                <a:gd name="connsiteY2" fmla="*/ 3631602 h 4037210"/>
                <a:gd name="connsiteX3" fmla="*/ 596096 w 3597741"/>
                <a:gd name="connsiteY3" fmla="*/ 3944118 h 4037210"/>
                <a:gd name="connsiteX4" fmla="*/ 3113590 w 3597741"/>
                <a:gd name="connsiteY4" fmla="*/ 3932544 h 4037210"/>
                <a:gd name="connsiteX5" fmla="*/ 3414532 w 3597741"/>
                <a:gd name="connsiteY5" fmla="*/ 3614240 h 4037210"/>
                <a:gd name="connsiteX6" fmla="*/ 3402957 w 3597741"/>
                <a:gd name="connsiteY6" fmla="*/ 315455 h 4037210"/>
                <a:gd name="connsiteX7" fmla="*/ 3495555 w 3597741"/>
                <a:gd name="connsiteY7" fmla="*/ 124473 h 4037210"/>
                <a:gd name="connsiteX8" fmla="*/ 1782501 w 3597741"/>
                <a:gd name="connsiteY8" fmla="*/ 240220 h 4037210"/>
                <a:gd name="connsiteX9" fmla="*/ 0 w 3597741"/>
                <a:gd name="connsiteY9" fmla="*/ 124473 h 4037210"/>
                <a:gd name="connsiteX0" fmla="*/ 0 w 3597741"/>
                <a:gd name="connsiteY0" fmla="*/ 124473 h 4063968"/>
                <a:gd name="connsiteX1" fmla="*/ 202557 w 3597741"/>
                <a:gd name="connsiteY1" fmla="*/ 552736 h 4063968"/>
                <a:gd name="connsiteX2" fmla="*/ 202557 w 3597741"/>
                <a:gd name="connsiteY2" fmla="*/ 3631602 h 4063968"/>
                <a:gd name="connsiteX3" fmla="*/ 596096 w 3597741"/>
                <a:gd name="connsiteY3" fmla="*/ 3944118 h 4063968"/>
                <a:gd name="connsiteX4" fmla="*/ 3113590 w 3597741"/>
                <a:gd name="connsiteY4" fmla="*/ 3932544 h 4063968"/>
                <a:gd name="connsiteX5" fmla="*/ 3414532 w 3597741"/>
                <a:gd name="connsiteY5" fmla="*/ 3614240 h 4063968"/>
                <a:gd name="connsiteX6" fmla="*/ 3402957 w 3597741"/>
                <a:gd name="connsiteY6" fmla="*/ 315455 h 4063968"/>
                <a:gd name="connsiteX7" fmla="*/ 3495555 w 3597741"/>
                <a:gd name="connsiteY7" fmla="*/ 124473 h 4063968"/>
                <a:gd name="connsiteX8" fmla="*/ 1782501 w 3597741"/>
                <a:gd name="connsiteY8" fmla="*/ 240220 h 4063968"/>
                <a:gd name="connsiteX9" fmla="*/ 0 w 3597741"/>
                <a:gd name="connsiteY9" fmla="*/ 124473 h 4063968"/>
                <a:gd name="connsiteX0" fmla="*/ 0 w 3597741"/>
                <a:gd name="connsiteY0" fmla="*/ 124473 h 4063968"/>
                <a:gd name="connsiteX1" fmla="*/ 202557 w 3597741"/>
                <a:gd name="connsiteY1" fmla="*/ 552736 h 4063968"/>
                <a:gd name="connsiteX2" fmla="*/ 202557 w 3597741"/>
                <a:gd name="connsiteY2" fmla="*/ 3631602 h 4063968"/>
                <a:gd name="connsiteX3" fmla="*/ 596096 w 3597741"/>
                <a:gd name="connsiteY3" fmla="*/ 3944118 h 4063968"/>
                <a:gd name="connsiteX4" fmla="*/ 3113590 w 3597741"/>
                <a:gd name="connsiteY4" fmla="*/ 3932544 h 4063968"/>
                <a:gd name="connsiteX5" fmla="*/ 3414532 w 3597741"/>
                <a:gd name="connsiteY5" fmla="*/ 3614240 h 4063968"/>
                <a:gd name="connsiteX6" fmla="*/ 3402957 w 3597741"/>
                <a:gd name="connsiteY6" fmla="*/ 315455 h 4063968"/>
                <a:gd name="connsiteX7" fmla="*/ 3495555 w 3597741"/>
                <a:gd name="connsiteY7" fmla="*/ 124473 h 4063968"/>
                <a:gd name="connsiteX8" fmla="*/ 1782501 w 3597741"/>
                <a:gd name="connsiteY8" fmla="*/ 240220 h 4063968"/>
                <a:gd name="connsiteX9" fmla="*/ 0 w 3597741"/>
                <a:gd name="connsiteY9" fmla="*/ 124473 h 4063968"/>
                <a:gd name="connsiteX0" fmla="*/ 0 w 3597741"/>
                <a:gd name="connsiteY0" fmla="*/ 124473 h 4067678"/>
                <a:gd name="connsiteX1" fmla="*/ 202557 w 3597741"/>
                <a:gd name="connsiteY1" fmla="*/ 552736 h 4067678"/>
                <a:gd name="connsiteX2" fmla="*/ 202557 w 3597741"/>
                <a:gd name="connsiteY2" fmla="*/ 3631602 h 4067678"/>
                <a:gd name="connsiteX3" fmla="*/ 584065 w 3597741"/>
                <a:gd name="connsiteY3" fmla="*/ 3952139 h 4067678"/>
                <a:gd name="connsiteX4" fmla="*/ 3113590 w 3597741"/>
                <a:gd name="connsiteY4" fmla="*/ 3932544 h 4067678"/>
                <a:gd name="connsiteX5" fmla="*/ 3414532 w 3597741"/>
                <a:gd name="connsiteY5" fmla="*/ 3614240 h 4067678"/>
                <a:gd name="connsiteX6" fmla="*/ 3402957 w 3597741"/>
                <a:gd name="connsiteY6" fmla="*/ 315455 h 4067678"/>
                <a:gd name="connsiteX7" fmla="*/ 3495555 w 3597741"/>
                <a:gd name="connsiteY7" fmla="*/ 124473 h 4067678"/>
                <a:gd name="connsiteX8" fmla="*/ 1782501 w 3597741"/>
                <a:gd name="connsiteY8" fmla="*/ 240220 h 4067678"/>
                <a:gd name="connsiteX9" fmla="*/ 0 w 3597741"/>
                <a:gd name="connsiteY9" fmla="*/ 124473 h 4067678"/>
                <a:gd name="connsiteX0" fmla="*/ 0 w 3597741"/>
                <a:gd name="connsiteY0" fmla="*/ 124473 h 4067678"/>
                <a:gd name="connsiteX1" fmla="*/ 202557 w 3597741"/>
                <a:gd name="connsiteY1" fmla="*/ 552736 h 4067678"/>
                <a:gd name="connsiteX2" fmla="*/ 202557 w 3597741"/>
                <a:gd name="connsiteY2" fmla="*/ 3631602 h 4067678"/>
                <a:gd name="connsiteX3" fmla="*/ 584065 w 3597741"/>
                <a:gd name="connsiteY3" fmla="*/ 3952139 h 4067678"/>
                <a:gd name="connsiteX4" fmla="*/ 3113590 w 3597741"/>
                <a:gd name="connsiteY4" fmla="*/ 3932544 h 4067678"/>
                <a:gd name="connsiteX5" fmla="*/ 3414532 w 3597741"/>
                <a:gd name="connsiteY5" fmla="*/ 3614240 h 4067678"/>
                <a:gd name="connsiteX6" fmla="*/ 3402957 w 3597741"/>
                <a:gd name="connsiteY6" fmla="*/ 315455 h 4067678"/>
                <a:gd name="connsiteX7" fmla="*/ 3495555 w 3597741"/>
                <a:gd name="connsiteY7" fmla="*/ 124473 h 4067678"/>
                <a:gd name="connsiteX8" fmla="*/ 1782501 w 3597741"/>
                <a:gd name="connsiteY8" fmla="*/ 240220 h 4067678"/>
                <a:gd name="connsiteX9" fmla="*/ 0 w 3597741"/>
                <a:gd name="connsiteY9" fmla="*/ 124473 h 4067678"/>
                <a:gd name="connsiteX0" fmla="*/ 0 w 3597741"/>
                <a:gd name="connsiteY0" fmla="*/ 124473 h 4069816"/>
                <a:gd name="connsiteX1" fmla="*/ 202557 w 3597741"/>
                <a:gd name="connsiteY1" fmla="*/ 552736 h 4069816"/>
                <a:gd name="connsiteX2" fmla="*/ 202557 w 3597741"/>
                <a:gd name="connsiteY2" fmla="*/ 3631602 h 4069816"/>
                <a:gd name="connsiteX3" fmla="*/ 584065 w 3597741"/>
                <a:gd name="connsiteY3" fmla="*/ 3952139 h 4069816"/>
                <a:gd name="connsiteX4" fmla="*/ 3053433 w 3597741"/>
                <a:gd name="connsiteY4" fmla="*/ 3936555 h 4069816"/>
                <a:gd name="connsiteX5" fmla="*/ 3414532 w 3597741"/>
                <a:gd name="connsiteY5" fmla="*/ 3614240 h 4069816"/>
                <a:gd name="connsiteX6" fmla="*/ 3402957 w 3597741"/>
                <a:gd name="connsiteY6" fmla="*/ 315455 h 4069816"/>
                <a:gd name="connsiteX7" fmla="*/ 3495555 w 3597741"/>
                <a:gd name="connsiteY7" fmla="*/ 124473 h 4069816"/>
                <a:gd name="connsiteX8" fmla="*/ 1782501 w 3597741"/>
                <a:gd name="connsiteY8" fmla="*/ 240220 h 4069816"/>
                <a:gd name="connsiteX9" fmla="*/ 0 w 3597741"/>
                <a:gd name="connsiteY9" fmla="*/ 124473 h 4069816"/>
                <a:gd name="connsiteX0" fmla="*/ 0 w 3597741"/>
                <a:gd name="connsiteY0" fmla="*/ 124473 h 4074572"/>
                <a:gd name="connsiteX1" fmla="*/ 202557 w 3597741"/>
                <a:gd name="connsiteY1" fmla="*/ 552736 h 4074572"/>
                <a:gd name="connsiteX2" fmla="*/ 202557 w 3597741"/>
                <a:gd name="connsiteY2" fmla="*/ 3631602 h 4074572"/>
                <a:gd name="connsiteX3" fmla="*/ 584065 w 3597741"/>
                <a:gd name="connsiteY3" fmla="*/ 3952139 h 4074572"/>
                <a:gd name="connsiteX4" fmla="*/ 3053433 w 3597741"/>
                <a:gd name="connsiteY4" fmla="*/ 3936555 h 4074572"/>
                <a:gd name="connsiteX5" fmla="*/ 3414532 w 3597741"/>
                <a:gd name="connsiteY5" fmla="*/ 3614240 h 4074572"/>
                <a:gd name="connsiteX6" fmla="*/ 3402957 w 3597741"/>
                <a:gd name="connsiteY6" fmla="*/ 315455 h 4074572"/>
                <a:gd name="connsiteX7" fmla="*/ 3495555 w 3597741"/>
                <a:gd name="connsiteY7" fmla="*/ 124473 h 4074572"/>
                <a:gd name="connsiteX8" fmla="*/ 1782501 w 3597741"/>
                <a:gd name="connsiteY8" fmla="*/ 240220 h 4074572"/>
                <a:gd name="connsiteX9" fmla="*/ 0 w 3597741"/>
                <a:gd name="connsiteY9" fmla="*/ 124473 h 4074572"/>
                <a:gd name="connsiteX0" fmla="*/ 0 w 3597741"/>
                <a:gd name="connsiteY0" fmla="*/ 124473 h 4074572"/>
                <a:gd name="connsiteX1" fmla="*/ 202557 w 3597741"/>
                <a:gd name="connsiteY1" fmla="*/ 552736 h 4074572"/>
                <a:gd name="connsiteX2" fmla="*/ 202557 w 3597741"/>
                <a:gd name="connsiteY2" fmla="*/ 3631602 h 4074572"/>
                <a:gd name="connsiteX3" fmla="*/ 584065 w 3597741"/>
                <a:gd name="connsiteY3" fmla="*/ 3952139 h 4074572"/>
                <a:gd name="connsiteX4" fmla="*/ 3053433 w 3597741"/>
                <a:gd name="connsiteY4" fmla="*/ 3936555 h 4074572"/>
                <a:gd name="connsiteX5" fmla="*/ 3414532 w 3597741"/>
                <a:gd name="connsiteY5" fmla="*/ 3614240 h 4074572"/>
                <a:gd name="connsiteX6" fmla="*/ 3402957 w 3597741"/>
                <a:gd name="connsiteY6" fmla="*/ 315455 h 4074572"/>
                <a:gd name="connsiteX7" fmla="*/ 3495555 w 3597741"/>
                <a:gd name="connsiteY7" fmla="*/ 124473 h 4074572"/>
                <a:gd name="connsiteX8" fmla="*/ 1782501 w 3597741"/>
                <a:gd name="connsiteY8" fmla="*/ 240220 h 4074572"/>
                <a:gd name="connsiteX9" fmla="*/ 0 w 3597741"/>
                <a:gd name="connsiteY9" fmla="*/ 124473 h 4074572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18545 h 4068644"/>
                <a:gd name="connsiteX1" fmla="*/ 202557 w 3597741"/>
                <a:gd name="connsiteY1" fmla="*/ 546808 h 4068644"/>
                <a:gd name="connsiteX2" fmla="*/ 202557 w 3597741"/>
                <a:gd name="connsiteY2" fmla="*/ 3625674 h 4068644"/>
                <a:gd name="connsiteX3" fmla="*/ 584065 w 3597741"/>
                <a:gd name="connsiteY3" fmla="*/ 3946211 h 4068644"/>
                <a:gd name="connsiteX4" fmla="*/ 3053433 w 3597741"/>
                <a:gd name="connsiteY4" fmla="*/ 3930627 h 4068644"/>
                <a:gd name="connsiteX5" fmla="*/ 3414532 w 3597741"/>
                <a:gd name="connsiteY5" fmla="*/ 3524091 h 4068644"/>
                <a:gd name="connsiteX6" fmla="*/ 3402957 w 3597741"/>
                <a:gd name="connsiteY6" fmla="*/ 309527 h 4068644"/>
                <a:gd name="connsiteX7" fmla="*/ 3495555 w 3597741"/>
                <a:gd name="connsiteY7" fmla="*/ 118545 h 4068644"/>
                <a:gd name="connsiteX8" fmla="*/ 1782501 w 3597741"/>
                <a:gd name="connsiteY8" fmla="*/ 234292 h 4068644"/>
                <a:gd name="connsiteX9" fmla="*/ 0 w 3597741"/>
                <a:gd name="connsiteY9" fmla="*/ 118545 h 4068644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7741"/>
                <a:gd name="connsiteY0" fmla="*/ 121082 h 4071181"/>
                <a:gd name="connsiteX1" fmla="*/ 202557 w 3597741"/>
                <a:gd name="connsiteY1" fmla="*/ 549345 h 4071181"/>
                <a:gd name="connsiteX2" fmla="*/ 202557 w 3597741"/>
                <a:gd name="connsiteY2" fmla="*/ 3628211 h 4071181"/>
                <a:gd name="connsiteX3" fmla="*/ 584065 w 3597741"/>
                <a:gd name="connsiteY3" fmla="*/ 3948748 h 4071181"/>
                <a:gd name="connsiteX4" fmla="*/ 3053433 w 3597741"/>
                <a:gd name="connsiteY4" fmla="*/ 3933164 h 4071181"/>
                <a:gd name="connsiteX5" fmla="*/ 3414532 w 3597741"/>
                <a:gd name="connsiteY5" fmla="*/ 3562723 h 4071181"/>
                <a:gd name="connsiteX6" fmla="*/ 3402957 w 3597741"/>
                <a:gd name="connsiteY6" fmla="*/ 312064 h 4071181"/>
                <a:gd name="connsiteX7" fmla="*/ 3495555 w 3597741"/>
                <a:gd name="connsiteY7" fmla="*/ 121082 h 4071181"/>
                <a:gd name="connsiteX8" fmla="*/ 1782501 w 3597741"/>
                <a:gd name="connsiteY8" fmla="*/ 236829 h 4071181"/>
                <a:gd name="connsiteX9" fmla="*/ 0 w 3597741"/>
                <a:gd name="connsiteY9" fmla="*/ 121082 h 4071181"/>
                <a:gd name="connsiteX0" fmla="*/ 0 w 3598189"/>
                <a:gd name="connsiteY0" fmla="*/ 121082 h 4071181"/>
                <a:gd name="connsiteX1" fmla="*/ 202557 w 3598189"/>
                <a:gd name="connsiteY1" fmla="*/ 549345 h 4071181"/>
                <a:gd name="connsiteX2" fmla="*/ 202557 w 3598189"/>
                <a:gd name="connsiteY2" fmla="*/ 3628211 h 4071181"/>
                <a:gd name="connsiteX3" fmla="*/ 584065 w 3598189"/>
                <a:gd name="connsiteY3" fmla="*/ 3948748 h 4071181"/>
                <a:gd name="connsiteX4" fmla="*/ 3053433 w 3598189"/>
                <a:gd name="connsiteY4" fmla="*/ 3933164 h 4071181"/>
                <a:gd name="connsiteX5" fmla="*/ 3398490 w 3598189"/>
                <a:gd name="connsiteY5" fmla="*/ 3562723 h 4071181"/>
                <a:gd name="connsiteX6" fmla="*/ 3402957 w 3598189"/>
                <a:gd name="connsiteY6" fmla="*/ 312064 h 4071181"/>
                <a:gd name="connsiteX7" fmla="*/ 3495555 w 3598189"/>
                <a:gd name="connsiteY7" fmla="*/ 121082 h 4071181"/>
                <a:gd name="connsiteX8" fmla="*/ 1782501 w 3598189"/>
                <a:gd name="connsiteY8" fmla="*/ 236829 h 4071181"/>
                <a:gd name="connsiteX9" fmla="*/ 0 w 3598189"/>
                <a:gd name="connsiteY9" fmla="*/ 121082 h 4071181"/>
                <a:gd name="connsiteX0" fmla="*/ 0 w 3598189"/>
                <a:gd name="connsiteY0" fmla="*/ 121082 h 4087381"/>
                <a:gd name="connsiteX1" fmla="*/ 202557 w 3598189"/>
                <a:gd name="connsiteY1" fmla="*/ 549345 h 4087381"/>
                <a:gd name="connsiteX2" fmla="*/ 202557 w 3598189"/>
                <a:gd name="connsiteY2" fmla="*/ 3628211 h 4087381"/>
                <a:gd name="connsiteX3" fmla="*/ 584065 w 3598189"/>
                <a:gd name="connsiteY3" fmla="*/ 3948748 h 4087381"/>
                <a:gd name="connsiteX4" fmla="*/ 2941138 w 3598189"/>
                <a:gd name="connsiteY4" fmla="*/ 3961238 h 4087381"/>
                <a:gd name="connsiteX5" fmla="*/ 3398490 w 3598189"/>
                <a:gd name="connsiteY5" fmla="*/ 3562723 h 4087381"/>
                <a:gd name="connsiteX6" fmla="*/ 3402957 w 3598189"/>
                <a:gd name="connsiteY6" fmla="*/ 312064 h 4087381"/>
                <a:gd name="connsiteX7" fmla="*/ 3495555 w 3598189"/>
                <a:gd name="connsiteY7" fmla="*/ 121082 h 4087381"/>
                <a:gd name="connsiteX8" fmla="*/ 1782501 w 3598189"/>
                <a:gd name="connsiteY8" fmla="*/ 236829 h 4087381"/>
                <a:gd name="connsiteX9" fmla="*/ 0 w 3598189"/>
                <a:gd name="connsiteY9" fmla="*/ 121082 h 4087381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8189"/>
                <a:gd name="connsiteY0" fmla="*/ 121082 h 4067512"/>
                <a:gd name="connsiteX1" fmla="*/ 202557 w 3598189"/>
                <a:gd name="connsiteY1" fmla="*/ 549345 h 4067512"/>
                <a:gd name="connsiteX2" fmla="*/ 202557 w 3598189"/>
                <a:gd name="connsiteY2" fmla="*/ 3628211 h 4067512"/>
                <a:gd name="connsiteX3" fmla="*/ 584065 w 3598189"/>
                <a:gd name="connsiteY3" fmla="*/ 3948748 h 4067512"/>
                <a:gd name="connsiteX4" fmla="*/ 2941138 w 3598189"/>
                <a:gd name="connsiteY4" fmla="*/ 3961238 h 4067512"/>
                <a:gd name="connsiteX5" fmla="*/ 3398490 w 3598189"/>
                <a:gd name="connsiteY5" fmla="*/ 3562723 h 4067512"/>
                <a:gd name="connsiteX6" fmla="*/ 3402957 w 3598189"/>
                <a:gd name="connsiteY6" fmla="*/ 312064 h 4067512"/>
                <a:gd name="connsiteX7" fmla="*/ 3495555 w 3598189"/>
                <a:gd name="connsiteY7" fmla="*/ 121082 h 4067512"/>
                <a:gd name="connsiteX8" fmla="*/ 1782501 w 3598189"/>
                <a:gd name="connsiteY8" fmla="*/ 236829 h 4067512"/>
                <a:gd name="connsiteX9" fmla="*/ 0 w 3598189"/>
                <a:gd name="connsiteY9" fmla="*/ 121082 h 4067512"/>
                <a:gd name="connsiteX0" fmla="*/ 0 w 3594908"/>
                <a:gd name="connsiteY0" fmla="*/ 10071 h 3956501"/>
                <a:gd name="connsiteX1" fmla="*/ 202557 w 3594908"/>
                <a:gd name="connsiteY1" fmla="*/ 438334 h 3956501"/>
                <a:gd name="connsiteX2" fmla="*/ 202557 w 3594908"/>
                <a:gd name="connsiteY2" fmla="*/ 3517200 h 3956501"/>
                <a:gd name="connsiteX3" fmla="*/ 584065 w 3594908"/>
                <a:gd name="connsiteY3" fmla="*/ 3837737 h 3956501"/>
                <a:gd name="connsiteX4" fmla="*/ 2941138 w 3594908"/>
                <a:gd name="connsiteY4" fmla="*/ 3850227 h 3956501"/>
                <a:gd name="connsiteX5" fmla="*/ 3398490 w 3594908"/>
                <a:gd name="connsiteY5" fmla="*/ 3451712 h 3956501"/>
                <a:gd name="connsiteX6" fmla="*/ 3402957 w 3594908"/>
                <a:gd name="connsiteY6" fmla="*/ 201053 h 3956501"/>
                <a:gd name="connsiteX7" fmla="*/ 3495555 w 3594908"/>
                <a:gd name="connsiteY7" fmla="*/ 10071 h 3956501"/>
                <a:gd name="connsiteX8" fmla="*/ 1782501 w 3594908"/>
                <a:gd name="connsiteY8" fmla="*/ 125818 h 3956501"/>
                <a:gd name="connsiteX9" fmla="*/ 0 w 3594908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01053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56501"/>
                <a:gd name="connsiteX1" fmla="*/ 202557 w 3495555"/>
                <a:gd name="connsiteY1" fmla="*/ 438334 h 3956501"/>
                <a:gd name="connsiteX2" fmla="*/ 202557 w 3495555"/>
                <a:gd name="connsiteY2" fmla="*/ 3517200 h 3956501"/>
                <a:gd name="connsiteX3" fmla="*/ 584065 w 3495555"/>
                <a:gd name="connsiteY3" fmla="*/ 3837737 h 3956501"/>
                <a:gd name="connsiteX4" fmla="*/ 2941138 w 3495555"/>
                <a:gd name="connsiteY4" fmla="*/ 3850227 h 3956501"/>
                <a:gd name="connsiteX5" fmla="*/ 3398490 w 3495555"/>
                <a:gd name="connsiteY5" fmla="*/ 3451712 h 3956501"/>
                <a:gd name="connsiteX6" fmla="*/ 3402957 w 3495555"/>
                <a:gd name="connsiteY6" fmla="*/ 245169 h 3956501"/>
                <a:gd name="connsiteX7" fmla="*/ 3495555 w 3495555"/>
                <a:gd name="connsiteY7" fmla="*/ 10071 h 3956501"/>
                <a:gd name="connsiteX8" fmla="*/ 1782501 w 3495555"/>
                <a:gd name="connsiteY8" fmla="*/ 125818 h 3956501"/>
                <a:gd name="connsiteX9" fmla="*/ 0 w 3495555"/>
                <a:gd name="connsiteY9" fmla="*/ 10071 h 3956501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495555"/>
                <a:gd name="connsiteY0" fmla="*/ 10071 h 3969719"/>
                <a:gd name="connsiteX1" fmla="*/ 202557 w 3495555"/>
                <a:gd name="connsiteY1" fmla="*/ 438334 h 3969719"/>
                <a:gd name="connsiteX2" fmla="*/ 202557 w 3495555"/>
                <a:gd name="connsiteY2" fmla="*/ 3517200 h 3969719"/>
                <a:gd name="connsiteX3" fmla="*/ 584065 w 3495555"/>
                <a:gd name="connsiteY3" fmla="*/ 3837737 h 3969719"/>
                <a:gd name="connsiteX4" fmla="*/ 2935562 w 3495555"/>
                <a:gd name="connsiteY4" fmla="*/ 3872529 h 3969719"/>
                <a:gd name="connsiteX5" fmla="*/ 3398490 w 3495555"/>
                <a:gd name="connsiteY5" fmla="*/ 3451712 h 3969719"/>
                <a:gd name="connsiteX6" fmla="*/ 3402957 w 3495555"/>
                <a:gd name="connsiteY6" fmla="*/ 245169 h 3969719"/>
                <a:gd name="connsiteX7" fmla="*/ 3495555 w 3495555"/>
                <a:gd name="connsiteY7" fmla="*/ 10071 h 3969719"/>
                <a:gd name="connsiteX8" fmla="*/ 1782501 w 3495555"/>
                <a:gd name="connsiteY8" fmla="*/ 125818 h 3969719"/>
                <a:gd name="connsiteX9" fmla="*/ 0 w 3495555"/>
                <a:gd name="connsiteY9" fmla="*/ 10071 h 3969719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2026 h 3960523"/>
                <a:gd name="connsiteX1" fmla="*/ 224860 w 3517858"/>
                <a:gd name="connsiteY1" fmla="*/ 429138 h 3960523"/>
                <a:gd name="connsiteX2" fmla="*/ 224860 w 3517858"/>
                <a:gd name="connsiteY2" fmla="*/ 3508004 h 3960523"/>
                <a:gd name="connsiteX3" fmla="*/ 606368 w 3517858"/>
                <a:gd name="connsiteY3" fmla="*/ 3828541 h 3960523"/>
                <a:gd name="connsiteX4" fmla="*/ 2957865 w 3517858"/>
                <a:gd name="connsiteY4" fmla="*/ 3863333 h 3960523"/>
                <a:gd name="connsiteX5" fmla="*/ 3420793 w 3517858"/>
                <a:gd name="connsiteY5" fmla="*/ 3442516 h 3960523"/>
                <a:gd name="connsiteX6" fmla="*/ 3425260 w 3517858"/>
                <a:gd name="connsiteY6" fmla="*/ 235973 h 3960523"/>
                <a:gd name="connsiteX7" fmla="*/ 3517858 w 3517858"/>
                <a:gd name="connsiteY7" fmla="*/ 875 h 3960523"/>
                <a:gd name="connsiteX8" fmla="*/ 1804804 w 3517858"/>
                <a:gd name="connsiteY8" fmla="*/ 116622 h 3960523"/>
                <a:gd name="connsiteX9" fmla="*/ 0 w 3517858"/>
                <a:gd name="connsiteY9" fmla="*/ 12026 h 3960523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804804 w 3517858"/>
                <a:gd name="connsiteY8" fmla="*/ 115747 h 3959648"/>
                <a:gd name="connsiteX9" fmla="*/ 0 w 3517858"/>
                <a:gd name="connsiteY9" fmla="*/ 11151 h 3959648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793652 w 3517858"/>
                <a:gd name="connsiteY8" fmla="*/ 104595 h 3959648"/>
                <a:gd name="connsiteX9" fmla="*/ 0 w 3517858"/>
                <a:gd name="connsiteY9" fmla="*/ 11151 h 3959648"/>
                <a:gd name="connsiteX0" fmla="*/ 0 w 3517858"/>
                <a:gd name="connsiteY0" fmla="*/ 11151 h 3959648"/>
                <a:gd name="connsiteX1" fmla="*/ 224860 w 3517858"/>
                <a:gd name="connsiteY1" fmla="*/ 428263 h 3959648"/>
                <a:gd name="connsiteX2" fmla="*/ 224860 w 3517858"/>
                <a:gd name="connsiteY2" fmla="*/ 3507129 h 3959648"/>
                <a:gd name="connsiteX3" fmla="*/ 606368 w 3517858"/>
                <a:gd name="connsiteY3" fmla="*/ 3827666 h 3959648"/>
                <a:gd name="connsiteX4" fmla="*/ 2957865 w 3517858"/>
                <a:gd name="connsiteY4" fmla="*/ 3862458 h 3959648"/>
                <a:gd name="connsiteX5" fmla="*/ 3420793 w 3517858"/>
                <a:gd name="connsiteY5" fmla="*/ 3441641 h 3959648"/>
                <a:gd name="connsiteX6" fmla="*/ 3425260 w 3517858"/>
                <a:gd name="connsiteY6" fmla="*/ 235098 h 3959648"/>
                <a:gd name="connsiteX7" fmla="*/ 3517858 w 3517858"/>
                <a:gd name="connsiteY7" fmla="*/ 0 h 3959648"/>
                <a:gd name="connsiteX8" fmla="*/ 1793652 w 3517858"/>
                <a:gd name="connsiteY8" fmla="*/ 104595 h 3959648"/>
                <a:gd name="connsiteX9" fmla="*/ 0 w 3517858"/>
                <a:gd name="connsiteY9" fmla="*/ 11151 h 3959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7858" h="3959648">
                  <a:moveTo>
                    <a:pt x="0" y="11151"/>
                  </a:moveTo>
                  <a:cubicBezTo>
                    <a:pt x="119437" y="87202"/>
                    <a:pt x="219175" y="160573"/>
                    <a:pt x="224860" y="428263"/>
                  </a:cubicBezTo>
                  <a:cubicBezTo>
                    <a:pt x="238566" y="1012784"/>
                    <a:pt x="211407" y="2945909"/>
                    <a:pt x="224860" y="3507129"/>
                  </a:cubicBezTo>
                  <a:cubicBezTo>
                    <a:pt x="226281" y="3587085"/>
                    <a:pt x="261565" y="3733393"/>
                    <a:pt x="606368" y="3827666"/>
                  </a:cubicBezTo>
                  <a:cubicBezTo>
                    <a:pt x="1071487" y="3962044"/>
                    <a:pt x="2199369" y="4025722"/>
                    <a:pt x="2957865" y="3862458"/>
                  </a:cubicBezTo>
                  <a:cubicBezTo>
                    <a:pt x="3251434" y="3784492"/>
                    <a:pt x="3420952" y="3689362"/>
                    <a:pt x="3420793" y="3441641"/>
                  </a:cubicBezTo>
                  <a:cubicBezTo>
                    <a:pt x="3420634" y="3193920"/>
                    <a:pt x="3429134" y="319421"/>
                    <a:pt x="3425260" y="235098"/>
                  </a:cubicBezTo>
                  <a:cubicBezTo>
                    <a:pt x="3421386" y="150775"/>
                    <a:pt x="3499176" y="44623"/>
                    <a:pt x="3517858" y="0"/>
                  </a:cubicBezTo>
                  <a:cubicBezTo>
                    <a:pt x="3219904" y="76670"/>
                    <a:pt x="2524928" y="108313"/>
                    <a:pt x="1793652" y="104595"/>
                  </a:cubicBezTo>
                  <a:cubicBezTo>
                    <a:pt x="1062376" y="100877"/>
                    <a:pt x="168539" y="48275"/>
                    <a:pt x="0" y="1115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9000"/>
              </a:schemeClr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2088992" y="622142"/>
              <a:ext cx="3555384" cy="217448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6" name="Freeform 175"/>
            <p:cNvSpPr/>
            <p:nvPr/>
          </p:nvSpPr>
          <p:spPr>
            <a:xfrm>
              <a:off x="3836020" y="791737"/>
              <a:ext cx="1550019" cy="3088887"/>
            </a:xfrm>
            <a:custGeom>
              <a:avLst/>
              <a:gdLst>
                <a:gd name="connsiteX0" fmla="*/ 0 w 1550019"/>
                <a:gd name="connsiteY0" fmla="*/ 241798 h 3420758"/>
                <a:gd name="connsiteX1" fmla="*/ 1103970 w 1550019"/>
                <a:gd name="connsiteY1" fmla="*/ 308705 h 3420758"/>
                <a:gd name="connsiteX2" fmla="*/ 1170878 w 1550019"/>
                <a:gd name="connsiteY2" fmla="*/ 3280505 h 3420758"/>
                <a:gd name="connsiteX3" fmla="*/ 1544443 w 1550019"/>
                <a:gd name="connsiteY3" fmla="*/ 3208022 h 3420758"/>
                <a:gd name="connsiteX4" fmla="*/ 1505414 w 1550019"/>
                <a:gd name="connsiteY4" fmla="*/ 420218 h 3420758"/>
                <a:gd name="connsiteX5" fmla="*/ 1550019 w 1550019"/>
                <a:gd name="connsiteY5" fmla="*/ 191618 h 3420758"/>
                <a:gd name="connsiteX6" fmla="*/ 0 w 1550019"/>
                <a:gd name="connsiteY6" fmla="*/ 241798 h 3420758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165724 h 3204431"/>
                <a:gd name="connsiteX1" fmla="*/ 1117033 w 1550019"/>
                <a:gd name="connsiteY1" fmla="*/ 385031 h 3204431"/>
                <a:gd name="connsiteX2" fmla="*/ 1170878 w 1550019"/>
                <a:gd name="connsiteY2" fmla="*/ 3204431 h 3204431"/>
                <a:gd name="connsiteX3" fmla="*/ 1544443 w 1550019"/>
                <a:gd name="connsiteY3" fmla="*/ 3131948 h 3204431"/>
                <a:gd name="connsiteX4" fmla="*/ 1505414 w 1550019"/>
                <a:gd name="connsiteY4" fmla="*/ 344144 h 3204431"/>
                <a:gd name="connsiteX5" fmla="*/ 1550019 w 1550019"/>
                <a:gd name="connsiteY5" fmla="*/ 115544 h 3204431"/>
                <a:gd name="connsiteX6" fmla="*/ 0 w 1550019"/>
                <a:gd name="connsiteY6" fmla="*/ 165724 h 320443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98269 h 3136976"/>
                <a:gd name="connsiteX1" fmla="*/ 1134450 w 1550019"/>
                <a:gd name="connsiteY1" fmla="*/ 596250 h 3136976"/>
                <a:gd name="connsiteX2" fmla="*/ 1170878 w 1550019"/>
                <a:gd name="connsiteY2" fmla="*/ 3136976 h 3136976"/>
                <a:gd name="connsiteX3" fmla="*/ 1544443 w 1550019"/>
                <a:gd name="connsiteY3" fmla="*/ 3064493 h 3136976"/>
                <a:gd name="connsiteX4" fmla="*/ 1505414 w 1550019"/>
                <a:gd name="connsiteY4" fmla="*/ 276689 h 3136976"/>
                <a:gd name="connsiteX5" fmla="*/ 1550019 w 1550019"/>
                <a:gd name="connsiteY5" fmla="*/ 48089 h 3136976"/>
                <a:gd name="connsiteX6" fmla="*/ 0 w 1550019"/>
                <a:gd name="connsiteY6" fmla="*/ 98269 h 3136976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163598 h 3202305"/>
                <a:gd name="connsiteX1" fmla="*/ 1138805 w 1550019"/>
                <a:gd name="connsiteY1" fmla="*/ 308882 h 3202305"/>
                <a:gd name="connsiteX2" fmla="*/ 1170878 w 1550019"/>
                <a:gd name="connsiteY2" fmla="*/ 3202305 h 3202305"/>
                <a:gd name="connsiteX3" fmla="*/ 1544443 w 1550019"/>
                <a:gd name="connsiteY3" fmla="*/ 3129822 h 3202305"/>
                <a:gd name="connsiteX4" fmla="*/ 1505414 w 1550019"/>
                <a:gd name="connsiteY4" fmla="*/ 342018 h 3202305"/>
                <a:gd name="connsiteX5" fmla="*/ 1550019 w 1550019"/>
                <a:gd name="connsiteY5" fmla="*/ 113418 h 3202305"/>
                <a:gd name="connsiteX6" fmla="*/ 0 w 1550019"/>
                <a:gd name="connsiteY6" fmla="*/ 163598 h 3202305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0019" h="3088887">
                  <a:moveTo>
                    <a:pt x="0" y="50180"/>
                  </a:moveTo>
                  <a:cubicBezTo>
                    <a:pt x="737440" y="117791"/>
                    <a:pt x="1157018" y="15586"/>
                    <a:pt x="1160576" y="239007"/>
                  </a:cubicBezTo>
                  <a:cubicBezTo>
                    <a:pt x="1164134" y="462428"/>
                    <a:pt x="1163948" y="2707090"/>
                    <a:pt x="1170878" y="3088887"/>
                  </a:cubicBezTo>
                  <a:cubicBezTo>
                    <a:pt x="1308463" y="3086498"/>
                    <a:pt x="1451702" y="3053150"/>
                    <a:pt x="1544443" y="3016404"/>
                  </a:cubicBezTo>
                  <a:lnTo>
                    <a:pt x="1505414" y="228600"/>
                  </a:lnTo>
                  <a:cubicBezTo>
                    <a:pt x="1502865" y="91440"/>
                    <a:pt x="1517734" y="76200"/>
                    <a:pt x="1550019" y="0"/>
                  </a:cubicBezTo>
                  <a:cubicBezTo>
                    <a:pt x="1033346" y="42853"/>
                    <a:pt x="521027" y="46516"/>
                    <a:pt x="0" y="50180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4995122" y="3906982"/>
              <a:ext cx="386409" cy="359848"/>
            </a:xfrm>
            <a:custGeom>
              <a:avLst/>
              <a:gdLst>
                <a:gd name="connsiteX0" fmla="*/ 0 w 428630"/>
                <a:gd name="connsiteY0" fmla="*/ 82862 h 371458"/>
                <a:gd name="connsiteX1" fmla="*/ 0 w 428630"/>
                <a:gd name="connsiteY1" fmla="*/ 355994 h 371458"/>
                <a:gd name="connsiteX2" fmla="*/ 380010 w 428630"/>
                <a:gd name="connsiteY2" fmla="*/ 302555 h 371458"/>
                <a:gd name="connsiteX3" fmla="*/ 380010 w 428630"/>
                <a:gd name="connsiteY3" fmla="*/ 11610 h 371458"/>
                <a:gd name="connsiteX4" fmla="*/ 0 w 428630"/>
                <a:gd name="connsiteY4" fmla="*/ 82862 h 371458"/>
                <a:gd name="connsiteX0" fmla="*/ 24754 w 453384"/>
                <a:gd name="connsiteY0" fmla="*/ 82862 h 371458"/>
                <a:gd name="connsiteX1" fmla="*/ 24754 w 453384"/>
                <a:gd name="connsiteY1" fmla="*/ 355994 h 371458"/>
                <a:gd name="connsiteX2" fmla="*/ 404764 w 453384"/>
                <a:gd name="connsiteY2" fmla="*/ 302555 h 371458"/>
                <a:gd name="connsiteX3" fmla="*/ 404764 w 453384"/>
                <a:gd name="connsiteY3" fmla="*/ 11610 h 371458"/>
                <a:gd name="connsiteX4" fmla="*/ 24754 w 453384"/>
                <a:gd name="connsiteY4" fmla="*/ 82862 h 371458"/>
                <a:gd name="connsiteX0" fmla="*/ 0 w 428630"/>
                <a:gd name="connsiteY0" fmla="*/ 82862 h 371458"/>
                <a:gd name="connsiteX1" fmla="*/ 0 w 428630"/>
                <a:gd name="connsiteY1" fmla="*/ 355994 h 371458"/>
                <a:gd name="connsiteX2" fmla="*/ 380010 w 428630"/>
                <a:gd name="connsiteY2" fmla="*/ 302555 h 371458"/>
                <a:gd name="connsiteX3" fmla="*/ 380010 w 428630"/>
                <a:gd name="connsiteY3" fmla="*/ 11610 h 371458"/>
                <a:gd name="connsiteX4" fmla="*/ 0 w 428630"/>
                <a:gd name="connsiteY4" fmla="*/ 82862 h 371458"/>
                <a:gd name="connsiteX0" fmla="*/ 1911 w 430541"/>
                <a:gd name="connsiteY0" fmla="*/ 82862 h 371458"/>
                <a:gd name="connsiteX1" fmla="*/ 1911 w 430541"/>
                <a:gd name="connsiteY1" fmla="*/ 355994 h 371458"/>
                <a:gd name="connsiteX2" fmla="*/ 381921 w 430541"/>
                <a:gd name="connsiteY2" fmla="*/ 302555 h 371458"/>
                <a:gd name="connsiteX3" fmla="*/ 381921 w 430541"/>
                <a:gd name="connsiteY3" fmla="*/ 11610 h 371458"/>
                <a:gd name="connsiteX4" fmla="*/ 1911 w 430541"/>
                <a:gd name="connsiteY4" fmla="*/ 82862 h 371458"/>
                <a:gd name="connsiteX0" fmla="*/ 4022 w 432652"/>
                <a:gd name="connsiteY0" fmla="*/ 82862 h 371458"/>
                <a:gd name="connsiteX1" fmla="*/ 4022 w 432652"/>
                <a:gd name="connsiteY1" fmla="*/ 355994 h 371458"/>
                <a:gd name="connsiteX2" fmla="*/ 384032 w 432652"/>
                <a:gd name="connsiteY2" fmla="*/ 302555 h 371458"/>
                <a:gd name="connsiteX3" fmla="*/ 384032 w 432652"/>
                <a:gd name="connsiteY3" fmla="*/ 11610 h 371458"/>
                <a:gd name="connsiteX4" fmla="*/ 4022 w 432652"/>
                <a:gd name="connsiteY4" fmla="*/ 82862 h 371458"/>
                <a:gd name="connsiteX0" fmla="*/ 4022 w 432652"/>
                <a:gd name="connsiteY0" fmla="*/ 71252 h 359848"/>
                <a:gd name="connsiteX1" fmla="*/ 4022 w 432652"/>
                <a:gd name="connsiteY1" fmla="*/ 344384 h 359848"/>
                <a:gd name="connsiteX2" fmla="*/ 384032 w 432652"/>
                <a:gd name="connsiteY2" fmla="*/ 290945 h 359848"/>
                <a:gd name="connsiteX3" fmla="*/ 384032 w 432652"/>
                <a:gd name="connsiteY3" fmla="*/ 0 h 359848"/>
                <a:gd name="connsiteX4" fmla="*/ 4022 w 432652"/>
                <a:gd name="connsiteY4" fmla="*/ 71252 h 359848"/>
                <a:gd name="connsiteX0" fmla="*/ 4022 w 432652"/>
                <a:gd name="connsiteY0" fmla="*/ 71252 h 359848"/>
                <a:gd name="connsiteX1" fmla="*/ 4022 w 432652"/>
                <a:gd name="connsiteY1" fmla="*/ 344384 h 359848"/>
                <a:gd name="connsiteX2" fmla="*/ 384032 w 432652"/>
                <a:gd name="connsiteY2" fmla="*/ 290945 h 359848"/>
                <a:gd name="connsiteX3" fmla="*/ 384032 w 432652"/>
                <a:gd name="connsiteY3" fmla="*/ 0 h 359848"/>
                <a:gd name="connsiteX4" fmla="*/ 4022 w 432652"/>
                <a:gd name="connsiteY4" fmla="*/ 71252 h 359848"/>
                <a:gd name="connsiteX0" fmla="*/ 4022 w 411629"/>
                <a:gd name="connsiteY0" fmla="*/ 71252 h 359848"/>
                <a:gd name="connsiteX1" fmla="*/ 4022 w 411629"/>
                <a:gd name="connsiteY1" fmla="*/ 344384 h 359848"/>
                <a:gd name="connsiteX2" fmla="*/ 384032 w 411629"/>
                <a:gd name="connsiteY2" fmla="*/ 290945 h 359848"/>
                <a:gd name="connsiteX3" fmla="*/ 384032 w 411629"/>
                <a:gd name="connsiteY3" fmla="*/ 0 h 359848"/>
                <a:gd name="connsiteX4" fmla="*/ 4022 w 411629"/>
                <a:gd name="connsiteY4" fmla="*/ 71252 h 359848"/>
                <a:gd name="connsiteX0" fmla="*/ 4022 w 384313"/>
                <a:gd name="connsiteY0" fmla="*/ 71252 h 359848"/>
                <a:gd name="connsiteX1" fmla="*/ 4022 w 384313"/>
                <a:gd name="connsiteY1" fmla="*/ 344384 h 359848"/>
                <a:gd name="connsiteX2" fmla="*/ 384032 w 384313"/>
                <a:gd name="connsiteY2" fmla="*/ 290945 h 359848"/>
                <a:gd name="connsiteX3" fmla="*/ 384032 w 384313"/>
                <a:gd name="connsiteY3" fmla="*/ 0 h 359848"/>
                <a:gd name="connsiteX4" fmla="*/ 4022 w 384313"/>
                <a:gd name="connsiteY4" fmla="*/ 71252 h 359848"/>
                <a:gd name="connsiteX0" fmla="*/ 2030 w 386332"/>
                <a:gd name="connsiteY0" fmla="*/ 59220 h 359848"/>
                <a:gd name="connsiteX1" fmla="*/ 6041 w 386332"/>
                <a:gd name="connsiteY1" fmla="*/ 344384 h 359848"/>
                <a:gd name="connsiteX2" fmla="*/ 386051 w 386332"/>
                <a:gd name="connsiteY2" fmla="*/ 290945 h 359848"/>
                <a:gd name="connsiteX3" fmla="*/ 386051 w 386332"/>
                <a:gd name="connsiteY3" fmla="*/ 0 h 359848"/>
                <a:gd name="connsiteX4" fmla="*/ 2030 w 386332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6409"/>
                <a:gd name="connsiteY0" fmla="*/ 59220 h 359848"/>
                <a:gd name="connsiteX1" fmla="*/ 4388 w 386409"/>
                <a:gd name="connsiteY1" fmla="*/ 344384 h 359848"/>
                <a:gd name="connsiteX2" fmla="*/ 384398 w 386409"/>
                <a:gd name="connsiteY2" fmla="*/ 290945 h 359848"/>
                <a:gd name="connsiteX3" fmla="*/ 384398 w 386409"/>
                <a:gd name="connsiteY3" fmla="*/ 0 h 359848"/>
                <a:gd name="connsiteX4" fmla="*/ 377 w 386409"/>
                <a:gd name="connsiteY4" fmla="*/ 59220 h 35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09" h="359848">
                  <a:moveTo>
                    <a:pt x="377" y="59220"/>
                  </a:moveTo>
                  <a:cubicBezTo>
                    <a:pt x="1211" y="160733"/>
                    <a:pt x="-2799" y="279695"/>
                    <a:pt x="4388" y="344384"/>
                  </a:cubicBezTo>
                  <a:cubicBezTo>
                    <a:pt x="67723" y="380999"/>
                    <a:pt x="321063" y="348342"/>
                    <a:pt x="384398" y="290945"/>
                  </a:cubicBezTo>
                  <a:cubicBezTo>
                    <a:pt x="387576" y="209485"/>
                    <a:pt x="386534" y="98805"/>
                    <a:pt x="384398" y="0"/>
                  </a:cubicBezTo>
                  <a:cubicBezTo>
                    <a:pt x="306062" y="37554"/>
                    <a:pt x="147933" y="45938"/>
                    <a:pt x="377" y="59220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2381574" y="795581"/>
              <a:ext cx="2365368" cy="3692396"/>
            </a:xfrm>
            <a:custGeom>
              <a:avLst/>
              <a:gdLst>
                <a:gd name="connsiteX0" fmla="*/ 2883 w 2369857"/>
                <a:gd name="connsiteY0" fmla="*/ 87733 h 3871843"/>
                <a:gd name="connsiteX1" fmla="*/ 183696 w 2369857"/>
                <a:gd name="connsiteY1" fmla="*/ 325373 h 3871843"/>
                <a:gd name="connsiteX2" fmla="*/ 183696 w 2369857"/>
                <a:gd name="connsiteY2" fmla="*/ 3564519 h 3871843"/>
                <a:gd name="connsiteX3" fmla="*/ 2363791 w 2369857"/>
                <a:gd name="connsiteY3" fmla="*/ 3745333 h 3871843"/>
                <a:gd name="connsiteX4" fmla="*/ 824293 w 2369857"/>
                <a:gd name="connsiteY4" fmla="*/ 3626512 h 3871843"/>
                <a:gd name="connsiteX5" fmla="*/ 488496 w 2369857"/>
                <a:gd name="connsiteY5" fmla="*/ 3078906 h 3871843"/>
                <a:gd name="connsiteX6" fmla="*/ 442002 w 2369857"/>
                <a:gd name="connsiteY6" fmla="*/ 299543 h 3871843"/>
                <a:gd name="connsiteX7" fmla="*/ 349012 w 2369857"/>
                <a:gd name="connsiteY7" fmla="*/ 103231 h 3871843"/>
                <a:gd name="connsiteX8" fmla="*/ 2883 w 2369857"/>
                <a:gd name="connsiteY8" fmla="*/ 87733 h 3871843"/>
                <a:gd name="connsiteX0" fmla="*/ 1412 w 2368386"/>
                <a:gd name="connsiteY0" fmla="*/ 61769 h 3824438"/>
                <a:gd name="connsiteX1" fmla="*/ 223554 w 2368386"/>
                <a:gd name="connsiteY1" fmla="*/ 604209 h 3824438"/>
                <a:gd name="connsiteX2" fmla="*/ 182225 w 2368386"/>
                <a:gd name="connsiteY2" fmla="*/ 3538555 h 3824438"/>
                <a:gd name="connsiteX3" fmla="*/ 2362320 w 2368386"/>
                <a:gd name="connsiteY3" fmla="*/ 3719369 h 3824438"/>
                <a:gd name="connsiteX4" fmla="*/ 822822 w 2368386"/>
                <a:gd name="connsiteY4" fmla="*/ 3600548 h 3824438"/>
                <a:gd name="connsiteX5" fmla="*/ 487025 w 2368386"/>
                <a:gd name="connsiteY5" fmla="*/ 3052942 h 3824438"/>
                <a:gd name="connsiteX6" fmla="*/ 440531 w 2368386"/>
                <a:gd name="connsiteY6" fmla="*/ 273579 h 3824438"/>
                <a:gd name="connsiteX7" fmla="*/ 347541 w 2368386"/>
                <a:gd name="connsiteY7" fmla="*/ 77267 h 3824438"/>
                <a:gd name="connsiteX8" fmla="*/ 1412 w 2368386"/>
                <a:gd name="connsiteY8" fmla="*/ 61769 h 3824438"/>
                <a:gd name="connsiteX0" fmla="*/ 3124 w 2370098"/>
                <a:gd name="connsiteY0" fmla="*/ 61769 h 3838947"/>
                <a:gd name="connsiteX1" fmla="*/ 178771 w 2370098"/>
                <a:gd name="connsiteY1" fmla="*/ 397565 h 3838947"/>
                <a:gd name="connsiteX2" fmla="*/ 183937 w 2370098"/>
                <a:gd name="connsiteY2" fmla="*/ 3538555 h 3838947"/>
                <a:gd name="connsiteX3" fmla="*/ 2364032 w 2370098"/>
                <a:gd name="connsiteY3" fmla="*/ 3719369 h 3838947"/>
                <a:gd name="connsiteX4" fmla="*/ 824534 w 2370098"/>
                <a:gd name="connsiteY4" fmla="*/ 3600548 h 3838947"/>
                <a:gd name="connsiteX5" fmla="*/ 488737 w 2370098"/>
                <a:gd name="connsiteY5" fmla="*/ 3052942 h 3838947"/>
                <a:gd name="connsiteX6" fmla="*/ 442243 w 2370098"/>
                <a:gd name="connsiteY6" fmla="*/ 273579 h 3838947"/>
                <a:gd name="connsiteX7" fmla="*/ 349253 w 2370098"/>
                <a:gd name="connsiteY7" fmla="*/ 77267 h 3838947"/>
                <a:gd name="connsiteX8" fmla="*/ 3124 w 2370098"/>
                <a:gd name="connsiteY8" fmla="*/ 61769 h 3838947"/>
                <a:gd name="connsiteX0" fmla="*/ 2832 w 2369806"/>
                <a:gd name="connsiteY0" fmla="*/ 61769 h 3838947"/>
                <a:gd name="connsiteX1" fmla="*/ 178479 w 2369806"/>
                <a:gd name="connsiteY1" fmla="*/ 397565 h 3838947"/>
                <a:gd name="connsiteX2" fmla="*/ 183645 w 2369806"/>
                <a:gd name="connsiteY2" fmla="*/ 3538555 h 3838947"/>
                <a:gd name="connsiteX3" fmla="*/ 2363740 w 2369806"/>
                <a:gd name="connsiteY3" fmla="*/ 3719369 h 3838947"/>
                <a:gd name="connsiteX4" fmla="*/ 824242 w 2369806"/>
                <a:gd name="connsiteY4" fmla="*/ 3600548 h 3838947"/>
                <a:gd name="connsiteX5" fmla="*/ 488445 w 2369806"/>
                <a:gd name="connsiteY5" fmla="*/ 3052942 h 3838947"/>
                <a:gd name="connsiteX6" fmla="*/ 441951 w 2369806"/>
                <a:gd name="connsiteY6" fmla="*/ 273579 h 3838947"/>
                <a:gd name="connsiteX7" fmla="*/ 348961 w 2369806"/>
                <a:gd name="connsiteY7" fmla="*/ 77267 h 3838947"/>
                <a:gd name="connsiteX8" fmla="*/ 2832 w 2369806"/>
                <a:gd name="connsiteY8" fmla="*/ 61769 h 3838947"/>
                <a:gd name="connsiteX0" fmla="*/ 2832 w 2369806"/>
                <a:gd name="connsiteY0" fmla="*/ 61769 h 3773063"/>
                <a:gd name="connsiteX1" fmla="*/ 178479 w 2369806"/>
                <a:gd name="connsiteY1" fmla="*/ 397565 h 3773063"/>
                <a:gd name="connsiteX2" fmla="*/ 183645 w 2369806"/>
                <a:gd name="connsiteY2" fmla="*/ 3538555 h 3773063"/>
                <a:gd name="connsiteX3" fmla="*/ 2363740 w 2369806"/>
                <a:gd name="connsiteY3" fmla="*/ 3719369 h 3773063"/>
                <a:gd name="connsiteX4" fmla="*/ 824242 w 2369806"/>
                <a:gd name="connsiteY4" fmla="*/ 3600548 h 3773063"/>
                <a:gd name="connsiteX5" fmla="*/ 488445 w 2369806"/>
                <a:gd name="connsiteY5" fmla="*/ 3052942 h 3773063"/>
                <a:gd name="connsiteX6" fmla="*/ 441951 w 2369806"/>
                <a:gd name="connsiteY6" fmla="*/ 273579 h 3773063"/>
                <a:gd name="connsiteX7" fmla="*/ 348961 w 2369806"/>
                <a:gd name="connsiteY7" fmla="*/ 77267 h 3773063"/>
                <a:gd name="connsiteX8" fmla="*/ 2832 w 2369806"/>
                <a:gd name="connsiteY8" fmla="*/ 61769 h 3773063"/>
                <a:gd name="connsiteX0" fmla="*/ 2832 w 2369806"/>
                <a:gd name="connsiteY0" fmla="*/ 61769 h 3779200"/>
                <a:gd name="connsiteX1" fmla="*/ 178479 w 2369806"/>
                <a:gd name="connsiteY1" fmla="*/ 397565 h 3779200"/>
                <a:gd name="connsiteX2" fmla="*/ 183645 w 2369806"/>
                <a:gd name="connsiteY2" fmla="*/ 3538555 h 3779200"/>
                <a:gd name="connsiteX3" fmla="*/ 2363740 w 2369806"/>
                <a:gd name="connsiteY3" fmla="*/ 3719369 h 3779200"/>
                <a:gd name="connsiteX4" fmla="*/ 824242 w 2369806"/>
                <a:gd name="connsiteY4" fmla="*/ 3600548 h 3779200"/>
                <a:gd name="connsiteX5" fmla="*/ 488445 w 2369806"/>
                <a:gd name="connsiteY5" fmla="*/ 3052942 h 3779200"/>
                <a:gd name="connsiteX6" fmla="*/ 441951 w 2369806"/>
                <a:gd name="connsiteY6" fmla="*/ 273579 h 3779200"/>
                <a:gd name="connsiteX7" fmla="*/ 348961 w 2369806"/>
                <a:gd name="connsiteY7" fmla="*/ 77267 h 3779200"/>
                <a:gd name="connsiteX8" fmla="*/ 2832 w 2369806"/>
                <a:gd name="connsiteY8" fmla="*/ 61769 h 3779200"/>
                <a:gd name="connsiteX0" fmla="*/ 3111 w 2370177"/>
                <a:gd name="connsiteY0" fmla="*/ 61769 h 3752489"/>
                <a:gd name="connsiteX1" fmla="*/ 178758 w 2370177"/>
                <a:gd name="connsiteY1" fmla="*/ 397565 h 3752489"/>
                <a:gd name="connsiteX2" fmla="*/ 178758 w 2370177"/>
                <a:gd name="connsiteY2" fmla="*/ 3492060 h 3752489"/>
                <a:gd name="connsiteX3" fmla="*/ 2364019 w 2370177"/>
                <a:gd name="connsiteY3" fmla="*/ 3719369 h 3752489"/>
                <a:gd name="connsiteX4" fmla="*/ 824521 w 2370177"/>
                <a:gd name="connsiteY4" fmla="*/ 3600548 h 3752489"/>
                <a:gd name="connsiteX5" fmla="*/ 488724 w 2370177"/>
                <a:gd name="connsiteY5" fmla="*/ 3052942 h 3752489"/>
                <a:gd name="connsiteX6" fmla="*/ 442230 w 2370177"/>
                <a:gd name="connsiteY6" fmla="*/ 273579 h 3752489"/>
                <a:gd name="connsiteX7" fmla="*/ 349240 w 2370177"/>
                <a:gd name="connsiteY7" fmla="*/ 77267 h 3752489"/>
                <a:gd name="connsiteX8" fmla="*/ 3111 w 2370177"/>
                <a:gd name="connsiteY8" fmla="*/ 61769 h 3752489"/>
                <a:gd name="connsiteX0" fmla="*/ 3111 w 2370177"/>
                <a:gd name="connsiteY0" fmla="*/ 61769 h 3770971"/>
                <a:gd name="connsiteX1" fmla="*/ 178758 w 2370177"/>
                <a:gd name="connsiteY1" fmla="*/ 397565 h 3770971"/>
                <a:gd name="connsiteX2" fmla="*/ 178758 w 2370177"/>
                <a:gd name="connsiteY2" fmla="*/ 3492060 h 3770971"/>
                <a:gd name="connsiteX3" fmla="*/ 2364019 w 2370177"/>
                <a:gd name="connsiteY3" fmla="*/ 3719369 h 3770971"/>
                <a:gd name="connsiteX4" fmla="*/ 824521 w 2370177"/>
                <a:gd name="connsiteY4" fmla="*/ 3600548 h 3770971"/>
                <a:gd name="connsiteX5" fmla="*/ 488724 w 2370177"/>
                <a:gd name="connsiteY5" fmla="*/ 3052942 h 3770971"/>
                <a:gd name="connsiteX6" fmla="*/ 442230 w 2370177"/>
                <a:gd name="connsiteY6" fmla="*/ 273579 h 3770971"/>
                <a:gd name="connsiteX7" fmla="*/ 349240 w 2370177"/>
                <a:gd name="connsiteY7" fmla="*/ 77267 h 3770971"/>
                <a:gd name="connsiteX8" fmla="*/ 3111 w 2370177"/>
                <a:gd name="connsiteY8" fmla="*/ 61769 h 3770971"/>
                <a:gd name="connsiteX0" fmla="*/ 3111 w 2368148"/>
                <a:gd name="connsiteY0" fmla="*/ 61769 h 3754837"/>
                <a:gd name="connsiteX1" fmla="*/ 178758 w 2368148"/>
                <a:gd name="connsiteY1" fmla="*/ 397565 h 3754837"/>
                <a:gd name="connsiteX2" fmla="*/ 178758 w 2368148"/>
                <a:gd name="connsiteY2" fmla="*/ 3492060 h 3754837"/>
                <a:gd name="connsiteX3" fmla="*/ 2364019 w 2368148"/>
                <a:gd name="connsiteY3" fmla="*/ 3719369 h 3754837"/>
                <a:gd name="connsiteX4" fmla="*/ 721199 w 2368148"/>
                <a:gd name="connsiteY4" fmla="*/ 3564386 h 3754837"/>
                <a:gd name="connsiteX5" fmla="*/ 488724 w 2368148"/>
                <a:gd name="connsiteY5" fmla="*/ 3052942 h 3754837"/>
                <a:gd name="connsiteX6" fmla="*/ 442230 w 2368148"/>
                <a:gd name="connsiteY6" fmla="*/ 273579 h 3754837"/>
                <a:gd name="connsiteX7" fmla="*/ 349240 w 2368148"/>
                <a:gd name="connsiteY7" fmla="*/ 77267 h 3754837"/>
                <a:gd name="connsiteX8" fmla="*/ 3111 w 2368148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8158"/>
                <a:gd name="connsiteY0" fmla="*/ 61769 h 3754837"/>
                <a:gd name="connsiteX1" fmla="*/ 178758 w 2368158"/>
                <a:gd name="connsiteY1" fmla="*/ 397565 h 3754837"/>
                <a:gd name="connsiteX2" fmla="*/ 178758 w 2368158"/>
                <a:gd name="connsiteY2" fmla="*/ 3492060 h 3754837"/>
                <a:gd name="connsiteX3" fmla="*/ 2364019 w 2368158"/>
                <a:gd name="connsiteY3" fmla="*/ 3719369 h 3754837"/>
                <a:gd name="connsiteX4" fmla="*/ 721199 w 2368158"/>
                <a:gd name="connsiteY4" fmla="*/ 3564386 h 3754837"/>
                <a:gd name="connsiteX5" fmla="*/ 468059 w 2368158"/>
                <a:gd name="connsiteY5" fmla="*/ 3032278 h 3754837"/>
                <a:gd name="connsiteX6" fmla="*/ 442230 w 2368158"/>
                <a:gd name="connsiteY6" fmla="*/ 273579 h 3754837"/>
                <a:gd name="connsiteX7" fmla="*/ 349240 w 2368158"/>
                <a:gd name="connsiteY7" fmla="*/ 77267 h 3754837"/>
                <a:gd name="connsiteX8" fmla="*/ 3111 w 2368158"/>
                <a:gd name="connsiteY8" fmla="*/ 61769 h 3754837"/>
                <a:gd name="connsiteX0" fmla="*/ 1267 w 2366314"/>
                <a:gd name="connsiteY0" fmla="*/ 57677 h 3750745"/>
                <a:gd name="connsiteX1" fmla="*/ 176914 w 2366314"/>
                <a:gd name="connsiteY1" fmla="*/ 393473 h 3750745"/>
                <a:gd name="connsiteX2" fmla="*/ 176914 w 2366314"/>
                <a:gd name="connsiteY2" fmla="*/ 3487968 h 3750745"/>
                <a:gd name="connsiteX3" fmla="*/ 2362175 w 2366314"/>
                <a:gd name="connsiteY3" fmla="*/ 3715277 h 3750745"/>
                <a:gd name="connsiteX4" fmla="*/ 719355 w 2366314"/>
                <a:gd name="connsiteY4" fmla="*/ 3560294 h 3750745"/>
                <a:gd name="connsiteX5" fmla="*/ 466215 w 2366314"/>
                <a:gd name="connsiteY5" fmla="*/ 3028186 h 3750745"/>
                <a:gd name="connsiteX6" fmla="*/ 440386 w 2366314"/>
                <a:gd name="connsiteY6" fmla="*/ 269487 h 3750745"/>
                <a:gd name="connsiteX7" fmla="*/ 280237 w 2366314"/>
                <a:gd name="connsiteY7" fmla="*/ 83507 h 3750745"/>
                <a:gd name="connsiteX8" fmla="*/ 1267 w 2366314"/>
                <a:gd name="connsiteY8" fmla="*/ 57677 h 3750745"/>
                <a:gd name="connsiteX0" fmla="*/ 1267 w 2366314"/>
                <a:gd name="connsiteY0" fmla="*/ 27558 h 3720626"/>
                <a:gd name="connsiteX1" fmla="*/ 176914 w 2366314"/>
                <a:gd name="connsiteY1" fmla="*/ 363354 h 3720626"/>
                <a:gd name="connsiteX2" fmla="*/ 176914 w 2366314"/>
                <a:gd name="connsiteY2" fmla="*/ 3457849 h 3720626"/>
                <a:gd name="connsiteX3" fmla="*/ 2362175 w 2366314"/>
                <a:gd name="connsiteY3" fmla="*/ 3685158 h 3720626"/>
                <a:gd name="connsiteX4" fmla="*/ 719355 w 2366314"/>
                <a:gd name="connsiteY4" fmla="*/ 3530175 h 3720626"/>
                <a:gd name="connsiteX5" fmla="*/ 466215 w 2366314"/>
                <a:gd name="connsiteY5" fmla="*/ 2998067 h 3720626"/>
                <a:gd name="connsiteX6" fmla="*/ 440386 w 2366314"/>
                <a:gd name="connsiteY6" fmla="*/ 239368 h 3720626"/>
                <a:gd name="connsiteX7" fmla="*/ 280237 w 2366314"/>
                <a:gd name="connsiteY7" fmla="*/ 53388 h 3720626"/>
                <a:gd name="connsiteX8" fmla="*/ 1267 w 2366314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225 w 2369272"/>
                <a:gd name="connsiteY0" fmla="*/ 0 h 3693068"/>
                <a:gd name="connsiteX1" fmla="*/ 179872 w 2369272"/>
                <a:gd name="connsiteY1" fmla="*/ 335796 h 3693068"/>
                <a:gd name="connsiteX2" fmla="*/ 179872 w 2369272"/>
                <a:gd name="connsiteY2" fmla="*/ 3430291 h 3693068"/>
                <a:gd name="connsiteX3" fmla="*/ 2365133 w 2369272"/>
                <a:gd name="connsiteY3" fmla="*/ 3657600 h 3693068"/>
                <a:gd name="connsiteX4" fmla="*/ 722313 w 2369272"/>
                <a:gd name="connsiteY4" fmla="*/ 3502617 h 3693068"/>
                <a:gd name="connsiteX5" fmla="*/ 469173 w 2369272"/>
                <a:gd name="connsiteY5" fmla="*/ 2970509 h 3693068"/>
                <a:gd name="connsiteX6" fmla="*/ 443344 w 2369272"/>
                <a:gd name="connsiteY6" fmla="*/ 211810 h 3693068"/>
                <a:gd name="connsiteX7" fmla="*/ 391683 w 2369272"/>
                <a:gd name="connsiteY7" fmla="*/ 25830 h 3693068"/>
                <a:gd name="connsiteX8" fmla="*/ 4225 w 2369272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4805"/>
                <a:gd name="connsiteY0" fmla="*/ 0 h 3693068"/>
                <a:gd name="connsiteX1" fmla="*/ 175647 w 2364805"/>
                <a:gd name="connsiteY1" fmla="*/ 335796 h 3693068"/>
                <a:gd name="connsiteX2" fmla="*/ 175647 w 2364805"/>
                <a:gd name="connsiteY2" fmla="*/ 3430291 h 3693068"/>
                <a:gd name="connsiteX3" fmla="*/ 2360908 w 2364805"/>
                <a:gd name="connsiteY3" fmla="*/ 3657600 h 3693068"/>
                <a:gd name="connsiteX4" fmla="*/ 718088 w 2364805"/>
                <a:gd name="connsiteY4" fmla="*/ 3502617 h 3693068"/>
                <a:gd name="connsiteX5" fmla="*/ 464948 w 2364805"/>
                <a:gd name="connsiteY5" fmla="*/ 2970509 h 3693068"/>
                <a:gd name="connsiteX6" fmla="*/ 439119 w 2364805"/>
                <a:gd name="connsiteY6" fmla="*/ 211810 h 3693068"/>
                <a:gd name="connsiteX7" fmla="*/ 387458 w 2364805"/>
                <a:gd name="connsiteY7" fmla="*/ 25830 h 3693068"/>
                <a:gd name="connsiteX8" fmla="*/ 0 w 2364805"/>
                <a:gd name="connsiteY8" fmla="*/ 0 h 3693068"/>
                <a:gd name="connsiteX0" fmla="*/ 0 w 2365236"/>
                <a:gd name="connsiteY0" fmla="*/ 0 h 3692396"/>
                <a:gd name="connsiteX1" fmla="*/ 175647 w 2365236"/>
                <a:gd name="connsiteY1" fmla="*/ 335796 h 3692396"/>
                <a:gd name="connsiteX2" fmla="*/ 175647 w 2365236"/>
                <a:gd name="connsiteY2" fmla="*/ 3430291 h 3692396"/>
                <a:gd name="connsiteX3" fmla="*/ 2360908 w 2365236"/>
                <a:gd name="connsiteY3" fmla="*/ 3657600 h 3692396"/>
                <a:gd name="connsiteX4" fmla="*/ 743918 w 2365236"/>
                <a:gd name="connsiteY4" fmla="*/ 3512949 h 3692396"/>
                <a:gd name="connsiteX5" fmla="*/ 464948 w 2365236"/>
                <a:gd name="connsiteY5" fmla="*/ 2970509 h 3692396"/>
                <a:gd name="connsiteX6" fmla="*/ 439119 w 2365236"/>
                <a:gd name="connsiteY6" fmla="*/ 211810 h 3692396"/>
                <a:gd name="connsiteX7" fmla="*/ 387458 w 2365236"/>
                <a:gd name="connsiteY7" fmla="*/ 25830 h 3692396"/>
                <a:gd name="connsiteX8" fmla="*/ 0 w 2365236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5368" h="3692396">
                  <a:moveTo>
                    <a:pt x="0" y="0"/>
                  </a:moveTo>
                  <a:cubicBezTo>
                    <a:pt x="57688" y="56827"/>
                    <a:pt x="146374" y="63715"/>
                    <a:pt x="175647" y="335796"/>
                  </a:cubicBezTo>
                  <a:cubicBezTo>
                    <a:pt x="204921" y="907511"/>
                    <a:pt x="147235" y="3021308"/>
                    <a:pt x="175647" y="3430291"/>
                  </a:cubicBezTo>
                  <a:cubicBezTo>
                    <a:pt x="204059" y="3839274"/>
                    <a:pt x="2266196" y="3643824"/>
                    <a:pt x="2360908" y="3657600"/>
                  </a:cubicBezTo>
                  <a:cubicBezTo>
                    <a:pt x="2455620" y="3671376"/>
                    <a:pt x="1013416" y="3617131"/>
                    <a:pt x="743918" y="3512949"/>
                  </a:cubicBezTo>
                  <a:cubicBezTo>
                    <a:pt x="474420" y="3408767"/>
                    <a:pt x="464087" y="3412211"/>
                    <a:pt x="464948" y="2970509"/>
                  </a:cubicBezTo>
                  <a:cubicBezTo>
                    <a:pt x="465809" y="2528807"/>
                    <a:pt x="462366" y="707756"/>
                    <a:pt x="439119" y="211810"/>
                  </a:cubicBezTo>
                  <a:cubicBezTo>
                    <a:pt x="426203" y="144650"/>
                    <a:pt x="429648" y="48217"/>
                    <a:pt x="387458" y="25830"/>
                  </a:cubicBezTo>
                  <a:cubicBezTo>
                    <a:pt x="309106" y="18941"/>
                    <a:pt x="133458" y="516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79" name="Picture 2" descr="C:\Users\201084\Desktop\New folder (6)\sodium-oxalate-purified-500x5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31" y="4115964"/>
            <a:ext cx="730826" cy="24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Freeform 179"/>
          <p:cNvSpPr/>
          <p:nvPr/>
        </p:nvSpPr>
        <p:spPr>
          <a:xfrm>
            <a:off x="2666999" y="1700962"/>
            <a:ext cx="373281" cy="2545672"/>
          </a:xfrm>
          <a:custGeom>
            <a:avLst/>
            <a:gdLst>
              <a:gd name="connsiteX0" fmla="*/ 12804 w 99343"/>
              <a:gd name="connsiteY0" fmla="*/ 25735 h 2670081"/>
              <a:gd name="connsiteX1" fmla="*/ 99301 w 99343"/>
              <a:gd name="connsiteY1" fmla="*/ 507649 h 2670081"/>
              <a:gd name="connsiteX2" fmla="*/ 447 w 99343"/>
              <a:gd name="connsiteY2" fmla="*/ 964849 h 2670081"/>
              <a:gd name="connsiteX3" fmla="*/ 62231 w 99343"/>
              <a:gd name="connsiteY3" fmla="*/ 1409692 h 2670081"/>
              <a:gd name="connsiteX4" fmla="*/ 49874 w 99343"/>
              <a:gd name="connsiteY4" fmla="*/ 1842179 h 2670081"/>
              <a:gd name="connsiteX5" fmla="*/ 37518 w 99343"/>
              <a:gd name="connsiteY5" fmla="*/ 2039887 h 2670081"/>
              <a:gd name="connsiteX6" fmla="*/ 37518 w 99343"/>
              <a:gd name="connsiteY6" fmla="*/ 2212881 h 2670081"/>
              <a:gd name="connsiteX7" fmla="*/ 49874 w 99343"/>
              <a:gd name="connsiteY7" fmla="*/ 2398233 h 2670081"/>
              <a:gd name="connsiteX8" fmla="*/ 62231 w 99343"/>
              <a:gd name="connsiteY8" fmla="*/ 2608297 h 2670081"/>
              <a:gd name="connsiteX9" fmla="*/ 62231 w 99343"/>
              <a:gd name="connsiteY9" fmla="*/ 2670081 h 2670081"/>
              <a:gd name="connsiteX10" fmla="*/ 25161 w 99343"/>
              <a:gd name="connsiteY10" fmla="*/ 2633011 h 2670081"/>
              <a:gd name="connsiteX11" fmla="*/ 37518 w 99343"/>
              <a:gd name="connsiteY11" fmla="*/ 2410589 h 2670081"/>
              <a:gd name="connsiteX12" fmla="*/ 62231 w 99343"/>
              <a:gd name="connsiteY12" fmla="*/ 2064600 h 2670081"/>
              <a:gd name="connsiteX13" fmla="*/ 86945 w 99343"/>
              <a:gd name="connsiteY13" fmla="*/ 1805108 h 2670081"/>
              <a:gd name="connsiteX14" fmla="*/ 62231 w 99343"/>
              <a:gd name="connsiteY14" fmla="*/ 1446762 h 2670081"/>
              <a:gd name="connsiteX15" fmla="*/ 12804 w 99343"/>
              <a:gd name="connsiteY15" fmla="*/ 1199627 h 2670081"/>
              <a:gd name="connsiteX16" fmla="*/ 37518 w 99343"/>
              <a:gd name="connsiteY16" fmla="*/ 1026633 h 2670081"/>
              <a:gd name="connsiteX17" fmla="*/ 49874 w 99343"/>
              <a:gd name="connsiteY17" fmla="*/ 853638 h 2670081"/>
              <a:gd name="connsiteX18" fmla="*/ 37518 w 99343"/>
              <a:gd name="connsiteY18" fmla="*/ 680643 h 2670081"/>
              <a:gd name="connsiteX19" fmla="*/ 37518 w 99343"/>
              <a:gd name="connsiteY19" fmla="*/ 618860 h 2670081"/>
              <a:gd name="connsiteX20" fmla="*/ 37518 w 99343"/>
              <a:gd name="connsiteY20" fmla="*/ 532362 h 2670081"/>
              <a:gd name="connsiteX21" fmla="*/ 37518 w 99343"/>
              <a:gd name="connsiteY21" fmla="*/ 445865 h 2670081"/>
              <a:gd name="connsiteX22" fmla="*/ 37518 w 99343"/>
              <a:gd name="connsiteY22" fmla="*/ 359368 h 2670081"/>
              <a:gd name="connsiteX23" fmla="*/ 37518 w 99343"/>
              <a:gd name="connsiteY23" fmla="*/ 235800 h 2670081"/>
              <a:gd name="connsiteX24" fmla="*/ 12804 w 99343"/>
              <a:gd name="connsiteY24" fmla="*/ 87519 h 2670081"/>
              <a:gd name="connsiteX25" fmla="*/ 12804 w 99343"/>
              <a:gd name="connsiteY25" fmla="*/ 25735 h 2670081"/>
              <a:gd name="connsiteX0" fmla="*/ 12804 w 99343"/>
              <a:gd name="connsiteY0" fmla="*/ 25735 h 2888954"/>
              <a:gd name="connsiteX1" fmla="*/ 99301 w 99343"/>
              <a:gd name="connsiteY1" fmla="*/ 507649 h 2888954"/>
              <a:gd name="connsiteX2" fmla="*/ 447 w 99343"/>
              <a:gd name="connsiteY2" fmla="*/ 964849 h 2888954"/>
              <a:gd name="connsiteX3" fmla="*/ 62231 w 99343"/>
              <a:gd name="connsiteY3" fmla="*/ 1409692 h 2888954"/>
              <a:gd name="connsiteX4" fmla="*/ 49874 w 99343"/>
              <a:gd name="connsiteY4" fmla="*/ 1842179 h 2888954"/>
              <a:gd name="connsiteX5" fmla="*/ 37518 w 99343"/>
              <a:gd name="connsiteY5" fmla="*/ 2039887 h 2888954"/>
              <a:gd name="connsiteX6" fmla="*/ 37518 w 99343"/>
              <a:gd name="connsiteY6" fmla="*/ 2212881 h 2888954"/>
              <a:gd name="connsiteX7" fmla="*/ 49874 w 99343"/>
              <a:gd name="connsiteY7" fmla="*/ 2398233 h 2888954"/>
              <a:gd name="connsiteX8" fmla="*/ 62231 w 99343"/>
              <a:gd name="connsiteY8" fmla="*/ 2608297 h 2888954"/>
              <a:gd name="connsiteX9" fmla="*/ 67095 w 99343"/>
              <a:gd name="connsiteY9" fmla="*/ 2888954 h 2888954"/>
              <a:gd name="connsiteX10" fmla="*/ 25161 w 99343"/>
              <a:gd name="connsiteY10" fmla="*/ 2633011 h 2888954"/>
              <a:gd name="connsiteX11" fmla="*/ 37518 w 99343"/>
              <a:gd name="connsiteY11" fmla="*/ 2410589 h 2888954"/>
              <a:gd name="connsiteX12" fmla="*/ 62231 w 99343"/>
              <a:gd name="connsiteY12" fmla="*/ 2064600 h 2888954"/>
              <a:gd name="connsiteX13" fmla="*/ 86945 w 99343"/>
              <a:gd name="connsiteY13" fmla="*/ 1805108 h 2888954"/>
              <a:gd name="connsiteX14" fmla="*/ 62231 w 99343"/>
              <a:gd name="connsiteY14" fmla="*/ 1446762 h 2888954"/>
              <a:gd name="connsiteX15" fmla="*/ 12804 w 99343"/>
              <a:gd name="connsiteY15" fmla="*/ 1199627 h 2888954"/>
              <a:gd name="connsiteX16" fmla="*/ 37518 w 99343"/>
              <a:gd name="connsiteY16" fmla="*/ 1026633 h 2888954"/>
              <a:gd name="connsiteX17" fmla="*/ 49874 w 99343"/>
              <a:gd name="connsiteY17" fmla="*/ 853638 h 2888954"/>
              <a:gd name="connsiteX18" fmla="*/ 37518 w 99343"/>
              <a:gd name="connsiteY18" fmla="*/ 680643 h 2888954"/>
              <a:gd name="connsiteX19" fmla="*/ 37518 w 99343"/>
              <a:gd name="connsiteY19" fmla="*/ 618860 h 2888954"/>
              <a:gd name="connsiteX20" fmla="*/ 37518 w 99343"/>
              <a:gd name="connsiteY20" fmla="*/ 532362 h 2888954"/>
              <a:gd name="connsiteX21" fmla="*/ 37518 w 99343"/>
              <a:gd name="connsiteY21" fmla="*/ 445865 h 2888954"/>
              <a:gd name="connsiteX22" fmla="*/ 37518 w 99343"/>
              <a:gd name="connsiteY22" fmla="*/ 359368 h 2888954"/>
              <a:gd name="connsiteX23" fmla="*/ 37518 w 99343"/>
              <a:gd name="connsiteY23" fmla="*/ 235800 h 2888954"/>
              <a:gd name="connsiteX24" fmla="*/ 12804 w 99343"/>
              <a:gd name="connsiteY24" fmla="*/ 87519 h 2888954"/>
              <a:gd name="connsiteX25" fmla="*/ 12804 w 99343"/>
              <a:gd name="connsiteY25" fmla="*/ 25735 h 2888954"/>
              <a:gd name="connsiteX0" fmla="*/ 12804 w 99343"/>
              <a:gd name="connsiteY0" fmla="*/ 25735 h 2888954"/>
              <a:gd name="connsiteX1" fmla="*/ 99301 w 99343"/>
              <a:gd name="connsiteY1" fmla="*/ 507649 h 2888954"/>
              <a:gd name="connsiteX2" fmla="*/ 447 w 99343"/>
              <a:gd name="connsiteY2" fmla="*/ 964849 h 2888954"/>
              <a:gd name="connsiteX3" fmla="*/ 62231 w 99343"/>
              <a:gd name="connsiteY3" fmla="*/ 1409692 h 2888954"/>
              <a:gd name="connsiteX4" fmla="*/ 49874 w 99343"/>
              <a:gd name="connsiteY4" fmla="*/ 1842179 h 2888954"/>
              <a:gd name="connsiteX5" fmla="*/ 37518 w 99343"/>
              <a:gd name="connsiteY5" fmla="*/ 2039887 h 2888954"/>
              <a:gd name="connsiteX6" fmla="*/ 37518 w 99343"/>
              <a:gd name="connsiteY6" fmla="*/ 2212881 h 2888954"/>
              <a:gd name="connsiteX7" fmla="*/ 49874 w 99343"/>
              <a:gd name="connsiteY7" fmla="*/ 2398233 h 2888954"/>
              <a:gd name="connsiteX8" fmla="*/ 62231 w 99343"/>
              <a:gd name="connsiteY8" fmla="*/ 2608297 h 2888954"/>
              <a:gd name="connsiteX9" fmla="*/ 67095 w 99343"/>
              <a:gd name="connsiteY9" fmla="*/ 2888954 h 2888954"/>
              <a:gd name="connsiteX10" fmla="*/ 5705 w 99343"/>
              <a:gd name="connsiteY10" fmla="*/ 2856747 h 2888954"/>
              <a:gd name="connsiteX11" fmla="*/ 37518 w 99343"/>
              <a:gd name="connsiteY11" fmla="*/ 2410589 h 2888954"/>
              <a:gd name="connsiteX12" fmla="*/ 62231 w 99343"/>
              <a:gd name="connsiteY12" fmla="*/ 2064600 h 2888954"/>
              <a:gd name="connsiteX13" fmla="*/ 86945 w 99343"/>
              <a:gd name="connsiteY13" fmla="*/ 1805108 h 2888954"/>
              <a:gd name="connsiteX14" fmla="*/ 62231 w 99343"/>
              <a:gd name="connsiteY14" fmla="*/ 1446762 h 2888954"/>
              <a:gd name="connsiteX15" fmla="*/ 12804 w 99343"/>
              <a:gd name="connsiteY15" fmla="*/ 1199627 h 2888954"/>
              <a:gd name="connsiteX16" fmla="*/ 37518 w 99343"/>
              <a:gd name="connsiteY16" fmla="*/ 1026633 h 2888954"/>
              <a:gd name="connsiteX17" fmla="*/ 49874 w 99343"/>
              <a:gd name="connsiteY17" fmla="*/ 853638 h 2888954"/>
              <a:gd name="connsiteX18" fmla="*/ 37518 w 99343"/>
              <a:gd name="connsiteY18" fmla="*/ 680643 h 2888954"/>
              <a:gd name="connsiteX19" fmla="*/ 37518 w 99343"/>
              <a:gd name="connsiteY19" fmla="*/ 618860 h 2888954"/>
              <a:gd name="connsiteX20" fmla="*/ 37518 w 99343"/>
              <a:gd name="connsiteY20" fmla="*/ 532362 h 2888954"/>
              <a:gd name="connsiteX21" fmla="*/ 37518 w 99343"/>
              <a:gd name="connsiteY21" fmla="*/ 445865 h 2888954"/>
              <a:gd name="connsiteX22" fmla="*/ 37518 w 99343"/>
              <a:gd name="connsiteY22" fmla="*/ 359368 h 2888954"/>
              <a:gd name="connsiteX23" fmla="*/ 37518 w 99343"/>
              <a:gd name="connsiteY23" fmla="*/ 235800 h 2888954"/>
              <a:gd name="connsiteX24" fmla="*/ 12804 w 99343"/>
              <a:gd name="connsiteY24" fmla="*/ 87519 h 2888954"/>
              <a:gd name="connsiteX25" fmla="*/ 12804 w 99343"/>
              <a:gd name="connsiteY25" fmla="*/ 25735 h 2888954"/>
              <a:gd name="connsiteX0" fmla="*/ 12804 w 99343"/>
              <a:gd name="connsiteY0" fmla="*/ 25735 h 2856747"/>
              <a:gd name="connsiteX1" fmla="*/ 99301 w 99343"/>
              <a:gd name="connsiteY1" fmla="*/ 507649 h 2856747"/>
              <a:gd name="connsiteX2" fmla="*/ 447 w 99343"/>
              <a:gd name="connsiteY2" fmla="*/ 964849 h 2856747"/>
              <a:gd name="connsiteX3" fmla="*/ 62231 w 99343"/>
              <a:gd name="connsiteY3" fmla="*/ 1409692 h 2856747"/>
              <a:gd name="connsiteX4" fmla="*/ 49874 w 99343"/>
              <a:gd name="connsiteY4" fmla="*/ 1842179 h 2856747"/>
              <a:gd name="connsiteX5" fmla="*/ 37518 w 99343"/>
              <a:gd name="connsiteY5" fmla="*/ 2039887 h 2856747"/>
              <a:gd name="connsiteX6" fmla="*/ 37518 w 99343"/>
              <a:gd name="connsiteY6" fmla="*/ 2212881 h 2856747"/>
              <a:gd name="connsiteX7" fmla="*/ 49874 w 99343"/>
              <a:gd name="connsiteY7" fmla="*/ 2398233 h 2856747"/>
              <a:gd name="connsiteX8" fmla="*/ 62231 w 99343"/>
              <a:gd name="connsiteY8" fmla="*/ 2608297 h 2856747"/>
              <a:gd name="connsiteX9" fmla="*/ 37912 w 99343"/>
              <a:gd name="connsiteY9" fmla="*/ 2840316 h 2856747"/>
              <a:gd name="connsiteX10" fmla="*/ 5705 w 99343"/>
              <a:gd name="connsiteY10" fmla="*/ 2856747 h 2856747"/>
              <a:gd name="connsiteX11" fmla="*/ 37518 w 99343"/>
              <a:gd name="connsiteY11" fmla="*/ 2410589 h 2856747"/>
              <a:gd name="connsiteX12" fmla="*/ 62231 w 99343"/>
              <a:gd name="connsiteY12" fmla="*/ 2064600 h 2856747"/>
              <a:gd name="connsiteX13" fmla="*/ 86945 w 99343"/>
              <a:gd name="connsiteY13" fmla="*/ 1805108 h 2856747"/>
              <a:gd name="connsiteX14" fmla="*/ 62231 w 99343"/>
              <a:gd name="connsiteY14" fmla="*/ 1446762 h 2856747"/>
              <a:gd name="connsiteX15" fmla="*/ 12804 w 99343"/>
              <a:gd name="connsiteY15" fmla="*/ 1199627 h 2856747"/>
              <a:gd name="connsiteX16" fmla="*/ 37518 w 99343"/>
              <a:gd name="connsiteY16" fmla="*/ 1026633 h 2856747"/>
              <a:gd name="connsiteX17" fmla="*/ 49874 w 99343"/>
              <a:gd name="connsiteY17" fmla="*/ 853638 h 2856747"/>
              <a:gd name="connsiteX18" fmla="*/ 37518 w 99343"/>
              <a:gd name="connsiteY18" fmla="*/ 680643 h 2856747"/>
              <a:gd name="connsiteX19" fmla="*/ 37518 w 99343"/>
              <a:gd name="connsiteY19" fmla="*/ 618860 h 2856747"/>
              <a:gd name="connsiteX20" fmla="*/ 37518 w 99343"/>
              <a:gd name="connsiteY20" fmla="*/ 532362 h 2856747"/>
              <a:gd name="connsiteX21" fmla="*/ 37518 w 99343"/>
              <a:gd name="connsiteY21" fmla="*/ 445865 h 2856747"/>
              <a:gd name="connsiteX22" fmla="*/ 37518 w 99343"/>
              <a:gd name="connsiteY22" fmla="*/ 359368 h 2856747"/>
              <a:gd name="connsiteX23" fmla="*/ 37518 w 99343"/>
              <a:gd name="connsiteY23" fmla="*/ 235800 h 2856747"/>
              <a:gd name="connsiteX24" fmla="*/ 12804 w 99343"/>
              <a:gd name="connsiteY24" fmla="*/ 87519 h 2856747"/>
              <a:gd name="connsiteX25" fmla="*/ 12804 w 99343"/>
              <a:gd name="connsiteY25" fmla="*/ 25735 h 2856747"/>
              <a:gd name="connsiteX0" fmla="*/ 12804 w 99343"/>
              <a:gd name="connsiteY0" fmla="*/ 25735 h 2856747"/>
              <a:gd name="connsiteX1" fmla="*/ 99301 w 99343"/>
              <a:gd name="connsiteY1" fmla="*/ 507649 h 2856747"/>
              <a:gd name="connsiteX2" fmla="*/ 447 w 99343"/>
              <a:gd name="connsiteY2" fmla="*/ 964849 h 2856747"/>
              <a:gd name="connsiteX3" fmla="*/ 62231 w 99343"/>
              <a:gd name="connsiteY3" fmla="*/ 1409692 h 2856747"/>
              <a:gd name="connsiteX4" fmla="*/ 49874 w 99343"/>
              <a:gd name="connsiteY4" fmla="*/ 1842179 h 2856747"/>
              <a:gd name="connsiteX5" fmla="*/ 37518 w 99343"/>
              <a:gd name="connsiteY5" fmla="*/ 2039887 h 2856747"/>
              <a:gd name="connsiteX6" fmla="*/ 37518 w 99343"/>
              <a:gd name="connsiteY6" fmla="*/ 2212881 h 2856747"/>
              <a:gd name="connsiteX7" fmla="*/ 49874 w 99343"/>
              <a:gd name="connsiteY7" fmla="*/ 2398233 h 2856747"/>
              <a:gd name="connsiteX8" fmla="*/ 76823 w 99343"/>
              <a:gd name="connsiteY8" fmla="*/ 2768803 h 2856747"/>
              <a:gd name="connsiteX9" fmla="*/ 37912 w 99343"/>
              <a:gd name="connsiteY9" fmla="*/ 2840316 h 2856747"/>
              <a:gd name="connsiteX10" fmla="*/ 5705 w 99343"/>
              <a:gd name="connsiteY10" fmla="*/ 2856747 h 2856747"/>
              <a:gd name="connsiteX11" fmla="*/ 37518 w 99343"/>
              <a:gd name="connsiteY11" fmla="*/ 2410589 h 2856747"/>
              <a:gd name="connsiteX12" fmla="*/ 62231 w 99343"/>
              <a:gd name="connsiteY12" fmla="*/ 2064600 h 2856747"/>
              <a:gd name="connsiteX13" fmla="*/ 86945 w 99343"/>
              <a:gd name="connsiteY13" fmla="*/ 1805108 h 2856747"/>
              <a:gd name="connsiteX14" fmla="*/ 62231 w 99343"/>
              <a:gd name="connsiteY14" fmla="*/ 1446762 h 2856747"/>
              <a:gd name="connsiteX15" fmla="*/ 12804 w 99343"/>
              <a:gd name="connsiteY15" fmla="*/ 1199627 h 2856747"/>
              <a:gd name="connsiteX16" fmla="*/ 37518 w 99343"/>
              <a:gd name="connsiteY16" fmla="*/ 1026633 h 2856747"/>
              <a:gd name="connsiteX17" fmla="*/ 49874 w 99343"/>
              <a:gd name="connsiteY17" fmla="*/ 853638 h 2856747"/>
              <a:gd name="connsiteX18" fmla="*/ 37518 w 99343"/>
              <a:gd name="connsiteY18" fmla="*/ 680643 h 2856747"/>
              <a:gd name="connsiteX19" fmla="*/ 37518 w 99343"/>
              <a:gd name="connsiteY19" fmla="*/ 618860 h 2856747"/>
              <a:gd name="connsiteX20" fmla="*/ 37518 w 99343"/>
              <a:gd name="connsiteY20" fmla="*/ 532362 h 2856747"/>
              <a:gd name="connsiteX21" fmla="*/ 37518 w 99343"/>
              <a:gd name="connsiteY21" fmla="*/ 445865 h 2856747"/>
              <a:gd name="connsiteX22" fmla="*/ 37518 w 99343"/>
              <a:gd name="connsiteY22" fmla="*/ 359368 h 2856747"/>
              <a:gd name="connsiteX23" fmla="*/ 37518 w 99343"/>
              <a:gd name="connsiteY23" fmla="*/ 235800 h 2856747"/>
              <a:gd name="connsiteX24" fmla="*/ 12804 w 99343"/>
              <a:gd name="connsiteY24" fmla="*/ 87519 h 2856747"/>
              <a:gd name="connsiteX25" fmla="*/ 12804 w 99343"/>
              <a:gd name="connsiteY25" fmla="*/ 25735 h 2856747"/>
              <a:gd name="connsiteX0" fmla="*/ 50874 w 137413"/>
              <a:gd name="connsiteY0" fmla="*/ 25735 h 2861610"/>
              <a:gd name="connsiteX1" fmla="*/ 137371 w 137413"/>
              <a:gd name="connsiteY1" fmla="*/ 507649 h 2861610"/>
              <a:gd name="connsiteX2" fmla="*/ 38517 w 137413"/>
              <a:gd name="connsiteY2" fmla="*/ 964849 h 2861610"/>
              <a:gd name="connsiteX3" fmla="*/ 100301 w 137413"/>
              <a:gd name="connsiteY3" fmla="*/ 1409692 h 2861610"/>
              <a:gd name="connsiteX4" fmla="*/ 87944 w 137413"/>
              <a:gd name="connsiteY4" fmla="*/ 1842179 h 2861610"/>
              <a:gd name="connsiteX5" fmla="*/ 75588 w 137413"/>
              <a:gd name="connsiteY5" fmla="*/ 2039887 h 2861610"/>
              <a:gd name="connsiteX6" fmla="*/ 75588 w 137413"/>
              <a:gd name="connsiteY6" fmla="*/ 2212881 h 2861610"/>
              <a:gd name="connsiteX7" fmla="*/ 87944 w 137413"/>
              <a:gd name="connsiteY7" fmla="*/ 2398233 h 2861610"/>
              <a:gd name="connsiteX8" fmla="*/ 114893 w 137413"/>
              <a:gd name="connsiteY8" fmla="*/ 2768803 h 2861610"/>
              <a:gd name="connsiteX9" fmla="*/ 75982 w 137413"/>
              <a:gd name="connsiteY9" fmla="*/ 2840316 h 2861610"/>
              <a:gd name="connsiteX10" fmla="*/ 0 w 137413"/>
              <a:gd name="connsiteY10" fmla="*/ 2861610 h 2861610"/>
              <a:gd name="connsiteX11" fmla="*/ 75588 w 137413"/>
              <a:gd name="connsiteY11" fmla="*/ 2410589 h 2861610"/>
              <a:gd name="connsiteX12" fmla="*/ 100301 w 137413"/>
              <a:gd name="connsiteY12" fmla="*/ 2064600 h 2861610"/>
              <a:gd name="connsiteX13" fmla="*/ 125015 w 137413"/>
              <a:gd name="connsiteY13" fmla="*/ 1805108 h 2861610"/>
              <a:gd name="connsiteX14" fmla="*/ 100301 w 137413"/>
              <a:gd name="connsiteY14" fmla="*/ 1446762 h 2861610"/>
              <a:gd name="connsiteX15" fmla="*/ 50874 w 137413"/>
              <a:gd name="connsiteY15" fmla="*/ 1199627 h 2861610"/>
              <a:gd name="connsiteX16" fmla="*/ 75588 w 137413"/>
              <a:gd name="connsiteY16" fmla="*/ 1026633 h 2861610"/>
              <a:gd name="connsiteX17" fmla="*/ 87944 w 137413"/>
              <a:gd name="connsiteY17" fmla="*/ 853638 h 2861610"/>
              <a:gd name="connsiteX18" fmla="*/ 75588 w 137413"/>
              <a:gd name="connsiteY18" fmla="*/ 680643 h 2861610"/>
              <a:gd name="connsiteX19" fmla="*/ 75588 w 137413"/>
              <a:gd name="connsiteY19" fmla="*/ 618860 h 2861610"/>
              <a:gd name="connsiteX20" fmla="*/ 75588 w 137413"/>
              <a:gd name="connsiteY20" fmla="*/ 532362 h 2861610"/>
              <a:gd name="connsiteX21" fmla="*/ 75588 w 137413"/>
              <a:gd name="connsiteY21" fmla="*/ 445865 h 2861610"/>
              <a:gd name="connsiteX22" fmla="*/ 75588 w 137413"/>
              <a:gd name="connsiteY22" fmla="*/ 359368 h 2861610"/>
              <a:gd name="connsiteX23" fmla="*/ 75588 w 137413"/>
              <a:gd name="connsiteY23" fmla="*/ 235800 h 2861610"/>
              <a:gd name="connsiteX24" fmla="*/ 50874 w 137413"/>
              <a:gd name="connsiteY24" fmla="*/ 87519 h 2861610"/>
              <a:gd name="connsiteX25" fmla="*/ 50874 w 137413"/>
              <a:gd name="connsiteY25" fmla="*/ 25735 h 2861610"/>
              <a:gd name="connsiteX0" fmla="*/ 50874 w 137413"/>
              <a:gd name="connsiteY0" fmla="*/ 25735 h 2861610"/>
              <a:gd name="connsiteX1" fmla="*/ 137371 w 137413"/>
              <a:gd name="connsiteY1" fmla="*/ 507649 h 2861610"/>
              <a:gd name="connsiteX2" fmla="*/ 38517 w 137413"/>
              <a:gd name="connsiteY2" fmla="*/ 964849 h 2861610"/>
              <a:gd name="connsiteX3" fmla="*/ 100301 w 137413"/>
              <a:gd name="connsiteY3" fmla="*/ 1409692 h 2861610"/>
              <a:gd name="connsiteX4" fmla="*/ 87944 w 137413"/>
              <a:gd name="connsiteY4" fmla="*/ 1842179 h 2861610"/>
              <a:gd name="connsiteX5" fmla="*/ 75588 w 137413"/>
              <a:gd name="connsiteY5" fmla="*/ 2039887 h 2861610"/>
              <a:gd name="connsiteX6" fmla="*/ 75588 w 137413"/>
              <a:gd name="connsiteY6" fmla="*/ 2212881 h 2861610"/>
              <a:gd name="connsiteX7" fmla="*/ 87944 w 137413"/>
              <a:gd name="connsiteY7" fmla="*/ 2398233 h 2861610"/>
              <a:gd name="connsiteX8" fmla="*/ 114893 w 137413"/>
              <a:gd name="connsiteY8" fmla="*/ 2768803 h 2861610"/>
              <a:gd name="connsiteX9" fmla="*/ 75982 w 137413"/>
              <a:gd name="connsiteY9" fmla="*/ 2840316 h 2861610"/>
              <a:gd name="connsiteX10" fmla="*/ 0 w 137413"/>
              <a:gd name="connsiteY10" fmla="*/ 2861610 h 2861610"/>
              <a:gd name="connsiteX11" fmla="*/ 75588 w 137413"/>
              <a:gd name="connsiteY11" fmla="*/ 2410589 h 2861610"/>
              <a:gd name="connsiteX12" fmla="*/ 100301 w 137413"/>
              <a:gd name="connsiteY12" fmla="*/ 2064600 h 2861610"/>
              <a:gd name="connsiteX13" fmla="*/ 125015 w 137413"/>
              <a:gd name="connsiteY13" fmla="*/ 1805108 h 2861610"/>
              <a:gd name="connsiteX14" fmla="*/ 100301 w 137413"/>
              <a:gd name="connsiteY14" fmla="*/ 1446762 h 2861610"/>
              <a:gd name="connsiteX15" fmla="*/ 50874 w 137413"/>
              <a:gd name="connsiteY15" fmla="*/ 1199627 h 2861610"/>
              <a:gd name="connsiteX16" fmla="*/ 75588 w 137413"/>
              <a:gd name="connsiteY16" fmla="*/ 1026633 h 2861610"/>
              <a:gd name="connsiteX17" fmla="*/ 87944 w 137413"/>
              <a:gd name="connsiteY17" fmla="*/ 853638 h 2861610"/>
              <a:gd name="connsiteX18" fmla="*/ 75588 w 137413"/>
              <a:gd name="connsiteY18" fmla="*/ 680643 h 2861610"/>
              <a:gd name="connsiteX19" fmla="*/ 75588 w 137413"/>
              <a:gd name="connsiteY19" fmla="*/ 618860 h 2861610"/>
              <a:gd name="connsiteX20" fmla="*/ 75588 w 137413"/>
              <a:gd name="connsiteY20" fmla="*/ 532362 h 2861610"/>
              <a:gd name="connsiteX21" fmla="*/ 75588 w 137413"/>
              <a:gd name="connsiteY21" fmla="*/ 445865 h 2861610"/>
              <a:gd name="connsiteX22" fmla="*/ 75588 w 137413"/>
              <a:gd name="connsiteY22" fmla="*/ 359368 h 2861610"/>
              <a:gd name="connsiteX23" fmla="*/ 75588 w 137413"/>
              <a:gd name="connsiteY23" fmla="*/ 235800 h 2861610"/>
              <a:gd name="connsiteX24" fmla="*/ 50874 w 137413"/>
              <a:gd name="connsiteY24" fmla="*/ 87519 h 2861610"/>
              <a:gd name="connsiteX25" fmla="*/ 50874 w 137413"/>
              <a:gd name="connsiteY25" fmla="*/ 25735 h 2861610"/>
              <a:gd name="connsiteX0" fmla="*/ 71637 w 145779"/>
              <a:gd name="connsiteY0" fmla="*/ 24176 h 2860051"/>
              <a:gd name="connsiteX1" fmla="*/ 74 w 145779"/>
              <a:gd name="connsiteY1" fmla="*/ 484229 h 2860051"/>
              <a:gd name="connsiteX2" fmla="*/ 59280 w 145779"/>
              <a:gd name="connsiteY2" fmla="*/ 963290 h 2860051"/>
              <a:gd name="connsiteX3" fmla="*/ 121064 w 145779"/>
              <a:gd name="connsiteY3" fmla="*/ 1408133 h 2860051"/>
              <a:gd name="connsiteX4" fmla="*/ 108707 w 145779"/>
              <a:gd name="connsiteY4" fmla="*/ 1840620 h 2860051"/>
              <a:gd name="connsiteX5" fmla="*/ 96351 w 145779"/>
              <a:gd name="connsiteY5" fmla="*/ 2038328 h 2860051"/>
              <a:gd name="connsiteX6" fmla="*/ 96351 w 145779"/>
              <a:gd name="connsiteY6" fmla="*/ 2211322 h 2860051"/>
              <a:gd name="connsiteX7" fmla="*/ 108707 w 145779"/>
              <a:gd name="connsiteY7" fmla="*/ 2396674 h 2860051"/>
              <a:gd name="connsiteX8" fmla="*/ 135656 w 145779"/>
              <a:gd name="connsiteY8" fmla="*/ 2767244 h 2860051"/>
              <a:gd name="connsiteX9" fmla="*/ 96745 w 145779"/>
              <a:gd name="connsiteY9" fmla="*/ 2838757 h 2860051"/>
              <a:gd name="connsiteX10" fmla="*/ 20763 w 145779"/>
              <a:gd name="connsiteY10" fmla="*/ 2860051 h 2860051"/>
              <a:gd name="connsiteX11" fmla="*/ 96351 w 145779"/>
              <a:gd name="connsiteY11" fmla="*/ 2409030 h 2860051"/>
              <a:gd name="connsiteX12" fmla="*/ 121064 w 145779"/>
              <a:gd name="connsiteY12" fmla="*/ 2063041 h 2860051"/>
              <a:gd name="connsiteX13" fmla="*/ 145778 w 145779"/>
              <a:gd name="connsiteY13" fmla="*/ 1803549 h 2860051"/>
              <a:gd name="connsiteX14" fmla="*/ 121064 w 145779"/>
              <a:gd name="connsiteY14" fmla="*/ 1445203 h 2860051"/>
              <a:gd name="connsiteX15" fmla="*/ 71637 w 145779"/>
              <a:gd name="connsiteY15" fmla="*/ 1198068 h 2860051"/>
              <a:gd name="connsiteX16" fmla="*/ 96351 w 145779"/>
              <a:gd name="connsiteY16" fmla="*/ 1025074 h 2860051"/>
              <a:gd name="connsiteX17" fmla="*/ 108707 w 145779"/>
              <a:gd name="connsiteY17" fmla="*/ 852079 h 2860051"/>
              <a:gd name="connsiteX18" fmla="*/ 96351 w 145779"/>
              <a:gd name="connsiteY18" fmla="*/ 679084 h 2860051"/>
              <a:gd name="connsiteX19" fmla="*/ 96351 w 145779"/>
              <a:gd name="connsiteY19" fmla="*/ 617301 h 2860051"/>
              <a:gd name="connsiteX20" fmla="*/ 96351 w 145779"/>
              <a:gd name="connsiteY20" fmla="*/ 530803 h 2860051"/>
              <a:gd name="connsiteX21" fmla="*/ 96351 w 145779"/>
              <a:gd name="connsiteY21" fmla="*/ 444306 h 2860051"/>
              <a:gd name="connsiteX22" fmla="*/ 96351 w 145779"/>
              <a:gd name="connsiteY22" fmla="*/ 357809 h 2860051"/>
              <a:gd name="connsiteX23" fmla="*/ 96351 w 145779"/>
              <a:gd name="connsiteY23" fmla="*/ 234241 h 2860051"/>
              <a:gd name="connsiteX24" fmla="*/ 71637 w 145779"/>
              <a:gd name="connsiteY24" fmla="*/ 85960 h 2860051"/>
              <a:gd name="connsiteX25" fmla="*/ 71637 w 145779"/>
              <a:gd name="connsiteY25" fmla="*/ 24176 h 2860051"/>
              <a:gd name="connsiteX0" fmla="*/ 50874 w 125016"/>
              <a:gd name="connsiteY0" fmla="*/ 24176 h 2860051"/>
              <a:gd name="connsiteX1" fmla="*/ 43389 w 125016"/>
              <a:gd name="connsiteY1" fmla="*/ 484229 h 2860051"/>
              <a:gd name="connsiteX2" fmla="*/ 38517 w 125016"/>
              <a:gd name="connsiteY2" fmla="*/ 963290 h 2860051"/>
              <a:gd name="connsiteX3" fmla="*/ 100301 w 125016"/>
              <a:gd name="connsiteY3" fmla="*/ 1408133 h 2860051"/>
              <a:gd name="connsiteX4" fmla="*/ 87944 w 125016"/>
              <a:gd name="connsiteY4" fmla="*/ 1840620 h 2860051"/>
              <a:gd name="connsiteX5" fmla="*/ 75588 w 125016"/>
              <a:gd name="connsiteY5" fmla="*/ 2038328 h 2860051"/>
              <a:gd name="connsiteX6" fmla="*/ 75588 w 125016"/>
              <a:gd name="connsiteY6" fmla="*/ 2211322 h 2860051"/>
              <a:gd name="connsiteX7" fmla="*/ 87944 w 125016"/>
              <a:gd name="connsiteY7" fmla="*/ 2396674 h 2860051"/>
              <a:gd name="connsiteX8" fmla="*/ 114893 w 125016"/>
              <a:gd name="connsiteY8" fmla="*/ 2767244 h 2860051"/>
              <a:gd name="connsiteX9" fmla="*/ 75982 w 125016"/>
              <a:gd name="connsiteY9" fmla="*/ 2838757 h 2860051"/>
              <a:gd name="connsiteX10" fmla="*/ 0 w 125016"/>
              <a:gd name="connsiteY10" fmla="*/ 2860051 h 2860051"/>
              <a:gd name="connsiteX11" fmla="*/ 75588 w 125016"/>
              <a:gd name="connsiteY11" fmla="*/ 2409030 h 2860051"/>
              <a:gd name="connsiteX12" fmla="*/ 100301 w 125016"/>
              <a:gd name="connsiteY12" fmla="*/ 2063041 h 2860051"/>
              <a:gd name="connsiteX13" fmla="*/ 125015 w 125016"/>
              <a:gd name="connsiteY13" fmla="*/ 1803549 h 2860051"/>
              <a:gd name="connsiteX14" fmla="*/ 100301 w 125016"/>
              <a:gd name="connsiteY14" fmla="*/ 1445203 h 2860051"/>
              <a:gd name="connsiteX15" fmla="*/ 50874 w 125016"/>
              <a:gd name="connsiteY15" fmla="*/ 1198068 h 2860051"/>
              <a:gd name="connsiteX16" fmla="*/ 75588 w 125016"/>
              <a:gd name="connsiteY16" fmla="*/ 1025074 h 2860051"/>
              <a:gd name="connsiteX17" fmla="*/ 87944 w 125016"/>
              <a:gd name="connsiteY17" fmla="*/ 852079 h 2860051"/>
              <a:gd name="connsiteX18" fmla="*/ 75588 w 125016"/>
              <a:gd name="connsiteY18" fmla="*/ 679084 h 2860051"/>
              <a:gd name="connsiteX19" fmla="*/ 75588 w 125016"/>
              <a:gd name="connsiteY19" fmla="*/ 617301 h 2860051"/>
              <a:gd name="connsiteX20" fmla="*/ 75588 w 125016"/>
              <a:gd name="connsiteY20" fmla="*/ 530803 h 2860051"/>
              <a:gd name="connsiteX21" fmla="*/ 75588 w 125016"/>
              <a:gd name="connsiteY21" fmla="*/ 444306 h 2860051"/>
              <a:gd name="connsiteX22" fmla="*/ 75588 w 125016"/>
              <a:gd name="connsiteY22" fmla="*/ 357809 h 2860051"/>
              <a:gd name="connsiteX23" fmla="*/ 75588 w 125016"/>
              <a:gd name="connsiteY23" fmla="*/ 234241 h 2860051"/>
              <a:gd name="connsiteX24" fmla="*/ 50874 w 125016"/>
              <a:gd name="connsiteY24" fmla="*/ 85960 h 2860051"/>
              <a:gd name="connsiteX25" fmla="*/ 50874 w 125016"/>
              <a:gd name="connsiteY25" fmla="*/ 24176 h 2860051"/>
              <a:gd name="connsiteX0" fmla="*/ 50874 w 125015"/>
              <a:gd name="connsiteY0" fmla="*/ 24176 h 2860051"/>
              <a:gd name="connsiteX1" fmla="*/ 43389 w 125015"/>
              <a:gd name="connsiteY1" fmla="*/ 484229 h 2860051"/>
              <a:gd name="connsiteX2" fmla="*/ 38517 w 125015"/>
              <a:gd name="connsiteY2" fmla="*/ 963290 h 2860051"/>
              <a:gd name="connsiteX3" fmla="*/ 100301 w 125015"/>
              <a:gd name="connsiteY3" fmla="*/ 1408133 h 2860051"/>
              <a:gd name="connsiteX4" fmla="*/ 87944 w 125015"/>
              <a:gd name="connsiteY4" fmla="*/ 1840620 h 2860051"/>
              <a:gd name="connsiteX5" fmla="*/ 75588 w 125015"/>
              <a:gd name="connsiteY5" fmla="*/ 2038328 h 2860051"/>
              <a:gd name="connsiteX6" fmla="*/ 75588 w 125015"/>
              <a:gd name="connsiteY6" fmla="*/ 2211322 h 2860051"/>
              <a:gd name="connsiteX7" fmla="*/ 87944 w 125015"/>
              <a:gd name="connsiteY7" fmla="*/ 2396674 h 2860051"/>
              <a:gd name="connsiteX8" fmla="*/ 114893 w 125015"/>
              <a:gd name="connsiteY8" fmla="*/ 2767244 h 2860051"/>
              <a:gd name="connsiteX9" fmla="*/ 75982 w 125015"/>
              <a:gd name="connsiteY9" fmla="*/ 2838757 h 2860051"/>
              <a:gd name="connsiteX10" fmla="*/ 0 w 125015"/>
              <a:gd name="connsiteY10" fmla="*/ 2860051 h 2860051"/>
              <a:gd name="connsiteX11" fmla="*/ 75588 w 125015"/>
              <a:gd name="connsiteY11" fmla="*/ 2409030 h 2860051"/>
              <a:gd name="connsiteX12" fmla="*/ 100301 w 125015"/>
              <a:gd name="connsiteY12" fmla="*/ 2063041 h 2860051"/>
              <a:gd name="connsiteX13" fmla="*/ 125015 w 125015"/>
              <a:gd name="connsiteY13" fmla="*/ 1803549 h 2860051"/>
              <a:gd name="connsiteX14" fmla="*/ 100301 w 125015"/>
              <a:gd name="connsiteY14" fmla="*/ 1445203 h 2860051"/>
              <a:gd name="connsiteX15" fmla="*/ 50874 w 125015"/>
              <a:gd name="connsiteY15" fmla="*/ 1198068 h 2860051"/>
              <a:gd name="connsiteX16" fmla="*/ 75588 w 125015"/>
              <a:gd name="connsiteY16" fmla="*/ 1025074 h 2860051"/>
              <a:gd name="connsiteX17" fmla="*/ 62312 w 125015"/>
              <a:gd name="connsiteY17" fmla="*/ 841148 h 2860051"/>
              <a:gd name="connsiteX18" fmla="*/ 75588 w 125015"/>
              <a:gd name="connsiteY18" fmla="*/ 679084 h 2860051"/>
              <a:gd name="connsiteX19" fmla="*/ 75588 w 125015"/>
              <a:gd name="connsiteY19" fmla="*/ 617301 h 2860051"/>
              <a:gd name="connsiteX20" fmla="*/ 75588 w 125015"/>
              <a:gd name="connsiteY20" fmla="*/ 530803 h 2860051"/>
              <a:gd name="connsiteX21" fmla="*/ 75588 w 125015"/>
              <a:gd name="connsiteY21" fmla="*/ 444306 h 2860051"/>
              <a:gd name="connsiteX22" fmla="*/ 75588 w 125015"/>
              <a:gd name="connsiteY22" fmla="*/ 357809 h 2860051"/>
              <a:gd name="connsiteX23" fmla="*/ 75588 w 125015"/>
              <a:gd name="connsiteY23" fmla="*/ 234241 h 2860051"/>
              <a:gd name="connsiteX24" fmla="*/ 50874 w 125015"/>
              <a:gd name="connsiteY24" fmla="*/ 85960 h 2860051"/>
              <a:gd name="connsiteX25" fmla="*/ 50874 w 125015"/>
              <a:gd name="connsiteY25" fmla="*/ 24176 h 2860051"/>
              <a:gd name="connsiteX0" fmla="*/ 50874 w 125015"/>
              <a:gd name="connsiteY0" fmla="*/ 24176 h 2860051"/>
              <a:gd name="connsiteX1" fmla="*/ 43389 w 125015"/>
              <a:gd name="connsiteY1" fmla="*/ 484229 h 2860051"/>
              <a:gd name="connsiteX2" fmla="*/ 38517 w 125015"/>
              <a:gd name="connsiteY2" fmla="*/ 963290 h 2860051"/>
              <a:gd name="connsiteX3" fmla="*/ 100301 w 125015"/>
              <a:gd name="connsiteY3" fmla="*/ 1408133 h 2860051"/>
              <a:gd name="connsiteX4" fmla="*/ 87944 w 125015"/>
              <a:gd name="connsiteY4" fmla="*/ 1840620 h 2860051"/>
              <a:gd name="connsiteX5" fmla="*/ 75588 w 125015"/>
              <a:gd name="connsiteY5" fmla="*/ 2038328 h 2860051"/>
              <a:gd name="connsiteX6" fmla="*/ 75588 w 125015"/>
              <a:gd name="connsiteY6" fmla="*/ 2211322 h 2860051"/>
              <a:gd name="connsiteX7" fmla="*/ 87944 w 125015"/>
              <a:gd name="connsiteY7" fmla="*/ 2396674 h 2860051"/>
              <a:gd name="connsiteX8" fmla="*/ 114893 w 125015"/>
              <a:gd name="connsiteY8" fmla="*/ 2767244 h 2860051"/>
              <a:gd name="connsiteX9" fmla="*/ 75982 w 125015"/>
              <a:gd name="connsiteY9" fmla="*/ 2838757 h 2860051"/>
              <a:gd name="connsiteX10" fmla="*/ 0 w 125015"/>
              <a:gd name="connsiteY10" fmla="*/ 2860051 h 2860051"/>
              <a:gd name="connsiteX11" fmla="*/ 75588 w 125015"/>
              <a:gd name="connsiteY11" fmla="*/ 2409030 h 2860051"/>
              <a:gd name="connsiteX12" fmla="*/ 100301 w 125015"/>
              <a:gd name="connsiteY12" fmla="*/ 2063041 h 2860051"/>
              <a:gd name="connsiteX13" fmla="*/ 125015 w 125015"/>
              <a:gd name="connsiteY13" fmla="*/ 1803549 h 2860051"/>
              <a:gd name="connsiteX14" fmla="*/ 100301 w 125015"/>
              <a:gd name="connsiteY14" fmla="*/ 1445203 h 2860051"/>
              <a:gd name="connsiteX15" fmla="*/ 50874 w 125015"/>
              <a:gd name="connsiteY15" fmla="*/ 1198068 h 2860051"/>
              <a:gd name="connsiteX16" fmla="*/ 75588 w 125015"/>
              <a:gd name="connsiteY16" fmla="*/ 1025074 h 2860051"/>
              <a:gd name="connsiteX17" fmla="*/ 62312 w 125015"/>
              <a:gd name="connsiteY17" fmla="*/ 841148 h 2860051"/>
              <a:gd name="connsiteX18" fmla="*/ 67044 w 125015"/>
              <a:gd name="connsiteY18" fmla="*/ 673619 h 2860051"/>
              <a:gd name="connsiteX19" fmla="*/ 75588 w 125015"/>
              <a:gd name="connsiteY19" fmla="*/ 617301 h 2860051"/>
              <a:gd name="connsiteX20" fmla="*/ 75588 w 125015"/>
              <a:gd name="connsiteY20" fmla="*/ 530803 h 2860051"/>
              <a:gd name="connsiteX21" fmla="*/ 75588 w 125015"/>
              <a:gd name="connsiteY21" fmla="*/ 444306 h 2860051"/>
              <a:gd name="connsiteX22" fmla="*/ 75588 w 125015"/>
              <a:gd name="connsiteY22" fmla="*/ 357809 h 2860051"/>
              <a:gd name="connsiteX23" fmla="*/ 75588 w 125015"/>
              <a:gd name="connsiteY23" fmla="*/ 234241 h 2860051"/>
              <a:gd name="connsiteX24" fmla="*/ 50874 w 125015"/>
              <a:gd name="connsiteY24" fmla="*/ 85960 h 2860051"/>
              <a:gd name="connsiteX25" fmla="*/ 50874 w 125015"/>
              <a:gd name="connsiteY25" fmla="*/ 24176 h 2860051"/>
              <a:gd name="connsiteX0" fmla="*/ 50874 w 125015"/>
              <a:gd name="connsiteY0" fmla="*/ 24176 h 2860051"/>
              <a:gd name="connsiteX1" fmla="*/ 43389 w 125015"/>
              <a:gd name="connsiteY1" fmla="*/ 484229 h 2860051"/>
              <a:gd name="connsiteX2" fmla="*/ 38517 w 125015"/>
              <a:gd name="connsiteY2" fmla="*/ 963290 h 2860051"/>
              <a:gd name="connsiteX3" fmla="*/ 100301 w 125015"/>
              <a:gd name="connsiteY3" fmla="*/ 1408133 h 2860051"/>
              <a:gd name="connsiteX4" fmla="*/ 87944 w 125015"/>
              <a:gd name="connsiteY4" fmla="*/ 1840620 h 2860051"/>
              <a:gd name="connsiteX5" fmla="*/ 75588 w 125015"/>
              <a:gd name="connsiteY5" fmla="*/ 2038328 h 2860051"/>
              <a:gd name="connsiteX6" fmla="*/ 75588 w 125015"/>
              <a:gd name="connsiteY6" fmla="*/ 2211322 h 2860051"/>
              <a:gd name="connsiteX7" fmla="*/ 87944 w 125015"/>
              <a:gd name="connsiteY7" fmla="*/ 2396674 h 2860051"/>
              <a:gd name="connsiteX8" fmla="*/ 114893 w 125015"/>
              <a:gd name="connsiteY8" fmla="*/ 2767244 h 2860051"/>
              <a:gd name="connsiteX9" fmla="*/ 75982 w 125015"/>
              <a:gd name="connsiteY9" fmla="*/ 2838757 h 2860051"/>
              <a:gd name="connsiteX10" fmla="*/ 0 w 125015"/>
              <a:gd name="connsiteY10" fmla="*/ 2860051 h 2860051"/>
              <a:gd name="connsiteX11" fmla="*/ 75588 w 125015"/>
              <a:gd name="connsiteY11" fmla="*/ 2409030 h 2860051"/>
              <a:gd name="connsiteX12" fmla="*/ 100301 w 125015"/>
              <a:gd name="connsiteY12" fmla="*/ 2063041 h 2860051"/>
              <a:gd name="connsiteX13" fmla="*/ 125015 w 125015"/>
              <a:gd name="connsiteY13" fmla="*/ 1803549 h 2860051"/>
              <a:gd name="connsiteX14" fmla="*/ 100301 w 125015"/>
              <a:gd name="connsiteY14" fmla="*/ 1445203 h 2860051"/>
              <a:gd name="connsiteX15" fmla="*/ 50874 w 125015"/>
              <a:gd name="connsiteY15" fmla="*/ 1198068 h 2860051"/>
              <a:gd name="connsiteX16" fmla="*/ 75588 w 125015"/>
              <a:gd name="connsiteY16" fmla="*/ 1025074 h 2860051"/>
              <a:gd name="connsiteX17" fmla="*/ 62312 w 125015"/>
              <a:gd name="connsiteY17" fmla="*/ 841148 h 2860051"/>
              <a:gd name="connsiteX18" fmla="*/ 67044 w 125015"/>
              <a:gd name="connsiteY18" fmla="*/ 673619 h 2860051"/>
              <a:gd name="connsiteX19" fmla="*/ 71316 w 125015"/>
              <a:gd name="connsiteY19" fmla="*/ 584508 h 2860051"/>
              <a:gd name="connsiteX20" fmla="*/ 75588 w 125015"/>
              <a:gd name="connsiteY20" fmla="*/ 530803 h 2860051"/>
              <a:gd name="connsiteX21" fmla="*/ 75588 w 125015"/>
              <a:gd name="connsiteY21" fmla="*/ 444306 h 2860051"/>
              <a:gd name="connsiteX22" fmla="*/ 75588 w 125015"/>
              <a:gd name="connsiteY22" fmla="*/ 357809 h 2860051"/>
              <a:gd name="connsiteX23" fmla="*/ 75588 w 125015"/>
              <a:gd name="connsiteY23" fmla="*/ 234241 h 2860051"/>
              <a:gd name="connsiteX24" fmla="*/ 50874 w 125015"/>
              <a:gd name="connsiteY24" fmla="*/ 85960 h 2860051"/>
              <a:gd name="connsiteX25" fmla="*/ 50874 w 125015"/>
              <a:gd name="connsiteY25" fmla="*/ 24176 h 2860051"/>
              <a:gd name="connsiteX0" fmla="*/ 50874 w 125015"/>
              <a:gd name="connsiteY0" fmla="*/ 23933 h 2859808"/>
              <a:gd name="connsiteX1" fmla="*/ 43389 w 125015"/>
              <a:gd name="connsiteY1" fmla="*/ 483986 h 2859808"/>
              <a:gd name="connsiteX2" fmla="*/ 38517 w 125015"/>
              <a:gd name="connsiteY2" fmla="*/ 963047 h 2859808"/>
              <a:gd name="connsiteX3" fmla="*/ 100301 w 125015"/>
              <a:gd name="connsiteY3" fmla="*/ 1407890 h 2859808"/>
              <a:gd name="connsiteX4" fmla="*/ 87944 w 125015"/>
              <a:gd name="connsiteY4" fmla="*/ 1840377 h 2859808"/>
              <a:gd name="connsiteX5" fmla="*/ 75588 w 125015"/>
              <a:gd name="connsiteY5" fmla="*/ 2038085 h 2859808"/>
              <a:gd name="connsiteX6" fmla="*/ 75588 w 125015"/>
              <a:gd name="connsiteY6" fmla="*/ 2211079 h 2859808"/>
              <a:gd name="connsiteX7" fmla="*/ 87944 w 125015"/>
              <a:gd name="connsiteY7" fmla="*/ 2396431 h 2859808"/>
              <a:gd name="connsiteX8" fmla="*/ 114893 w 125015"/>
              <a:gd name="connsiteY8" fmla="*/ 2767001 h 2859808"/>
              <a:gd name="connsiteX9" fmla="*/ 75982 w 125015"/>
              <a:gd name="connsiteY9" fmla="*/ 2838514 h 2859808"/>
              <a:gd name="connsiteX10" fmla="*/ 0 w 125015"/>
              <a:gd name="connsiteY10" fmla="*/ 2859808 h 2859808"/>
              <a:gd name="connsiteX11" fmla="*/ 75588 w 125015"/>
              <a:gd name="connsiteY11" fmla="*/ 2408787 h 2859808"/>
              <a:gd name="connsiteX12" fmla="*/ 100301 w 125015"/>
              <a:gd name="connsiteY12" fmla="*/ 2062798 h 2859808"/>
              <a:gd name="connsiteX13" fmla="*/ 125015 w 125015"/>
              <a:gd name="connsiteY13" fmla="*/ 1803306 h 2859808"/>
              <a:gd name="connsiteX14" fmla="*/ 100301 w 125015"/>
              <a:gd name="connsiteY14" fmla="*/ 1444960 h 2859808"/>
              <a:gd name="connsiteX15" fmla="*/ 50874 w 125015"/>
              <a:gd name="connsiteY15" fmla="*/ 1197825 h 2859808"/>
              <a:gd name="connsiteX16" fmla="*/ 75588 w 125015"/>
              <a:gd name="connsiteY16" fmla="*/ 1024831 h 2859808"/>
              <a:gd name="connsiteX17" fmla="*/ 62312 w 125015"/>
              <a:gd name="connsiteY17" fmla="*/ 840905 h 2859808"/>
              <a:gd name="connsiteX18" fmla="*/ 67044 w 125015"/>
              <a:gd name="connsiteY18" fmla="*/ 673376 h 2859808"/>
              <a:gd name="connsiteX19" fmla="*/ 71316 w 125015"/>
              <a:gd name="connsiteY19" fmla="*/ 584265 h 2859808"/>
              <a:gd name="connsiteX20" fmla="*/ 75588 w 125015"/>
              <a:gd name="connsiteY20" fmla="*/ 530560 h 2859808"/>
              <a:gd name="connsiteX21" fmla="*/ 75588 w 125015"/>
              <a:gd name="connsiteY21" fmla="*/ 444063 h 2859808"/>
              <a:gd name="connsiteX22" fmla="*/ 75588 w 125015"/>
              <a:gd name="connsiteY22" fmla="*/ 357566 h 2859808"/>
              <a:gd name="connsiteX23" fmla="*/ 62773 w 125015"/>
              <a:gd name="connsiteY23" fmla="*/ 261326 h 2859808"/>
              <a:gd name="connsiteX24" fmla="*/ 50874 w 125015"/>
              <a:gd name="connsiteY24" fmla="*/ 85717 h 2859808"/>
              <a:gd name="connsiteX25" fmla="*/ 50874 w 125015"/>
              <a:gd name="connsiteY25" fmla="*/ 23933 h 2859808"/>
              <a:gd name="connsiteX0" fmla="*/ 50874 w 125015"/>
              <a:gd name="connsiteY0" fmla="*/ 19302 h 2855177"/>
              <a:gd name="connsiteX1" fmla="*/ 43389 w 125015"/>
              <a:gd name="connsiteY1" fmla="*/ 479355 h 2855177"/>
              <a:gd name="connsiteX2" fmla="*/ 38517 w 125015"/>
              <a:gd name="connsiteY2" fmla="*/ 958416 h 2855177"/>
              <a:gd name="connsiteX3" fmla="*/ 100301 w 125015"/>
              <a:gd name="connsiteY3" fmla="*/ 1403259 h 2855177"/>
              <a:gd name="connsiteX4" fmla="*/ 87944 w 125015"/>
              <a:gd name="connsiteY4" fmla="*/ 1835746 h 2855177"/>
              <a:gd name="connsiteX5" fmla="*/ 75588 w 125015"/>
              <a:gd name="connsiteY5" fmla="*/ 2033454 h 2855177"/>
              <a:gd name="connsiteX6" fmla="*/ 75588 w 125015"/>
              <a:gd name="connsiteY6" fmla="*/ 2206448 h 2855177"/>
              <a:gd name="connsiteX7" fmla="*/ 87944 w 125015"/>
              <a:gd name="connsiteY7" fmla="*/ 2391800 h 2855177"/>
              <a:gd name="connsiteX8" fmla="*/ 114893 w 125015"/>
              <a:gd name="connsiteY8" fmla="*/ 2762370 h 2855177"/>
              <a:gd name="connsiteX9" fmla="*/ 75982 w 125015"/>
              <a:gd name="connsiteY9" fmla="*/ 2833883 h 2855177"/>
              <a:gd name="connsiteX10" fmla="*/ 0 w 125015"/>
              <a:gd name="connsiteY10" fmla="*/ 2855177 h 2855177"/>
              <a:gd name="connsiteX11" fmla="*/ 75588 w 125015"/>
              <a:gd name="connsiteY11" fmla="*/ 2404156 h 2855177"/>
              <a:gd name="connsiteX12" fmla="*/ 100301 w 125015"/>
              <a:gd name="connsiteY12" fmla="*/ 2058167 h 2855177"/>
              <a:gd name="connsiteX13" fmla="*/ 125015 w 125015"/>
              <a:gd name="connsiteY13" fmla="*/ 1798675 h 2855177"/>
              <a:gd name="connsiteX14" fmla="*/ 100301 w 125015"/>
              <a:gd name="connsiteY14" fmla="*/ 1440329 h 2855177"/>
              <a:gd name="connsiteX15" fmla="*/ 50874 w 125015"/>
              <a:gd name="connsiteY15" fmla="*/ 1193194 h 2855177"/>
              <a:gd name="connsiteX16" fmla="*/ 75588 w 125015"/>
              <a:gd name="connsiteY16" fmla="*/ 1020200 h 2855177"/>
              <a:gd name="connsiteX17" fmla="*/ 62312 w 125015"/>
              <a:gd name="connsiteY17" fmla="*/ 836274 h 2855177"/>
              <a:gd name="connsiteX18" fmla="*/ 67044 w 125015"/>
              <a:gd name="connsiteY18" fmla="*/ 668745 h 2855177"/>
              <a:gd name="connsiteX19" fmla="*/ 71316 w 125015"/>
              <a:gd name="connsiteY19" fmla="*/ 579634 h 2855177"/>
              <a:gd name="connsiteX20" fmla="*/ 75588 w 125015"/>
              <a:gd name="connsiteY20" fmla="*/ 525929 h 2855177"/>
              <a:gd name="connsiteX21" fmla="*/ 75588 w 125015"/>
              <a:gd name="connsiteY21" fmla="*/ 439432 h 2855177"/>
              <a:gd name="connsiteX22" fmla="*/ 75588 w 125015"/>
              <a:gd name="connsiteY22" fmla="*/ 352935 h 2855177"/>
              <a:gd name="connsiteX23" fmla="*/ 62773 w 125015"/>
              <a:gd name="connsiteY23" fmla="*/ 32609 h 2855177"/>
              <a:gd name="connsiteX24" fmla="*/ 50874 w 125015"/>
              <a:gd name="connsiteY24" fmla="*/ 81086 h 2855177"/>
              <a:gd name="connsiteX25" fmla="*/ 50874 w 125015"/>
              <a:gd name="connsiteY25" fmla="*/ 19302 h 2855177"/>
              <a:gd name="connsiteX0" fmla="*/ 50874 w 125015"/>
              <a:gd name="connsiteY0" fmla="*/ 19302 h 2855177"/>
              <a:gd name="connsiteX1" fmla="*/ 43389 w 125015"/>
              <a:gd name="connsiteY1" fmla="*/ 479355 h 2855177"/>
              <a:gd name="connsiteX2" fmla="*/ 38517 w 125015"/>
              <a:gd name="connsiteY2" fmla="*/ 958416 h 2855177"/>
              <a:gd name="connsiteX3" fmla="*/ 100301 w 125015"/>
              <a:gd name="connsiteY3" fmla="*/ 1403259 h 2855177"/>
              <a:gd name="connsiteX4" fmla="*/ 87944 w 125015"/>
              <a:gd name="connsiteY4" fmla="*/ 1835746 h 2855177"/>
              <a:gd name="connsiteX5" fmla="*/ 75588 w 125015"/>
              <a:gd name="connsiteY5" fmla="*/ 2033454 h 2855177"/>
              <a:gd name="connsiteX6" fmla="*/ 75588 w 125015"/>
              <a:gd name="connsiteY6" fmla="*/ 2206448 h 2855177"/>
              <a:gd name="connsiteX7" fmla="*/ 87944 w 125015"/>
              <a:gd name="connsiteY7" fmla="*/ 2391800 h 2855177"/>
              <a:gd name="connsiteX8" fmla="*/ 114893 w 125015"/>
              <a:gd name="connsiteY8" fmla="*/ 2762370 h 2855177"/>
              <a:gd name="connsiteX9" fmla="*/ 75982 w 125015"/>
              <a:gd name="connsiteY9" fmla="*/ 2833883 h 2855177"/>
              <a:gd name="connsiteX10" fmla="*/ 0 w 125015"/>
              <a:gd name="connsiteY10" fmla="*/ 2855177 h 2855177"/>
              <a:gd name="connsiteX11" fmla="*/ 75588 w 125015"/>
              <a:gd name="connsiteY11" fmla="*/ 2404156 h 2855177"/>
              <a:gd name="connsiteX12" fmla="*/ 100301 w 125015"/>
              <a:gd name="connsiteY12" fmla="*/ 2058167 h 2855177"/>
              <a:gd name="connsiteX13" fmla="*/ 125015 w 125015"/>
              <a:gd name="connsiteY13" fmla="*/ 1798675 h 2855177"/>
              <a:gd name="connsiteX14" fmla="*/ 100301 w 125015"/>
              <a:gd name="connsiteY14" fmla="*/ 1440329 h 2855177"/>
              <a:gd name="connsiteX15" fmla="*/ 50874 w 125015"/>
              <a:gd name="connsiteY15" fmla="*/ 1193194 h 2855177"/>
              <a:gd name="connsiteX16" fmla="*/ 75588 w 125015"/>
              <a:gd name="connsiteY16" fmla="*/ 1020200 h 2855177"/>
              <a:gd name="connsiteX17" fmla="*/ 62312 w 125015"/>
              <a:gd name="connsiteY17" fmla="*/ 836274 h 2855177"/>
              <a:gd name="connsiteX18" fmla="*/ 67044 w 125015"/>
              <a:gd name="connsiteY18" fmla="*/ 668745 h 2855177"/>
              <a:gd name="connsiteX19" fmla="*/ 71316 w 125015"/>
              <a:gd name="connsiteY19" fmla="*/ 579634 h 2855177"/>
              <a:gd name="connsiteX20" fmla="*/ 75588 w 125015"/>
              <a:gd name="connsiteY20" fmla="*/ 525929 h 2855177"/>
              <a:gd name="connsiteX21" fmla="*/ 75588 w 125015"/>
              <a:gd name="connsiteY21" fmla="*/ 439432 h 2855177"/>
              <a:gd name="connsiteX22" fmla="*/ 62773 w 125015"/>
              <a:gd name="connsiteY22" fmla="*/ 32609 h 2855177"/>
              <a:gd name="connsiteX23" fmla="*/ 50874 w 125015"/>
              <a:gd name="connsiteY23" fmla="*/ 81086 h 2855177"/>
              <a:gd name="connsiteX24" fmla="*/ 50874 w 125015"/>
              <a:gd name="connsiteY24" fmla="*/ 19302 h 2855177"/>
              <a:gd name="connsiteX0" fmla="*/ 50874 w 125015"/>
              <a:gd name="connsiteY0" fmla="*/ 19302 h 2855177"/>
              <a:gd name="connsiteX1" fmla="*/ 43389 w 125015"/>
              <a:gd name="connsiteY1" fmla="*/ 479355 h 2855177"/>
              <a:gd name="connsiteX2" fmla="*/ 38517 w 125015"/>
              <a:gd name="connsiteY2" fmla="*/ 958416 h 2855177"/>
              <a:gd name="connsiteX3" fmla="*/ 100301 w 125015"/>
              <a:gd name="connsiteY3" fmla="*/ 1403259 h 2855177"/>
              <a:gd name="connsiteX4" fmla="*/ 87944 w 125015"/>
              <a:gd name="connsiteY4" fmla="*/ 1835746 h 2855177"/>
              <a:gd name="connsiteX5" fmla="*/ 75588 w 125015"/>
              <a:gd name="connsiteY5" fmla="*/ 2033454 h 2855177"/>
              <a:gd name="connsiteX6" fmla="*/ 75588 w 125015"/>
              <a:gd name="connsiteY6" fmla="*/ 2206448 h 2855177"/>
              <a:gd name="connsiteX7" fmla="*/ 87944 w 125015"/>
              <a:gd name="connsiteY7" fmla="*/ 2391800 h 2855177"/>
              <a:gd name="connsiteX8" fmla="*/ 114893 w 125015"/>
              <a:gd name="connsiteY8" fmla="*/ 2762370 h 2855177"/>
              <a:gd name="connsiteX9" fmla="*/ 75982 w 125015"/>
              <a:gd name="connsiteY9" fmla="*/ 2833883 h 2855177"/>
              <a:gd name="connsiteX10" fmla="*/ 0 w 125015"/>
              <a:gd name="connsiteY10" fmla="*/ 2855177 h 2855177"/>
              <a:gd name="connsiteX11" fmla="*/ 75588 w 125015"/>
              <a:gd name="connsiteY11" fmla="*/ 2404156 h 2855177"/>
              <a:gd name="connsiteX12" fmla="*/ 100301 w 125015"/>
              <a:gd name="connsiteY12" fmla="*/ 2058167 h 2855177"/>
              <a:gd name="connsiteX13" fmla="*/ 125015 w 125015"/>
              <a:gd name="connsiteY13" fmla="*/ 1798675 h 2855177"/>
              <a:gd name="connsiteX14" fmla="*/ 100301 w 125015"/>
              <a:gd name="connsiteY14" fmla="*/ 1440329 h 2855177"/>
              <a:gd name="connsiteX15" fmla="*/ 50874 w 125015"/>
              <a:gd name="connsiteY15" fmla="*/ 1193194 h 2855177"/>
              <a:gd name="connsiteX16" fmla="*/ 75588 w 125015"/>
              <a:gd name="connsiteY16" fmla="*/ 1020200 h 2855177"/>
              <a:gd name="connsiteX17" fmla="*/ 62312 w 125015"/>
              <a:gd name="connsiteY17" fmla="*/ 836274 h 2855177"/>
              <a:gd name="connsiteX18" fmla="*/ 67044 w 125015"/>
              <a:gd name="connsiteY18" fmla="*/ 668745 h 2855177"/>
              <a:gd name="connsiteX19" fmla="*/ 71316 w 125015"/>
              <a:gd name="connsiteY19" fmla="*/ 579634 h 2855177"/>
              <a:gd name="connsiteX20" fmla="*/ 75588 w 125015"/>
              <a:gd name="connsiteY20" fmla="*/ 525929 h 2855177"/>
              <a:gd name="connsiteX21" fmla="*/ 62773 w 125015"/>
              <a:gd name="connsiteY21" fmla="*/ 32609 h 2855177"/>
              <a:gd name="connsiteX22" fmla="*/ 50874 w 125015"/>
              <a:gd name="connsiteY22" fmla="*/ 81086 h 2855177"/>
              <a:gd name="connsiteX23" fmla="*/ 50874 w 125015"/>
              <a:gd name="connsiteY23" fmla="*/ 19302 h 2855177"/>
              <a:gd name="connsiteX0" fmla="*/ 50874 w 125015"/>
              <a:gd name="connsiteY0" fmla="*/ 19302 h 2855177"/>
              <a:gd name="connsiteX1" fmla="*/ 43389 w 125015"/>
              <a:gd name="connsiteY1" fmla="*/ 479355 h 2855177"/>
              <a:gd name="connsiteX2" fmla="*/ 38517 w 125015"/>
              <a:gd name="connsiteY2" fmla="*/ 958416 h 2855177"/>
              <a:gd name="connsiteX3" fmla="*/ 100301 w 125015"/>
              <a:gd name="connsiteY3" fmla="*/ 1403259 h 2855177"/>
              <a:gd name="connsiteX4" fmla="*/ 87944 w 125015"/>
              <a:gd name="connsiteY4" fmla="*/ 1835746 h 2855177"/>
              <a:gd name="connsiteX5" fmla="*/ 75588 w 125015"/>
              <a:gd name="connsiteY5" fmla="*/ 2033454 h 2855177"/>
              <a:gd name="connsiteX6" fmla="*/ 75588 w 125015"/>
              <a:gd name="connsiteY6" fmla="*/ 2206448 h 2855177"/>
              <a:gd name="connsiteX7" fmla="*/ 87944 w 125015"/>
              <a:gd name="connsiteY7" fmla="*/ 2391800 h 2855177"/>
              <a:gd name="connsiteX8" fmla="*/ 114893 w 125015"/>
              <a:gd name="connsiteY8" fmla="*/ 2762370 h 2855177"/>
              <a:gd name="connsiteX9" fmla="*/ 75982 w 125015"/>
              <a:gd name="connsiteY9" fmla="*/ 2833883 h 2855177"/>
              <a:gd name="connsiteX10" fmla="*/ 0 w 125015"/>
              <a:gd name="connsiteY10" fmla="*/ 2855177 h 2855177"/>
              <a:gd name="connsiteX11" fmla="*/ 75588 w 125015"/>
              <a:gd name="connsiteY11" fmla="*/ 2404156 h 2855177"/>
              <a:gd name="connsiteX12" fmla="*/ 100301 w 125015"/>
              <a:gd name="connsiteY12" fmla="*/ 2058167 h 2855177"/>
              <a:gd name="connsiteX13" fmla="*/ 125015 w 125015"/>
              <a:gd name="connsiteY13" fmla="*/ 1798675 h 2855177"/>
              <a:gd name="connsiteX14" fmla="*/ 100301 w 125015"/>
              <a:gd name="connsiteY14" fmla="*/ 1440329 h 2855177"/>
              <a:gd name="connsiteX15" fmla="*/ 50874 w 125015"/>
              <a:gd name="connsiteY15" fmla="*/ 1193194 h 2855177"/>
              <a:gd name="connsiteX16" fmla="*/ 75588 w 125015"/>
              <a:gd name="connsiteY16" fmla="*/ 1020200 h 2855177"/>
              <a:gd name="connsiteX17" fmla="*/ 62312 w 125015"/>
              <a:gd name="connsiteY17" fmla="*/ 836274 h 2855177"/>
              <a:gd name="connsiteX18" fmla="*/ 67044 w 125015"/>
              <a:gd name="connsiteY18" fmla="*/ 668745 h 2855177"/>
              <a:gd name="connsiteX19" fmla="*/ 75588 w 125015"/>
              <a:gd name="connsiteY19" fmla="*/ 525929 h 2855177"/>
              <a:gd name="connsiteX20" fmla="*/ 62773 w 125015"/>
              <a:gd name="connsiteY20" fmla="*/ 32609 h 2855177"/>
              <a:gd name="connsiteX21" fmla="*/ 50874 w 125015"/>
              <a:gd name="connsiteY21" fmla="*/ 81086 h 2855177"/>
              <a:gd name="connsiteX22" fmla="*/ 50874 w 125015"/>
              <a:gd name="connsiteY22" fmla="*/ 19302 h 2855177"/>
              <a:gd name="connsiteX0" fmla="*/ 50874 w 125015"/>
              <a:gd name="connsiteY0" fmla="*/ 20127 h 2856002"/>
              <a:gd name="connsiteX1" fmla="*/ 43389 w 125015"/>
              <a:gd name="connsiteY1" fmla="*/ 480180 h 2856002"/>
              <a:gd name="connsiteX2" fmla="*/ 38517 w 125015"/>
              <a:gd name="connsiteY2" fmla="*/ 959241 h 2856002"/>
              <a:gd name="connsiteX3" fmla="*/ 100301 w 125015"/>
              <a:gd name="connsiteY3" fmla="*/ 1404084 h 2856002"/>
              <a:gd name="connsiteX4" fmla="*/ 87944 w 125015"/>
              <a:gd name="connsiteY4" fmla="*/ 1836571 h 2856002"/>
              <a:gd name="connsiteX5" fmla="*/ 75588 w 125015"/>
              <a:gd name="connsiteY5" fmla="*/ 2034279 h 2856002"/>
              <a:gd name="connsiteX6" fmla="*/ 75588 w 125015"/>
              <a:gd name="connsiteY6" fmla="*/ 2207273 h 2856002"/>
              <a:gd name="connsiteX7" fmla="*/ 87944 w 125015"/>
              <a:gd name="connsiteY7" fmla="*/ 2392625 h 2856002"/>
              <a:gd name="connsiteX8" fmla="*/ 114893 w 125015"/>
              <a:gd name="connsiteY8" fmla="*/ 2763195 h 2856002"/>
              <a:gd name="connsiteX9" fmla="*/ 75982 w 125015"/>
              <a:gd name="connsiteY9" fmla="*/ 2834708 h 2856002"/>
              <a:gd name="connsiteX10" fmla="*/ 0 w 125015"/>
              <a:gd name="connsiteY10" fmla="*/ 2856002 h 2856002"/>
              <a:gd name="connsiteX11" fmla="*/ 75588 w 125015"/>
              <a:gd name="connsiteY11" fmla="*/ 2404981 h 2856002"/>
              <a:gd name="connsiteX12" fmla="*/ 100301 w 125015"/>
              <a:gd name="connsiteY12" fmla="*/ 2058992 h 2856002"/>
              <a:gd name="connsiteX13" fmla="*/ 125015 w 125015"/>
              <a:gd name="connsiteY13" fmla="*/ 1799500 h 2856002"/>
              <a:gd name="connsiteX14" fmla="*/ 100301 w 125015"/>
              <a:gd name="connsiteY14" fmla="*/ 1441154 h 2856002"/>
              <a:gd name="connsiteX15" fmla="*/ 50874 w 125015"/>
              <a:gd name="connsiteY15" fmla="*/ 1194019 h 2856002"/>
              <a:gd name="connsiteX16" fmla="*/ 75588 w 125015"/>
              <a:gd name="connsiteY16" fmla="*/ 1021025 h 2856002"/>
              <a:gd name="connsiteX17" fmla="*/ 62312 w 125015"/>
              <a:gd name="connsiteY17" fmla="*/ 837099 h 2856002"/>
              <a:gd name="connsiteX18" fmla="*/ 67044 w 125015"/>
              <a:gd name="connsiteY18" fmla="*/ 669570 h 2856002"/>
              <a:gd name="connsiteX19" fmla="*/ 62773 w 125015"/>
              <a:gd name="connsiteY19" fmla="*/ 33434 h 2856002"/>
              <a:gd name="connsiteX20" fmla="*/ 50874 w 125015"/>
              <a:gd name="connsiteY20" fmla="*/ 81911 h 2856002"/>
              <a:gd name="connsiteX21" fmla="*/ 50874 w 125015"/>
              <a:gd name="connsiteY21" fmla="*/ 20127 h 2856002"/>
              <a:gd name="connsiteX0" fmla="*/ 50874 w 125015"/>
              <a:gd name="connsiteY0" fmla="*/ 31997 h 2867872"/>
              <a:gd name="connsiteX1" fmla="*/ 43389 w 125015"/>
              <a:gd name="connsiteY1" fmla="*/ 492050 h 2867872"/>
              <a:gd name="connsiteX2" fmla="*/ 38517 w 125015"/>
              <a:gd name="connsiteY2" fmla="*/ 971111 h 2867872"/>
              <a:gd name="connsiteX3" fmla="*/ 100301 w 125015"/>
              <a:gd name="connsiteY3" fmla="*/ 1415954 h 2867872"/>
              <a:gd name="connsiteX4" fmla="*/ 87944 w 125015"/>
              <a:gd name="connsiteY4" fmla="*/ 1848441 h 2867872"/>
              <a:gd name="connsiteX5" fmla="*/ 75588 w 125015"/>
              <a:gd name="connsiteY5" fmla="*/ 2046149 h 2867872"/>
              <a:gd name="connsiteX6" fmla="*/ 75588 w 125015"/>
              <a:gd name="connsiteY6" fmla="*/ 2219143 h 2867872"/>
              <a:gd name="connsiteX7" fmla="*/ 87944 w 125015"/>
              <a:gd name="connsiteY7" fmla="*/ 2404495 h 2867872"/>
              <a:gd name="connsiteX8" fmla="*/ 114893 w 125015"/>
              <a:gd name="connsiteY8" fmla="*/ 2775065 h 2867872"/>
              <a:gd name="connsiteX9" fmla="*/ 75982 w 125015"/>
              <a:gd name="connsiteY9" fmla="*/ 2846578 h 2867872"/>
              <a:gd name="connsiteX10" fmla="*/ 0 w 125015"/>
              <a:gd name="connsiteY10" fmla="*/ 2867872 h 2867872"/>
              <a:gd name="connsiteX11" fmla="*/ 75588 w 125015"/>
              <a:gd name="connsiteY11" fmla="*/ 2416851 h 2867872"/>
              <a:gd name="connsiteX12" fmla="*/ 100301 w 125015"/>
              <a:gd name="connsiteY12" fmla="*/ 2070862 h 2867872"/>
              <a:gd name="connsiteX13" fmla="*/ 125015 w 125015"/>
              <a:gd name="connsiteY13" fmla="*/ 1811370 h 2867872"/>
              <a:gd name="connsiteX14" fmla="*/ 100301 w 125015"/>
              <a:gd name="connsiteY14" fmla="*/ 1453024 h 2867872"/>
              <a:gd name="connsiteX15" fmla="*/ 50874 w 125015"/>
              <a:gd name="connsiteY15" fmla="*/ 1205889 h 2867872"/>
              <a:gd name="connsiteX16" fmla="*/ 75588 w 125015"/>
              <a:gd name="connsiteY16" fmla="*/ 1032895 h 2867872"/>
              <a:gd name="connsiteX17" fmla="*/ 62312 w 125015"/>
              <a:gd name="connsiteY17" fmla="*/ 848969 h 2867872"/>
              <a:gd name="connsiteX18" fmla="*/ 62773 w 125015"/>
              <a:gd name="connsiteY18" fmla="*/ 45304 h 2867872"/>
              <a:gd name="connsiteX19" fmla="*/ 50874 w 125015"/>
              <a:gd name="connsiteY19" fmla="*/ 93781 h 2867872"/>
              <a:gd name="connsiteX20" fmla="*/ 50874 w 125015"/>
              <a:gd name="connsiteY20" fmla="*/ 31997 h 2867872"/>
              <a:gd name="connsiteX0" fmla="*/ 50874 w 125015"/>
              <a:gd name="connsiteY0" fmla="*/ 31998 h 2867873"/>
              <a:gd name="connsiteX1" fmla="*/ 43389 w 125015"/>
              <a:gd name="connsiteY1" fmla="*/ 492051 h 2867873"/>
              <a:gd name="connsiteX2" fmla="*/ 38517 w 125015"/>
              <a:gd name="connsiteY2" fmla="*/ 971112 h 2867873"/>
              <a:gd name="connsiteX3" fmla="*/ 100301 w 125015"/>
              <a:gd name="connsiteY3" fmla="*/ 1415955 h 2867873"/>
              <a:gd name="connsiteX4" fmla="*/ 87944 w 125015"/>
              <a:gd name="connsiteY4" fmla="*/ 1848442 h 2867873"/>
              <a:gd name="connsiteX5" fmla="*/ 75588 w 125015"/>
              <a:gd name="connsiteY5" fmla="*/ 2046150 h 2867873"/>
              <a:gd name="connsiteX6" fmla="*/ 75588 w 125015"/>
              <a:gd name="connsiteY6" fmla="*/ 2219144 h 2867873"/>
              <a:gd name="connsiteX7" fmla="*/ 87944 w 125015"/>
              <a:gd name="connsiteY7" fmla="*/ 2404496 h 2867873"/>
              <a:gd name="connsiteX8" fmla="*/ 114893 w 125015"/>
              <a:gd name="connsiteY8" fmla="*/ 2775066 h 2867873"/>
              <a:gd name="connsiteX9" fmla="*/ 75982 w 125015"/>
              <a:gd name="connsiteY9" fmla="*/ 2846579 h 2867873"/>
              <a:gd name="connsiteX10" fmla="*/ 0 w 125015"/>
              <a:gd name="connsiteY10" fmla="*/ 2867873 h 2867873"/>
              <a:gd name="connsiteX11" fmla="*/ 75588 w 125015"/>
              <a:gd name="connsiteY11" fmla="*/ 2416852 h 2867873"/>
              <a:gd name="connsiteX12" fmla="*/ 100301 w 125015"/>
              <a:gd name="connsiteY12" fmla="*/ 2070863 h 2867873"/>
              <a:gd name="connsiteX13" fmla="*/ 125015 w 125015"/>
              <a:gd name="connsiteY13" fmla="*/ 1811371 h 2867873"/>
              <a:gd name="connsiteX14" fmla="*/ 100301 w 125015"/>
              <a:gd name="connsiteY14" fmla="*/ 1453025 h 2867873"/>
              <a:gd name="connsiteX15" fmla="*/ 50874 w 125015"/>
              <a:gd name="connsiteY15" fmla="*/ 1205890 h 2867873"/>
              <a:gd name="connsiteX16" fmla="*/ 62312 w 125015"/>
              <a:gd name="connsiteY16" fmla="*/ 848970 h 2867873"/>
              <a:gd name="connsiteX17" fmla="*/ 62773 w 125015"/>
              <a:gd name="connsiteY17" fmla="*/ 45305 h 2867873"/>
              <a:gd name="connsiteX18" fmla="*/ 50874 w 125015"/>
              <a:gd name="connsiteY18" fmla="*/ 93782 h 2867873"/>
              <a:gd name="connsiteX19" fmla="*/ 50874 w 125015"/>
              <a:gd name="connsiteY19" fmla="*/ 31998 h 2867873"/>
              <a:gd name="connsiteX0" fmla="*/ 50874 w 125015"/>
              <a:gd name="connsiteY0" fmla="*/ 31998 h 2867873"/>
              <a:gd name="connsiteX1" fmla="*/ 43389 w 125015"/>
              <a:gd name="connsiteY1" fmla="*/ 492051 h 2867873"/>
              <a:gd name="connsiteX2" fmla="*/ 38517 w 125015"/>
              <a:gd name="connsiteY2" fmla="*/ 971112 h 2867873"/>
              <a:gd name="connsiteX3" fmla="*/ 100301 w 125015"/>
              <a:gd name="connsiteY3" fmla="*/ 1415955 h 2867873"/>
              <a:gd name="connsiteX4" fmla="*/ 87944 w 125015"/>
              <a:gd name="connsiteY4" fmla="*/ 1848442 h 2867873"/>
              <a:gd name="connsiteX5" fmla="*/ 75588 w 125015"/>
              <a:gd name="connsiteY5" fmla="*/ 2046150 h 2867873"/>
              <a:gd name="connsiteX6" fmla="*/ 75588 w 125015"/>
              <a:gd name="connsiteY6" fmla="*/ 2219144 h 2867873"/>
              <a:gd name="connsiteX7" fmla="*/ 87944 w 125015"/>
              <a:gd name="connsiteY7" fmla="*/ 2404496 h 2867873"/>
              <a:gd name="connsiteX8" fmla="*/ 114893 w 125015"/>
              <a:gd name="connsiteY8" fmla="*/ 2775066 h 2867873"/>
              <a:gd name="connsiteX9" fmla="*/ 75982 w 125015"/>
              <a:gd name="connsiteY9" fmla="*/ 2846579 h 2867873"/>
              <a:gd name="connsiteX10" fmla="*/ 0 w 125015"/>
              <a:gd name="connsiteY10" fmla="*/ 2867873 h 2867873"/>
              <a:gd name="connsiteX11" fmla="*/ 75588 w 125015"/>
              <a:gd name="connsiteY11" fmla="*/ 2416852 h 2867873"/>
              <a:gd name="connsiteX12" fmla="*/ 100301 w 125015"/>
              <a:gd name="connsiteY12" fmla="*/ 2070863 h 2867873"/>
              <a:gd name="connsiteX13" fmla="*/ 125015 w 125015"/>
              <a:gd name="connsiteY13" fmla="*/ 1811371 h 2867873"/>
              <a:gd name="connsiteX14" fmla="*/ 100301 w 125015"/>
              <a:gd name="connsiteY14" fmla="*/ 1453025 h 2867873"/>
              <a:gd name="connsiteX15" fmla="*/ 76505 w 125015"/>
              <a:gd name="connsiteY15" fmla="*/ 1173097 h 2867873"/>
              <a:gd name="connsiteX16" fmla="*/ 62312 w 125015"/>
              <a:gd name="connsiteY16" fmla="*/ 848970 h 2867873"/>
              <a:gd name="connsiteX17" fmla="*/ 62773 w 125015"/>
              <a:gd name="connsiteY17" fmla="*/ 45305 h 2867873"/>
              <a:gd name="connsiteX18" fmla="*/ 50874 w 125015"/>
              <a:gd name="connsiteY18" fmla="*/ 93782 h 2867873"/>
              <a:gd name="connsiteX19" fmla="*/ 50874 w 125015"/>
              <a:gd name="connsiteY19" fmla="*/ 31998 h 2867873"/>
              <a:gd name="connsiteX0" fmla="*/ 50874 w 336574"/>
              <a:gd name="connsiteY0" fmla="*/ 31998 h 2895768"/>
              <a:gd name="connsiteX1" fmla="*/ 43389 w 336574"/>
              <a:gd name="connsiteY1" fmla="*/ 492051 h 2895768"/>
              <a:gd name="connsiteX2" fmla="*/ 38517 w 336574"/>
              <a:gd name="connsiteY2" fmla="*/ 971112 h 2895768"/>
              <a:gd name="connsiteX3" fmla="*/ 100301 w 336574"/>
              <a:gd name="connsiteY3" fmla="*/ 1415955 h 2895768"/>
              <a:gd name="connsiteX4" fmla="*/ 87944 w 336574"/>
              <a:gd name="connsiteY4" fmla="*/ 1848442 h 2895768"/>
              <a:gd name="connsiteX5" fmla="*/ 75588 w 336574"/>
              <a:gd name="connsiteY5" fmla="*/ 2046150 h 2895768"/>
              <a:gd name="connsiteX6" fmla="*/ 75588 w 336574"/>
              <a:gd name="connsiteY6" fmla="*/ 2219144 h 2895768"/>
              <a:gd name="connsiteX7" fmla="*/ 87944 w 336574"/>
              <a:gd name="connsiteY7" fmla="*/ 2404496 h 2895768"/>
              <a:gd name="connsiteX8" fmla="*/ 114893 w 336574"/>
              <a:gd name="connsiteY8" fmla="*/ 2775066 h 2895768"/>
              <a:gd name="connsiteX9" fmla="*/ 336570 w 336574"/>
              <a:gd name="connsiteY9" fmla="*/ 2895768 h 2895768"/>
              <a:gd name="connsiteX10" fmla="*/ 0 w 336574"/>
              <a:gd name="connsiteY10" fmla="*/ 2867873 h 2895768"/>
              <a:gd name="connsiteX11" fmla="*/ 75588 w 336574"/>
              <a:gd name="connsiteY11" fmla="*/ 2416852 h 2895768"/>
              <a:gd name="connsiteX12" fmla="*/ 100301 w 336574"/>
              <a:gd name="connsiteY12" fmla="*/ 2070863 h 2895768"/>
              <a:gd name="connsiteX13" fmla="*/ 125015 w 336574"/>
              <a:gd name="connsiteY13" fmla="*/ 1811371 h 2895768"/>
              <a:gd name="connsiteX14" fmla="*/ 100301 w 336574"/>
              <a:gd name="connsiteY14" fmla="*/ 1453025 h 2895768"/>
              <a:gd name="connsiteX15" fmla="*/ 76505 w 336574"/>
              <a:gd name="connsiteY15" fmla="*/ 1173097 h 2895768"/>
              <a:gd name="connsiteX16" fmla="*/ 62312 w 336574"/>
              <a:gd name="connsiteY16" fmla="*/ 848970 h 2895768"/>
              <a:gd name="connsiteX17" fmla="*/ 62773 w 336574"/>
              <a:gd name="connsiteY17" fmla="*/ 45305 h 2895768"/>
              <a:gd name="connsiteX18" fmla="*/ 50874 w 336574"/>
              <a:gd name="connsiteY18" fmla="*/ 93782 h 2895768"/>
              <a:gd name="connsiteX19" fmla="*/ 50874 w 336574"/>
              <a:gd name="connsiteY19" fmla="*/ 31998 h 2895768"/>
              <a:gd name="connsiteX0" fmla="*/ 50874 w 336575"/>
              <a:gd name="connsiteY0" fmla="*/ 31998 h 2895768"/>
              <a:gd name="connsiteX1" fmla="*/ 43389 w 336575"/>
              <a:gd name="connsiteY1" fmla="*/ 492051 h 2895768"/>
              <a:gd name="connsiteX2" fmla="*/ 38517 w 336575"/>
              <a:gd name="connsiteY2" fmla="*/ 971112 h 2895768"/>
              <a:gd name="connsiteX3" fmla="*/ 100301 w 336575"/>
              <a:gd name="connsiteY3" fmla="*/ 1415955 h 2895768"/>
              <a:gd name="connsiteX4" fmla="*/ 87944 w 336575"/>
              <a:gd name="connsiteY4" fmla="*/ 1848442 h 2895768"/>
              <a:gd name="connsiteX5" fmla="*/ 75588 w 336575"/>
              <a:gd name="connsiteY5" fmla="*/ 2046150 h 2895768"/>
              <a:gd name="connsiteX6" fmla="*/ 75588 w 336575"/>
              <a:gd name="connsiteY6" fmla="*/ 2219144 h 2895768"/>
              <a:gd name="connsiteX7" fmla="*/ 87944 w 336575"/>
              <a:gd name="connsiteY7" fmla="*/ 2404496 h 2895768"/>
              <a:gd name="connsiteX8" fmla="*/ 140525 w 336575"/>
              <a:gd name="connsiteY8" fmla="*/ 2780532 h 2895768"/>
              <a:gd name="connsiteX9" fmla="*/ 336570 w 336575"/>
              <a:gd name="connsiteY9" fmla="*/ 2895768 h 2895768"/>
              <a:gd name="connsiteX10" fmla="*/ 0 w 336575"/>
              <a:gd name="connsiteY10" fmla="*/ 2867873 h 2895768"/>
              <a:gd name="connsiteX11" fmla="*/ 75588 w 336575"/>
              <a:gd name="connsiteY11" fmla="*/ 2416852 h 2895768"/>
              <a:gd name="connsiteX12" fmla="*/ 100301 w 336575"/>
              <a:gd name="connsiteY12" fmla="*/ 2070863 h 2895768"/>
              <a:gd name="connsiteX13" fmla="*/ 125015 w 336575"/>
              <a:gd name="connsiteY13" fmla="*/ 1811371 h 2895768"/>
              <a:gd name="connsiteX14" fmla="*/ 100301 w 336575"/>
              <a:gd name="connsiteY14" fmla="*/ 1453025 h 2895768"/>
              <a:gd name="connsiteX15" fmla="*/ 76505 w 336575"/>
              <a:gd name="connsiteY15" fmla="*/ 1173097 h 2895768"/>
              <a:gd name="connsiteX16" fmla="*/ 62312 w 336575"/>
              <a:gd name="connsiteY16" fmla="*/ 848970 h 2895768"/>
              <a:gd name="connsiteX17" fmla="*/ 62773 w 336575"/>
              <a:gd name="connsiteY17" fmla="*/ 45305 h 2895768"/>
              <a:gd name="connsiteX18" fmla="*/ 50874 w 336575"/>
              <a:gd name="connsiteY18" fmla="*/ 93782 h 2895768"/>
              <a:gd name="connsiteX19" fmla="*/ 50874 w 336575"/>
              <a:gd name="connsiteY19" fmla="*/ 31998 h 2895768"/>
              <a:gd name="connsiteX0" fmla="*/ 50874 w 336575"/>
              <a:gd name="connsiteY0" fmla="*/ 31998 h 2919676"/>
              <a:gd name="connsiteX1" fmla="*/ 43389 w 336575"/>
              <a:gd name="connsiteY1" fmla="*/ 492051 h 2919676"/>
              <a:gd name="connsiteX2" fmla="*/ 38517 w 336575"/>
              <a:gd name="connsiteY2" fmla="*/ 971112 h 2919676"/>
              <a:gd name="connsiteX3" fmla="*/ 100301 w 336575"/>
              <a:gd name="connsiteY3" fmla="*/ 1415955 h 2919676"/>
              <a:gd name="connsiteX4" fmla="*/ 87944 w 336575"/>
              <a:gd name="connsiteY4" fmla="*/ 1848442 h 2919676"/>
              <a:gd name="connsiteX5" fmla="*/ 75588 w 336575"/>
              <a:gd name="connsiteY5" fmla="*/ 2046150 h 2919676"/>
              <a:gd name="connsiteX6" fmla="*/ 75588 w 336575"/>
              <a:gd name="connsiteY6" fmla="*/ 2219144 h 2919676"/>
              <a:gd name="connsiteX7" fmla="*/ 87944 w 336575"/>
              <a:gd name="connsiteY7" fmla="*/ 2404496 h 2919676"/>
              <a:gd name="connsiteX8" fmla="*/ 140525 w 336575"/>
              <a:gd name="connsiteY8" fmla="*/ 2780532 h 2919676"/>
              <a:gd name="connsiteX9" fmla="*/ 336570 w 336575"/>
              <a:gd name="connsiteY9" fmla="*/ 2895768 h 2919676"/>
              <a:gd name="connsiteX10" fmla="*/ 0 w 336575"/>
              <a:gd name="connsiteY10" fmla="*/ 2867873 h 2919676"/>
              <a:gd name="connsiteX11" fmla="*/ 75588 w 336575"/>
              <a:gd name="connsiteY11" fmla="*/ 2416852 h 2919676"/>
              <a:gd name="connsiteX12" fmla="*/ 100301 w 336575"/>
              <a:gd name="connsiteY12" fmla="*/ 2070863 h 2919676"/>
              <a:gd name="connsiteX13" fmla="*/ 125015 w 336575"/>
              <a:gd name="connsiteY13" fmla="*/ 1811371 h 2919676"/>
              <a:gd name="connsiteX14" fmla="*/ 100301 w 336575"/>
              <a:gd name="connsiteY14" fmla="*/ 1453025 h 2919676"/>
              <a:gd name="connsiteX15" fmla="*/ 76505 w 336575"/>
              <a:gd name="connsiteY15" fmla="*/ 1173097 h 2919676"/>
              <a:gd name="connsiteX16" fmla="*/ 62312 w 336575"/>
              <a:gd name="connsiteY16" fmla="*/ 848970 h 2919676"/>
              <a:gd name="connsiteX17" fmla="*/ 62773 w 336575"/>
              <a:gd name="connsiteY17" fmla="*/ 45305 h 2919676"/>
              <a:gd name="connsiteX18" fmla="*/ 50874 w 336575"/>
              <a:gd name="connsiteY18" fmla="*/ 93782 h 2919676"/>
              <a:gd name="connsiteX19" fmla="*/ 50874 w 336575"/>
              <a:gd name="connsiteY19" fmla="*/ 31998 h 2919676"/>
              <a:gd name="connsiteX0" fmla="*/ 50874 w 336575"/>
              <a:gd name="connsiteY0" fmla="*/ 31998 h 2936664"/>
              <a:gd name="connsiteX1" fmla="*/ 43389 w 336575"/>
              <a:gd name="connsiteY1" fmla="*/ 492051 h 2936664"/>
              <a:gd name="connsiteX2" fmla="*/ 38517 w 336575"/>
              <a:gd name="connsiteY2" fmla="*/ 971112 h 2936664"/>
              <a:gd name="connsiteX3" fmla="*/ 100301 w 336575"/>
              <a:gd name="connsiteY3" fmla="*/ 1415955 h 2936664"/>
              <a:gd name="connsiteX4" fmla="*/ 87944 w 336575"/>
              <a:gd name="connsiteY4" fmla="*/ 1848442 h 2936664"/>
              <a:gd name="connsiteX5" fmla="*/ 75588 w 336575"/>
              <a:gd name="connsiteY5" fmla="*/ 2046150 h 2936664"/>
              <a:gd name="connsiteX6" fmla="*/ 75588 w 336575"/>
              <a:gd name="connsiteY6" fmla="*/ 2219144 h 2936664"/>
              <a:gd name="connsiteX7" fmla="*/ 87944 w 336575"/>
              <a:gd name="connsiteY7" fmla="*/ 2404496 h 2936664"/>
              <a:gd name="connsiteX8" fmla="*/ 140525 w 336575"/>
              <a:gd name="connsiteY8" fmla="*/ 2780532 h 2936664"/>
              <a:gd name="connsiteX9" fmla="*/ 336570 w 336575"/>
              <a:gd name="connsiteY9" fmla="*/ 2895768 h 2936664"/>
              <a:gd name="connsiteX10" fmla="*/ 0 w 336575"/>
              <a:gd name="connsiteY10" fmla="*/ 2867873 h 2936664"/>
              <a:gd name="connsiteX11" fmla="*/ 75588 w 336575"/>
              <a:gd name="connsiteY11" fmla="*/ 2416852 h 2936664"/>
              <a:gd name="connsiteX12" fmla="*/ 100301 w 336575"/>
              <a:gd name="connsiteY12" fmla="*/ 2070863 h 2936664"/>
              <a:gd name="connsiteX13" fmla="*/ 125015 w 336575"/>
              <a:gd name="connsiteY13" fmla="*/ 1811371 h 2936664"/>
              <a:gd name="connsiteX14" fmla="*/ 100301 w 336575"/>
              <a:gd name="connsiteY14" fmla="*/ 1453025 h 2936664"/>
              <a:gd name="connsiteX15" fmla="*/ 76505 w 336575"/>
              <a:gd name="connsiteY15" fmla="*/ 1173097 h 2936664"/>
              <a:gd name="connsiteX16" fmla="*/ 62312 w 336575"/>
              <a:gd name="connsiteY16" fmla="*/ 848970 h 2936664"/>
              <a:gd name="connsiteX17" fmla="*/ 62773 w 336575"/>
              <a:gd name="connsiteY17" fmla="*/ 45305 h 2936664"/>
              <a:gd name="connsiteX18" fmla="*/ 50874 w 336575"/>
              <a:gd name="connsiteY18" fmla="*/ 93782 h 2936664"/>
              <a:gd name="connsiteX19" fmla="*/ 50874 w 336575"/>
              <a:gd name="connsiteY19" fmla="*/ 31998 h 2936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6575" h="2936664">
                <a:moveTo>
                  <a:pt x="50874" y="31998"/>
                </a:moveTo>
                <a:cubicBezTo>
                  <a:pt x="49627" y="98376"/>
                  <a:pt x="45448" y="335532"/>
                  <a:pt x="43389" y="492051"/>
                </a:cubicBezTo>
                <a:cubicBezTo>
                  <a:pt x="41330" y="648570"/>
                  <a:pt x="29032" y="817128"/>
                  <a:pt x="38517" y="971112"/>
                </a:cubicBezTo>
                <a:cubicBezTo>
                  <a:pt x="48002" y="1125096"/>
                  <a:pt x="92063" y="1269733"/>
                  <a:pt x="100301" y="1415955"/>
                </a:cubicBezTo>
                <a:cubicBezTo>
                  <a:pt x="108539" y="1562177"/>
                  <a:pt x="92063" y="1743410"/>
                  <a:pt x="87944" y="1848442"/>
                </a:cubicBezTo>
                <a:cubicBezTo>
                  <a:pt x="83825" y="1953474"/>
                  <a:pt x="77647" y="1984366"/>
                  <a:pt x="75588" y="2046150"/>
                </a:cubicBezTo>
                <a:cubicBezTo>
                  <a:pt x="73529" y="2107934"/>
                  <a:pt x="73529" y="2159420"/>
                  <a:pt x="75588" y="2219144"/>
                </a:cubicBezTo>
                <a:cubicBezTo>
                  <a:pt x="77647" y="2278868"/>
                  <a:pt x="77121" y="2310931"/>
                  <a:pt x="87944" y="2404496"/>
                </a:cubicBezTo>
                <a:cubicBezTo>
                  <a:pt x="98767" y="2498061"/>
                  <a:pt x="99087" y="2698653"/>
                  <a:pt x="140525" y="2780532"/>
                </a:cubicBezTo>
                <a:cubicBezTo>
                  <a:pt x="181963" y="2862411"/>
                  <a:pt x="337599" y="2887530"/>
                  <a:pt x="336570" y="2895768"/>
                </a:cubicBezTo>
                <a:cubicBezTo>
                  <a:pt x="273359" y="2938689"/>
                  <a:pt x="63211" y="2971168"/>
                  <a:pt x="0" y="2867873"/>
                </a:cubicBezTo>
                <a:cubicBezTo>
                  <a:pt x="111123" y="2779140"/>
                  <a:pt x="58871" y="2549687"/>
                  <a:pt x="75588" y="2416852"/>
                </a:cubicBezTo>
                <a:cubicBezTo>
                  <a:pt x="92305" y="2284017"/>
                  <a:pt x="92063" y="2171776"/>
                  <a:pt x="100301" y="2070863"/>
                </a:cubicBezTo>
                <a:cubicBezTo>
                  <a:pt x="108539" y="1969950"/>
                  <a:pt x="125015" y="1914344"/>
                  <a:pt x="125015" y="1811371"/>
                </a:cubicBezTo>
                <a:cubicBezTo>
                  <a:pt x="125015" y="1708398"/>
                  <a:pt x="108386" y="1559404"/>
                  <a:pt x="100301" y="1453025"/>
                </a:cubicBezTo>
                <a:cubicBezTo>
                  <a:pt x="92216" y="1346646"/>
                  <a:pt x="82837" y="1273773"/>
                  <a:pt x="76505" y="1173097"/>
                </a:cubicBezTo>
                <a:cubicBezTo>
                  <a:pt x="70174" y="1072421"/>
                  <a:pt x="64601" y="1036935"/>
                  <a:pt x="62312" y="848970"/>
                </a:cubicBezTo>
                <a:cubicBezTo>
                  <a:pt x="60023" y="661005"/>
                  <a:pt x="64679" y="171170"/>
                  <a:pt x="62773" y="45305"/>
                </a:cubicBezTo>
                <a:cubicBezTo>
                  <a:pt x="60867" y="-80560"/>
                  <a:pt x="52857" y="96000"/>
                  <a:pt x="50874" y="93782"/>
                </a:cubicBezTo>
                <a:cubicBezTo>
                  <a:pt x="48891" y="91564"/>
                  <a:pt x="52121" y="-34380"/>
                  <a:pt x="50874" y="31998"/>
                </a:cubicBezTo>
                <a:close/>
              </a:path>
            </a:pathLst>
          </a:custGeom>
          <a:solidFill>
            <a:schemeClr val="bg1">
              <a:alpha val="6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-777167" y="744374"/>
            <a:ext cx="1502728" cy="3407967"/>
            <a:chOff x="-768436" y="744374"/>
            <a:chExt cx="1502728" cy="3407967"/>
          </a:xfrm>
        </p:grpSpPr>
        <p:pic>
          <p:nvPicPr>
            <p:cNvPr id="182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21224973">
              <a:off x="-768436" y="1202770"/>
              <a:ext cx="1502728" cy="100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2" descr="D:\Tabbu\Chemistry\State Board\X_STD\New TAT-STD\Chapter_03_Chemical Reactions and Equations\Thermomete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1123057" y="2356726"/>
              <a:ext cx="3407967" cy="183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21155757">
              <a:off x="-148576" y="1568377"/>
              <a:ext cx="784033" cy="692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5" name="Picture 3" descr="C:\Users\201084\Desktop\smoke_PNG55186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4884">
            <a:off x="2413646" y="3275566"/>
            <a:ext cx="491506" cy="69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Freeform 185"/>
          <p:cNvSpPr/>
          <p:nvPr/>
        </p:nvSpPr>
        <p:spPr>
          <a:xfrm>
            <a:off x="559058" y="2829441"/>
            <a:ext cx="0" cy="921465"/>
          </a:xfrm>
          <a:custGeom>
            <a:avLst/>
            <a:gdLst>
              <a:gd name="connsiteX0" fmla="*/ 0 w 0"/>
              <a:gd name="connsiteY0" fmla="*/ 834190 h 834190"/>
              <a:gd name="connsiteX1" fmla="*/ 0 w 0"/>
              <a:gd name="connsiteY1" fmla="*/ 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4190">
                <a:moveTo>
                  <a:pt x="0" y="83419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7" name="Freeform 186"/>
          <p:cNvSpPr/>
          <p:nvPr/>
        </p:nvSpPr>
        <p:spPr>
          <a:xfrm>
            <a:off x="2454669" y="2750135"/>
            <a:ext cx="0" cy="909948"/>
          </a:xfrm>
          <a:custGeom>
            <a:avLst/>
            <a:gdLst>
              <a:gd name="connsiteX0" fmla="*/ 0 w 0"/>
              <a:gd name="connsiteY0" fmla="*/ 834190 h 834190"/>
              <a:gd name="connsiteX1" fmla="*/ 0 w 0"/>
              <a:gd name="connsiteY1" fmla="*/ 0 h 83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4190">
                <a:moveTo>
                  <a:pt x="0" y="834190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88" name="Group 187"/>
          <p:cNvGrpSpPr/>
          <p:nvPr/>
        </p:nvGrpSpPr>
        <p:grpSpPr>
          <a:xfrm flipH="1">
            <a:off x="1209420" y="2586871"/>
            <a:ext cx="914400" cy="307777"/>
            <a:chOff x="4879471" y="2054530"/>
            <a:chExt cx="914400" cy="307777"/>
          </a:xfrm>
        </p:grpSpPr>
        <p:grpSp>
          <p:nvGrpSpPr>
            <p:cNvPr id="189" name="Group 188"/>
            <p:cNvGrpSpPr/>
            <p:nvPr/>
          </p:nvGrpSpPr>
          <p:grpSpPr>
            <a:xfrm>
              <a:off x="4879471" y="2203193"/>
              <a:ext cx="762000" cy="46180"/>
              <a:chOff x="4607520" y="-358845"/>
              <a:chExt cx="762000" cy="46180"/>
            </a:xfrm>
          </p:grpSpPr>
          <p:sp>
            <p:nvSpPr>
              <p:cNvPr id="193" name="Oval 192"/>
              <p:cNvSpPr/>
              <p:nvPr/>
            </p:nvSpPr>
            <p:spPr>
              <a:xfrm>
                <a:off x="4607520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4" name="Straight Connector 193"/>
              <p:cNvCxnSpPr/>
              <p:nvPr/>
            </p:nvCxnSpPr>
            <p:spPr>
              <a:xfrm>
                <a:off x="4652377" y="-334575"/>
                <a:ext cx="717143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>
              <a:off x="5330126" y="2054530"/>
              <a:ext cx="463745" cy="307777"/>
              <a:chOff x="5058175" y="-473379"/>
              <a:chExt cx="463745" cy="307777"/>
            </a:xfrm>
          </p:grpSpPr>
          <p:sp>
            <p:nvSpPr>
              <p:cNvPr id="191" name="Rounded Rectangle 190"/>
              <p:cNvSpPr/>
              <p:nvPr/>
            </p:nvSpPr>
            <p:spPr>
              <a:xfrm>
                <a:off x="5101373" y="-433311"/>
                <a:ext cx="394555" cy="24457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5058175" y="-473379"/>
                <a:ext cx="46374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30</a:t>
                </a:r>
                <a:r>
                  <a:rPr lang="en-US" sz="1400" baseline="30000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o</a:t>
                </a:r>
                <a:endParaRPr lang="en-US" sz="1400" baseline="30000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pic>
        <p:nvPicPr>
          <p:cNvPr id="195" name="Picture 3" descr="C:\Users\201084\Desktop\smoke_PNG55186.pn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731" y="2973293"/>
            <a:ext cx="382450" cy="97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Oval 195"/>
          <p:cNvSpPr/>
          <p:nvPr/>
        </p:nvSpPr>
        <p:spPr>
          <a:xfrm>
            <a:off x="5190822" y="4146123"/>
            <a:ext cx="1332746" cy="388745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4905721" y="2579574"/>
            <a:ext cx="2271751" cy="2129992"/>
            <a:chOff x="4905721" y="2579574"/>
            <a:chExt cx="2271751" cy="2129992"/>
          </a:xfrm>
        </p:grpSpPr>
        <p:pic>
          <p:nvPicPr>
            <p:cNvPr id="198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3044743" flipH="1">
              <a:off x="5923973" y="3456067"/>
              <a:ext cx="1502728" cy="100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9" name="Group 198"/>
            <p:cNvGrpSpPr/>
            <p:nvPr/>
          </p:nvGrpSpPr>
          <p:grpSpPr>
            <a:xfrm>
              <a:off x="4905721" y="2579574"/>
              <a:ext cx="1571625" cy="1804916"/>
              <a:chOff x="2057400" y="2583333"/>
              <a:chExt cx="1571625" cy="1804916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2166938" y="3333750"/>
                <a:ext cx="1416546" cy="96121"/>
              </a:xfrm>
              <a:prstGeom prst="ellipse">
                <a:avLst/>
              </a:prstGeom>
              <a:solidFill>
                <a:schemeClr val="bg1">
                  <a:lumMod val="95000"/>
                  <a:alpha val="86000"/>
                </a:scheme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Freeform 201"/>
              <p:cNvSpPr/>
              <p:nvPr/>
            </p:nvSpPr>
            <p:spPr>
              <a:xfrm>
                <a:off x="2161896" y="3384138"/>
                <a:ext cx="1420704" cy="1004111"/>
              </a:xfrm>
              <a:custGeom>
                <a:avLst/>
                <a:gdLst>
                  <a:gd name="connsiteX0" fmla="*/ 108982 w 1635289"/>
                  <a:gd name="connsiteY0" fmla="*/ 95382 h 1056643"/>
                  <a:gd name="connsiteX1" fmla="*/ 112611 w 1635289"/>
                  <a:gd name="connsiteY1" fmla="*/ 908182 h 1056643"/>
                  <a:gd name="connsiteX2" fmla="*/ 250496 w 1635289"/>
                  <a:gd name="connsiteY2" fmla="*/ 1024296 h 1056643"/>
                  <a:gd name="connsiteX3" fmla="*/ 1353582 w 1635289"/>
                  <a:gd name="connsiteY3" fmla="*/ 1046068 h 1056643"/>
                  <a:gd name="connsiteX4" fmla="*/ 1524125 w 1635289"/>
                  <a:gd name="connsiteY4" fmla="*/ 875525 h 1056643"/>
                  <a:gd name="connsiteX5" fmla="*/ 1524125 w 1635289"/>
                  <a:gd name="connsiteY5" fmla="*/ 102639 h 1056643"/>
                  <a:gd name="connsiteX6" fmla="*/ 108982 w 1635289"/>
                  <a:gd name="connsiteY6" fmla="*/ 95382 h 1056643"/>
                  <a:gd name="connsiteX0" fmla="*/ 110383 w 1630723"/>
                  <a:gd name="connsiteY0" fmla="*/ 115880 h 1033599"/>
                  <a:gd name="connsiteX1" fmla="*/ 108206 w 1630723"/>
                  <a:gd name="connsiteY1" fmla="*/ 885138 h 1033599"/>
                  <a:gd name="connsiteX2" fmla="*/ 246091 w 1630723"/>
                  <a:gd name="connsiteY2" fmla="*/ 1001252 h 1033599"/>
                  <a:gd name="connsiteX3" fmla="*/ 1349177 w 1630723"/>
                  <a:gd name="connsiteY3" fmla="*/ 1023024 h 1033599"/>
                  <a:gd name="connsiteX4" fmla="*/ 1519720 w 1630723"/>
                  <a:gd name="connsiteY4" fmla="*/ 852481 h 1033599"/>
                  <a:gd name="connsiteX5" fmla="*/ 1519720 w 1630723"/>
                  <a:gd name="connsiteY5" fmla="*/ 79595 h 1033599"/>
                  <a:gd name="connsiteX6" fmla="*/ 110383 w 1630723"/>
                  <a:gd name="connsiteY6" fmla="*/ 115880 h 1033599"/>
                  <a:gd name="connsiteX0" fmla="*/ 110383 w 1630723"/>
                  <a:gd name="connsiteY0" fmla="*/ 94935 h 1012654"/>
                  <a:gd name="connsiteX1" fmla="*/ 108206 w 1630723"/>
                  <a:gd name="connsiteY1" fmla="*/ 864193 h 1012654"/>
                  <a:gd name="connsiteX2" fmla="*/ 246091 w 1630723"/>
                  <a:gd name="connsiteY2" fmla="*/ 980307 h 1012654"/>
                  <a:gd name="connsiteX3" fmla="*/ 1349177 w 1630723"/>
                  <a:gd name="connsiteY3" fmla="*/ 1002079 h 1012654"/>
                  <a:gd name="connsiteX4" fmla="*/ 1519720 w 1630723"/>
                  <a:gd name="connsiteY4" fmla="*/ 831536 h 1012654"/>
                  <a:gd name="connsiteX5" fmla="*/ 1519720 w 1630723"/>
                  <a:gd name="connsiteY5" fmla="*/ 93485 h 1012654"/>
                  <a:gd name="connsiteX6" fmla="*/ 110383 w 1630723"/>
                  <a:gd name="connsiteY6" fmla="*/ 94935 h 1012654"/>
                  <a:gd name="connsiteX0" fmla="*/ 110383 w 1630723"/>
                  <a:gd name="connsiteY0" fmla="*/ 41168 h 958887"/>
                  <a:gd name="connsiteX1" fmla="*/ 108206 w 1630723"/>
                  <a:gd name="connsiteY1" fmla="*/ 810426 h 958887"/>
                  <a:gd name="connsiteX2" fmla="*/ 246091 w 1630723"/>
                  <a:gd name="connsiteY2" fmla="*/ 926540 h 958887"/>
                  <a:gd name="connsiteX3" fmla="*/ 1349177 w 1630723"/>
                  <a:gd name="connsiteY3" fmla="*/ 948312 h 958887"/>
                  <a:gd name="connsiteX4" fmla="*/ 1519720 w 1630723"/>
                  <a:gd name="connsiteY4" fmla="*/ 777769 h 958887"/>
                  <a:gd name="connsiteX5" fmla="*/ 1519720 w 1630723"/>
                  <a:gd name="connsiteY5" fmla="*/ 39718 h 958887"/>
                  <a:gd name="connsiteX6" fmla="*/ 110383 w 1630723"/>
                  <a:gd name="connsiteY6" fmla="*/ 41168 h 958887"/>
                  <a:gd name="connsiteX0" fmla="*/ 13195 w 1533535"/>
                  <a:gd name="connsiteY0" fmla="*/ 41168 h 958887"/>
                  <a:gd name="connsiteX1" fmla="*/ 11018 w 1533535"/>
                  <a:gd name="connsiteY1" fmla="*/ 810426 h 958887"/>
                  <a:gd name="connsiteX2" fmla="*/ 148903 w 1533535"/>
                  <a:gd name="connsiteY2" fmla="*/ 926540 h 958887"/>
                  <a:gd name="connsiteX3" fmla="*/ 1251989 w 1533535"/>
                  <a:gd name="connsiteY3" fmla="*/ 948312 h 958887"/>
                  <a:gd name="connsiteX4" fmla="*/ 1422532 w 1533535"/>
                  <a:gd name="connsiteY4" fmla="*/ 777769 h 958887"/>
                  <a:gd name="connsiteX5" fmla="*/ 1422532 w 1533535"/>
                  <a:gd name="connsiteY5" fmla="*/ 39718 h 958887"/>
                  <a:gd name="connsiteX6" fmla="*/ 13195 w 1533535"/>
                  <a:gd name="connsiteY6" fmla="*/ 41168 h 958887"/>
                  <a:gd name="connsiteX0" fmla="*/ 6728 w 1527068"/>
                  <a:gd name="connsiteY0" fmla="*/ 41168 h 958887"/>
                  <a:gd name="connsiteX1" fmla="*/ 4551 w 1527068"/>
                  <a:gd name="connsiteY1" fmla="*/ 810426 h 958887"/>
                  <a:gd name="connsiteX2" fmla="*/ 142436 w 1527068"/>
                  <a:gd name="connsiteY2" fmla="*/ 926540 h 958887"/>
                  <a:gd name="connsiteX3" fmla="*/ 1245522 w 1527068"/>
                  <a:gd name="connsiteY3" fmla="*/ 948312 h 958887"/>
                  <a:gd name="connsiteX4" fmla="*/ 1416065 w 1527068"/>
                  <a:gd name="connsiteY4" fmla="*/ 777769 h 958887"/>
                  <a:gd name="connsiteX5" fmla="*/ 1416065 w 1527068"/>
                  <a:gd name="connsiteY5" fmla="*/ 39718 h 958887"/>
                  <a:gd name="connsiteX6" fmla="*/ 6728 w 1527068"/>
                  <a:gd name="connsiteY6" fmla="*/ 41168 h 958887"/>
                  <a:gd name="connsiteX0" fmla="*/ 6728 w 1527068"/>
                  <a:gd name="connsiteY0" fmla="*/ 41168 h 1005071"/>
                  <a:gd name="connsiteX1" fmla="*/ 4551 w 1527068"/>
                  <a:gd name="connsiteY1" fmla="*/ 810426 h 1005071"/>
                  <a:gd name="connsiteX2" fmla="*/ 223553 w 1527068"/>
                  <a:gd name="connsiteY2" fmla="*/ 997824 h 1005071"/>
                  <a:gd name="connsiteX3" fmla="*/ 1245522 w 1527068"/>
                  <a:gd name="connsiteY3" fmla="*/ 948312 h 1005071"/>
                  <a:gd name="connsiteX4" fmla="*/ 1416065 w 1527068"/>
                  <a:gd name="connsiteY4" fmla="*/ 777769 h 1005071"/>
                  <a:gd name="connsiteX5" fmla="*/ 1416065 w 1527068"/>
                  <a:gd name="connsiteY5" fmla="*/ 39718 h 1005071"/>
                  <a:gd name="connsiteX6" fmla="*/ 6728 w 1527068"/>
                  <a:gd name="connsiteY6" fmla="*/ 41168 h 1005071"/>
                  <a:gd name="connsiteX0" fmla="*/ 6728 w 1527068"/>
                  <a:gd name="connsiteY0" fmla="*/ 41168 h 1025979"/>
                  <a:gd name="connsiteX1" fmla="*/ 4551 w 1527068"/>
                  <a:gd name="connsiteY1" fmla="*/ 810426 h 1025979"/>
                  <a:gd name="connsiteX2" fmla="*/ 223553 w 1527068"/>
                  <a:gd name="connsiteY2" fmla="*/ 997824 h 1025979"/>
                  <a:gd name="connsiteX3" fmla="*/ 1245522 w 1527068"/>
                  <a:gd name="connsiteY3" fmla="*/ 948312 h 1025979"/>
                  <a:gd name="connsiteX4" fmla="*/ 1416065 w 1527068"/>
                  <a:gd name="connsiteY4" fmla="*/ 777769 h 1025979"/>
                  <a:gd name="connsiteX5" fmla="*/ 1416065 w 1527068"/>
                  <a:gd name="connsiteY5" fmla="*/ 39718 h 1025979"/>
                  <a:gd name="connsiteX6" fmla="*/ 6728 w 1527068"/>
                  <a:gd name="connsiteY6" fmla="*/ 41168 h 1025979"/>
                  <a:gd name="connsiteX0" fmla="*/ 10292 w 1530632"/>
                  <a:gd name="connsiteY0" fmla="*/ 41168 h 1006062"/>
                  <a:gd name="connsiteX1" fmla="*/ 3199 w 1530632"/>
                  <a:gd name="connsiteY1" fmla="*/ 795678 h 1006062"/>
                  <a:gd name="connsiteX2" fmla="*/ 227117 w 1530632"/>
                  <a:gd name="connsiteY2" fmla="*/ 997824 h 1006062"/>
                  <a:gd name="connsiteX3" fmla="*/ 1249086 w 1530632"/>
                  <a:gd name="connsiteY3" fmla="*/ 948312 h 1006062"/>
                  <a:gd name="connsiteX4" fmla="*/ 1419629 w 1530632"/>
                  <a:gd name="connsiteY4" fmla="*/ 777769 h 1006062"/>
                  <a:gd name="connsiteX5" fmla="*/ 1419629 w 1530632"/>
                  <a:gd name="connsiteY5" fmla="*/ 39718 h 1006062"/>
                  <a:gd name="connsiteX6" fmla="*/ 10292 w 1530632"/>
                  <a:gd name="connsiteY6" fmla="*/ 41168 h 1006062"/>
                  <a:gd name="connsiteX0" fmla="*/ 10292 w 1530632"/>
                  <a:gd name="connsiteY0" fmla="*/ 41168 h 1006062"/>
                  <a:gd name="connsiteX1" fmla="*/ 3199 w 1530632"/>
                  <a:gd name="connsiteY1" fmla="*/ 795678 h 1006062"/>
                  <a:gd name="connsiteX2" fmla="*/ 227117 w 1530632"/>
                  <a:gd name="connsiteY2" fmla="*/ 997824 h 1006062"/>
                  <a:gd name="connsiteX3" fmla="*/ 1249086 w 1530632"/>
                  <a:gd name="connsiteY3" fmla="*/ 948312 h 1006062"/>
                  <a:gd name="connsiteX4" fmla="*/ 1419629 w 1530632"/>
                  <a:gd name="connsiteY4" fmla="*/ 777769 h 1006062"/>
                  <a:gd name="connsiteX5" fmla="*/ 1419629 w 1530632"/>
                  <a:gd name="connsiteY5" fmla="*/ 39718 h 1006062"/>
                  <a:gd name="connsiteX6" fmla="*/ 10292 w 1530632"/>
                  <a:gd name="connsiteY6" fmla="*/ 41168 h 1006062"/>
                  <a:gd name="connsiteX0" fmla="*/ 10292 w 1530632"/>
                  <a:gd name="connsiteY0" fmla="*/ 41168 h 1006062"/>
                  <a:gd name="connsiteX1" fmla="*/ 3199 w 1530632"/>
                  <a:gd name="connsiteY1" fmla="*/ 795678 h 1006062"/>
                  <a:gd name="connsiteX2" fmla="*/ 227117 w 1530632"/>
                  <a:gd name="connsiteY2" fmla="*/ 997824 h 1006062"/>
                  <a:gd name="connsiteX3" fmla="*/ 1249086 w 1530632"/>
                  <a:gd name="connsiteY3" fmla="*/ 948312 h 1006062"/>
                  <a:gd name="connsiteX4" fmla="*/ 1419629 w 1530632"/>
                  <a:gd name="connsiteY4" fmla="*/ 777769 h 1006062"/>
                  <a:gd name="connsiteX5" fmla="*/ 1419629 w 1530632"/>
                  <a:gd name="connsiteY5" fmla="*/ 39718 h 1006062"/>
                  <a:gd name="connsiteX6" fmla="*/ 10292 w 1530632"/>
                  <a:gd name="connsiteY6" fmla="*/ 41168 h 1006062"/>
                  <a:gd name="connsiteX0" fmla="*/ 10292 w 1530632"/>
                  <a:gd name="connsiteY0" fmla="*/ 41168 h 1012860"/>
                  <a:gd name="connsiteX1" fmla="*/ 3199 w 1530632"/>
                  <a:gd name="connsiteY1" fmla="*/ 795678 h 1012860"/>
                  <a:gd name="connsiteX2" fmla="*/ 227117 w 1530632"/>
                  <a:gd name="connsiteY2" fmla="*/ 997824 h 1012860"/>
                  <a:gd name="connsiteX3" fmla="*/ 1285249 w 1530632"/>
                  <a:gd name="connsiteY3" fmla="*/ 979309 h 1012860"/>
                  <a:gd name="connsiteX4" fmla="*/ 1419629 w 1530632"/>
                  <a:gd name="connsiteY4" fmla="*/ 777769 h 1012860"/>
                  <a:gd name="connsiteX5" fmla="*/ 1419629 w 1530632"/>
                  <a:gd name="connsiteY5" fmla="*/ 39718 h 1012860"/>
                  <a:gd name="connsiteX6" fmla="*/ 10292 w 1530632"/>
                  <a:gd name="connsiteY6" fmla="*/ 41168 h 1012860"/>
                  <a:gd name="connsiteX0" fmla="*/ 10292 w 1530632"/>
                  <a:gd name="connsiteY0" fmla="*/ 41168 h 1032820"/>
                  <a:gd name="connsiteX1" fmla="*/ 3199 w 1530632"/>
                  <a:gd name="connsiteY1" fmla="*/ 795678 h 1032820"/>
                  <a:gd name="connsiteX2" fmla="*/ 227117 w 1530632"/>
                  <a:gd name="connsiteY2" fmla="*/ 997824 h 1032820"/>
                  <a:gd name="connsiteX3" fmla="*/ 1285249 w 1530632"/>
                  <a:gd name="connsiteY3" fmla="*/ 979309 h 1032820"/>
                  <a:gd name="connsiteX4" fmla="*/ 1419629 w 1530632"/>
                  <a:gd name="connsiteY4" fmla="*/ 777769 h 1032820"/>
                  <a:gd name="connsiteX5" fmla="*/ 1419629 w 1530632"/>
                  <a:gd name="connsiteY5" fmla="*/ 39718 h 1032820"/>
                  <a:gd name="connsiteX6" fmla="*/ 10292 w 1530632"/>
                  <a:gd name="connsiteY6" fmla="*/ 41168 h 1032820"/>
                  <a:gd name="connsiteX0" fmla="*/ 10292 w 1530632"/>
                  <a:gd name="connsiteY0" fmla="*/ 41168 h 1043829"/>
                  <a:gd name="connsiteX1" fmla="*/ 3199 w 1530632"/>
                  <a:gd name="connsiteY1" fmla="*/ 795678 h 1043829"/>
                  <a:gd name="connsiteX2" fmla="*/ 227117 w 1530632"/>
                  <a:gd name="connsiteY2" fmla="*/ 997824 h 1043829"/>
                  <a:gd name="connsiteX3" fmla="*/ 1285249 w 1530632"/>
                  <a:gd name="connsiteY3" fmla="*/ 979309 h 1043829"/>
                  <a:gd name="connsiteX4" fmla="*/ 1419629 w 1530632"/>
                  <a:gd name="connsiteY4" fmla="*/ 777769 h 1043829"/>
                  <a:gd name="connsiteX5" fmla="*/ 1419629 w 1530632"/>
                  <a:gd name="connsiteY5" fmla="*/ 39718 h 1043829"/>
                  <a:gd name="connsiteX6" fmla="*/ 10292 w 1530632"/>
                  <a:gd name="connsiteY6" fmla="*/ 41168 h 1043829"/>
                  <a:gd name="connsiteX0" fmla="*/ 10292 w 1530632"/>
                  <a:gd name="connsiteY0" fmla="*/ 41168 h 1043829"/>
                  <a:gd name="connsiteX1" fmla="*/ 3199 w 1530632"/>
                  <a:gd name="connsiteY1" fmla="*/ 795678 h 1043829"/>
                  <a:gd name="connsiteX2" fmla="*/ 227117 w 1530632"/>
                  <a:gd name="connsiteY2" fmla="*/ 997824 h 1043829"/>
                  <a:gd name="connsiteX3" fmla="*/ 1285249 w 1530632"/>
                  <a:gd name="connsiteY3" fmla="*/ 979309 h 1043829"/>
                  <a:gd name="connsiteX4" fmla="*/ 1419629 w 1530632"/>
                  <a:gd name="connsiteY4" fmla="*/ 777769 h 1043829"/>
                  <a:gd name="connsiteX5" fmla="*/ 1419629 w 1530632"/>
                  <a:gd name="connsiteY5" fmla="*/ 39718 h 1043829"/>
                  <a:gd name="connsiteX6" fmla="*/ 10292 w 1530632"/>
                  <a:gd name="connsiteY6" fmla="*/ 41168 h 1043829"/>
                  <a:gd name="connsiteX0" fmla="*/ 10292 w 1530632"/>
                  <a:gd name="connsiteY0" fmla="*/ 41168 h 1043829"/>
                  <a:gd name="connsiteX1" fmla="*/ 3199 w 1530632"/>
                  <a:gd name="connsiteY1" fmla="*/ 795678 h 1043829"/>
                  <a:gd name="connsiteX2" fmla="*/ 227117 w 1530632"/>
                  <a:gd name="connsiteY2" fmla="*/ 997824 h 1043829"/>
                  <a:gd name="connsiteX3" fmla="*/ 1285249 w 1530632"/>
                  <a:gd name="connsiteY3" fmla="*/ 979309 h 1043829"/>
                  <a:gd name="connsiteX4" fmla="*/ 1419629 w 1530632"/>
                  <a:gd name="connsiteY4" fmla="*/ 777769 h 1043829"/>
                  <a:gd name="connsiteX5" fmla="*/ 1419629 w 1530632"/>
                  <a:gd name="connsiteY5" fmla="*/ 39718 h 1043829"/>
                  <a:gd name="connsiteX6" fmla="*/ 10292 w 1530632"/>
                  <a:gd name="connsiteY6" fmla="*/ 41168 h 1043829"/>
                  <a:gd name="connsiteX0" fmla="*/ 10292 w 1432815"/>
                  <a:gd name="connsiteY0" fmla="*/ 41168 h 1043829"/>
                  <a:gd name="connsiteX1" fmla="*/ 3199 w 1432815"/>
                  <a:gd name="connsiteY1" fmla="*/ 795678 h 1043829"/>
                  <a:gd name="connsiteX2" fmla="*/ 227117 w 1432815"/>
                  <a:gd name="connsiteY2" fmla="*/ 997824 h 1043829"/>
                  <a:gd name="connsiteX3" fmla="*/ 1285249 w 1432815"/>
                  <a:gd name="connsiteY3" fmla="*/ 979309 h 1043829"/>
                  <a:gd name="connsiteX4" fmla="*/ 1419629 w 1432815"/>
                  <a:gd name="connsiteY4" fmla="*/ 777769 h 1043829"/>
                  <a:gd name="connsiteX5" fmla="*/ 1419629 w 1432815"/>
                  <a:gd name="connsiteY5" fmla="*/ 39718 h 1043829"/>
                  <a:gd name="connsiteX6" fmla="*/ 10292 w 1432815"/>
                  <a:gd name="connsiteY6" fmla="*/ 41168 h 1043829"/>
                  <a:gd name="connsiteX0" fmla="*/ 10292 w 1420704"/>
                  <a:gd name="connsiteY0" fmla="*/ 41168 h 1043829"/>
                  <a:gd name="connsiteX1" fmla="*/ 3199 w 1420704"/>
                  <a:gd name="connsiteY1" fmla="*/ 795678 h 1043829"/>
                  <a:gd name="connsiteX2" fmla="*/ 227117 w 1420704"/>
                  <a:gd name="connsiteY2" fmla="*/ 997824 h 1043829"/>
                  <a:gd name="connsiteX3" fmla="*/ 1285249 w 1420704"/>
                  <a:gd name="connsiteY3" fmla="*/ 979309 h 1043829"/>
                  <a:gd name="connsiteX4" fmla="*/ 1419629 w 1420704"/>
                  <a:gd name="connsiteY4" fmla="*/ 777769 h 1043829"/>
                  <a:gd name="connsiteX5" fmla="*/ 1419629 w 1420704"/>
                  <a:gd name="connsiteY5" fmla="*/ 39718 h 1043829"/>
                  <a:gd name="connsiteX6" fmla="*/ 10292 w 1420704"/>
                  <a:gd name="connsiteY6" fmla="*/ 41168 h 1043829"/>
                  <a:gd name="connsiteX0" fmla="*/ 10292 w 1420704"/>
                  <a:gd name="connsiteY0" fmla="*/ 1450 h 1004111"/>
                  <a:gd name="connsiteX1" fmla="*/ 3199 w 1420704"/>
                  <a:gd name="connsiteY1" fmla="*/ 755960 h 1004111"/>
                  <a:gd name="connsiteX2" fmla="*/ 227117 w 1420704"/>
                  <a:gd name="connsiteY2" fmla="*/ 958106 h 1004111"/>
                  <a:gd name="connsiteX3" fmla="*/ 1285249 w 1420704"/>
                  <a:gd name="connsiteY3" fmla="*/ 939591 h 1004111"/>
                  <a:gd name="connsiteX4" fmla="*/ 1419629 w 1420704"/>
                  <a:gd name="connsiteY4" fmla="*/ 738051 h 1004111"/>
                  <a:gd name="connsiteX5" fmla="*/ 1419629 w 1420704"/>
                  <a:gd name="connsiteY5" fmla="*/ 0 h 1004111"/>
                  <a:gd name="connsiteX6" fmla="*/ 10292 w 1420704"/>
                  <a:gd name="connsiteY6" fmla="*/ 1450 h 1004111"/>
                  <a:gd name="connsiteX0" fmla="*/ 10292 w 1420704"/>
                  <a:gd name="connsiteY0" fmla="*/ 1450 h 1004111"/>
                  <a:gd name="connsiteX1" fmla="*/ 3199 w 1420704"/>
                  <a:gd name="connsiteY1" fmla="*/ 755960 h 1004111"/>
                  <a:gd name="connsiteX2" fmla="*/ 227117 w 1420704"/>
                  <a:gd name="connsiteY2" fmla="*/ 958106 h 1004111"/>
                  <a:gd name="connsiteX3" fmla="*/ 1285249 w 1420704"/>
                  <a:gd name="connsiteY3" fmla="*/ 939591 h 1004111"/>
                  <a:gd name="connsiteX4" fmla="*/ 1419629 w 1420704"/>
                  <a:gd name="connsiteY4" fmla="*/ 738051 h 1004111"/>
                  <a:gd name="connsiteX5" fmla="*/ 1419629 w 1420704"/>
                  <a:gd name="connsiteY5" fmla="*/ 0 h 1004111"/>
                  <a:gd name="connsiteX6" fmla="*/ 10292 w 1420704"/>
                  <a:gd name="connsiteY6" fmla="*/ 1450 h 100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0704" h="1004111">
                    <a:moveTo>
                      <a:pt x="10292" y="1450"/>
                    </a:moveTo>
                    <a:cubicBezTo>
                      <a:pt x="3640" y="211017"/>
                      <a:pt x="-4670" y="608398"/>
                      <a:pt x="3199" y="755960"/>
                    </a:cubicBezTo>
                    <a:cubicBezTo>
                      <a:pt x="-5180" y="890607"/>
                      <a:pt x="76296" y="922335"/>
                      <a:pt x="227117" y="958106"/>
                    </a:cubicBezTo>
                    <a:cubicBezTo>
                      <a:pt x="553585" y="1014542"/>
                      <a:pt x="1009005" y="1030511"/>
                      <a:pt x="1285249" y="939591"/>
                    </a:cubicBezTo>
                    <a:cubicBezTo>
                      <a:pt x="1442672" y="882251"/>
                      <a:pt x="1414452" y="784218"/>
                      <a:pt x="1419629" y="738051"/>
                    </a:cubicBezTo>
                    <a:cubicBezTo>
                      <a:pt x="1419640" y="554982"/>
                      <a:pt x="1422044" y="218340"/>
                      <a:pt x="1419629" y="0"/>
                    </a:cubicBezTo>
                    <a:cubicBezTo>
                      <a:pt x="1279231" y="69116"/>
                      <a:pt x="82812" y="56396"/>
                      <a:pt x="10292" y="145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3" name="Group 202"/>
              <p:cNvGrpSpPr/>
              <p:nvPr/>
            </p:nvGrpSpPr>
            <p:grpSpPr>
              <a:xfrm>
                <a:off x="2057400" y="2583333"/>
                <a:ext cx="1571625" cy="1802769"/>
                <a:chOff x="2088992" y="622142"/>
                <a:chExt cx="3555384" cy="4078286"/>
              </a:xfrm>
            </p:grpSpPr>
            <p:sp>
              <p:nvSpPr>
                <p:cNvPr id="204" name="Freeform 203"/>
                <p:cNvSpPr/>
                <p:nvPr/>
              </p:nvSpPr>
              <p:spPr>
                <a:xfrm>
                  <a:off x="2113225" y="740780"/>
                  <a:ext cx="3517858" cy="3959648"/>
                </a:xfrm>
                <a:custGeom>
                  <a:avLst/>
                  <a:gdLst>
                    <a:gd name="connsiteX0" fmla="*/ 84637 w 3682378"/>
                    <a:gd name="connsiteY0" fmla="*/ 124473 h 3981029"/>
                    <a:gd name="connsiteX1" fmla="*/ 287194 w 3682378"/>
                    <a:gd name="connsiteY1" fmla="*/ 552736 h 3981029"/>
                    <a:gd name="connsiteX2" fmla="*/ 287194 w 3682378"/>
                    <a:gd name="connsiteY2" fmla="*/ 3631602 h 3981029"/>
                    <a:gd name="connsiteX3" fmla="*/ 680733 w 3682378"/>
                    <a:gd name="connsiteY3" fmla="*/ 3944118 h 3981029"/>
                    <a:gd name="connsiteX4" fmla="*/ 3198227 w 3682378"/>
                    <a:gd name="connsiteY4" fmla="*/ 3932544 h 3981029"/>
                    <a:gd name="connsiteX5" fmla="*/ 3499169 w 3682378"/>
                    <a:gd name="connsiteY5" fmla="*/ 3614240 h 3981029"/>
                    <a:gd name="connsiteX6" fmla="*/ 3487594 w 3682378"/>
                    <a:gd name="connsiteY6" fmla="*/ 315455 h 3981029"/>
                    <a:gd name="connsiteX7" fmla="*/ 3580192 w 3682378"/>
                    <a:gd name="connsiteY7" fmla="*/ 124473 h 3981029"/>
                    <a:gd name="connsiteX8" fmla="*/ 1867138 w 3682378"/>
                    <a:gd name="connsiteY8" fmla="*/ 240220 h 3981029"/>
                    <a:gd name="connsiteX9" fmla="*/ 84637 w 3682378"/>
                    <a:gd name="connsiteY9" fmla="*/ 124473 h 3981029"/>
                    <a:gd name="connsiteX0" fmla="*/ 0 w 3597741"/>
                    <a:gd name="connsiteY0" fmla="*/ 124473 h 3981029"/>
                    <a:gd name="connsiteX1" fmla="*/ 202557 w 3597741"/>
                    <a:gd name="connsiteY1" fmla="*/ 552736 h 3981029"/>
                    <a:gd name="connsiteX2" fmla="*/ 202557 w 3597741"/>
                    <a:gd name="connsiteY2" fmla="*/ 3631602 h 3981029"/>
                    <a:gd name="connsiteX3" fmla="*/ 596096 w 3597741"/>
                    <a:gd name="connsiteY3" fmla="*/ 3944118 h 3981029"/>
                    <a:gd name="connsiteX4" fmla="*/ 3113590 w 3597741"/>
                    <a:gd name="connsiteY4" fmla="*/ 3932544 h 3981029"/>
                    <a:gd name="connsiteX5" fmla="*/ 3414532 w 3597741"/>
                    <a:gd name="connsiteY5" fmla="*/ 3614240 h 3981029"/>
                    <a:gd name="connsiteX6" fmla="*/ 3402957 w 3597741"/>
                    <a:gd name="connsiteY6" fmla="*/ 315455 h 3981029"/>
                    <a:gd name="connsiteX7" fmla="*/ 3495555 w 3597741"/>
                    <a:gd name="connsiteY7" fmla="*/ 124473 h 3981029"/>
                    <a:gd name="connsiteX8" fmla="*/ 1782501 w 3597741"/>
                    <a:gd name="connsiteY8" fmla="*/ 240220 h 3981029"/>
                    <a:gd name="connsiteX9" fmla="*/ 0 w 3597741"/>
                    <a:gd name="connsiteY9" fmla="*/ 124473 h 3981029"/>
                    <a:gd name="connsiteX0" fmla="*/ 0 w 3597741"/>
                    <a:gd name="connsiteY0" fmla="*/ 124473 h 3981029"/>
                    <a:gd name="connsiteX1" fmla="*/ 202557 w 3597741"/>
                    <a:gd name="connsiteY1" fmla="*/ 552736 h 3981029"/>
                    <a:gd name="connsiteX2" fmla="*/ 202557 w 3597741"/>
                    <a:gd name="connsiteY2" fmla="*/ 3631602 h 3981029"/>
                    <a:gd name="connsiteX3" fmla="*/ 596096 w 3597741"/>
                    <a:gd name="connsiteY3" fmla="*/ 3944118 h 3981029"/>
                    <a:gd name="connsiteX4" fmla="*/ 3113590 w 3597741"/>
                    <a:gd name="connsiteY4" fmla="*/ 3932544 h 3981029"/>
                    <a:gd name="connsiteX5" fmla="*/ 3414532 w 3597741"/>
                    <a:gd name="connsiteY5" fmla="*/ 3614240 h 3981029"/>
                    <a:gd name="connsiteX6" fmla="*/ 3402957 w 3597741"/>
                    <a:gd name="connsiteY6" fmla="*/ 315455 h 3981029"/>
                    <a:gd name="connsiteX7" fmla="*/ 3495555 w 3597741"/>
                    <a:gd name="connsiteY7" fmla="*/ 124473 h 3981029"/>
                    <a:gd name="connsiteX8" fmla="*/ 1782501 w 3597741"/>
                    <a:gd name="connsiteY8" fmla="*/ 240220 h 3981029"/>
                    <a:gd name="connsiteX9" fmla="*/ 0 w 3597741"/>
                    <a:gd name="connsiteY9" fmla="*/ 124473 h 3981029"/>
                    <a:gd name="connsiteX0" fmla="*/ 0 w 3597741"/>
                    <a:gd name="connsiteY0" fmla="*/ 124473 h 3981029"/>
                    <a:gd name="connsiteX1" fmla="*/ 202557 w 3597741"/>
                    <a:gd name="connsiteY1" fmla="*/ 552736 h 3981029"/>
                    <a:gd name="connsiteX2" fmla="*/ 202557 w 3597741"/>
                    <a:gd name="connsiteY2" fmla="*/ 3631602 h 3981029"/>
                    <a:gd name="connsiteX3" fmla="*/ 596096 w 3597741"/>
                    <a:gd name="connsiteY3" fmla="*/ 3944118 h 3981029"/>
                    <a:gd name="connsiteX4" fmla="*/ 3113590 w 3597741"/>
                    <a:gd name="connsiteY4" fmla="*/ 3932544 h 3981029"/>
                    <a:gd name="connsiteX5" fmla="*/ 3414532 w 3597741"/>
                    <a:gd name="connsiteY5" fmla="*/ 3614240 h 3981029"/>
                    <a:gd name="connsiteX6" fmla="*/ 3402957 w 3597741"/>
                    <a:gd name="connsiteY6" fmla="*/ 315455 h 3981029"/>
                    <a:gd name="connsiteX7" fmla="*/ 3495555 w 3597741"/>
                    <a:gd name="connsiteY7" fmla="*/ 124473 h 3981029"/>
                    <a:gd name="connsiteX8" fmla="*/ 1782501 w 3597741"/>
                    <a:gd name="connsiteY8" fmla="*/ 240220 h 3981029"/>
                    <a:gd name="connsiteX9" fmla="*/ 0 w 3597741"/>
                    <a:gd name="connsiteY9" fmla="*/ 124473 h 3981029"/>
                    <a:gd name="connsiteX0" fmla="*/ 0 w 3597741"/>
                    <a:gd name="connsiteY0" fmla="*/ 124473 h 3981029"/>
                    <a:gd name="connsiteX1" fmla="*/ 202557 w 3597741"/>
                    <a:gd name="connsiteY1" fmla="*/ 552736 h 3981029"/>
                    <a:gd name="connsiteX2" fmla="*/ 202557 w 3597741"/>
                    <a:gd name="connsiteY2" fmla="*/ 3631602 h 3981029"/>
                    <a:gd name="connsiteX3" fmla="*/ 596096 w 3597741"/>
                    <a:gd name="connsiteY3" fmla="*/ 3944118 h 3981029"/>
                    <a:gd name="connsiteX4" fmla="*/ 3113590 w 3597741"/>
                    <a:gd name="connsiteY4" fmla="*/ 3932544 h 3981029"/>
                    <a:gd name="connsiteX5" fmla="*/ 3414532 w 3597741"/>
                    <a:gd name="connsiteY5" fmla="*/ 3614240 h 3981029"/>
                    <a:gd name="connsiteX6" fmla="*/ 3402957 w 3597741"/>
                    <a:gd name="connsiteY6" fmla="*/ 315455 h 3981029"/>
                    <a:gd name="connsiteX7" fmla="*/ 3495555 w 3597741"/>
                    <a:gd name="connsiteY7" fmla="*/ 124473 h 3981029"/>
                    <a:gd name="connsiteX8" fmla="*/ 1782501 w 3597741"/>
                    <a:gd name="connsiteY8" fmla="*/ 240220 h 3981029"/>
                    <a:gd name="connsiteX9" fmla="*/ 0 w 3597741"/>
                    <a:gd name="connsiteY9" fmla="*/ 124473 h 3981029"/>
                    <a:gd name="connsiteX0" fmla="*/ 0 w 3597741"/>
                    <a:gd name="connsiteY0" fmla="*/ 124473 h 3978918"/>
                    <a:gd name="connsiteX1" fmla="*/ 202557 w 3597741"/>
                    <a:gd name="connsiteY1" fmla="*/ 552736 h 3978918"/>
                    <a:gd name="connsiteX2" fmla="*/ 202557 w 3597741"/>
                    <a:gd name="connsiteY2" fmla="*/ 3631602 h 3978918"/>
                    <a:gd name="connsiteX3" fmla="*/ 596096 w 3597741"/>
                    <a:gd name="connsiteY3" fmla="*/ 3944118 h 3978918"/>
                    <a:gd name="connsiteX4" fmla="*/ 3113590 w 3597741"/>
                    <a:gd name="connsiteY4" fmla="*/ 3932544 h 3978918"/>
                    <a:gd name="connsiteX5" fmla="*/ 3414532 w 3597741"/>
                    <a:gd name="connsiteY5" fmla="*/ 3614240 h 3978918"/>
                    <a:gd name="connsiteX6" fmla="*/ 3402957 w 3597741"/>
                    <a:gd name="connsiteY6" fmla="*/ 315455 h 3978918"/>
                    <a:gd name="connsiteX7" fmla="*/ 3495555 w 3597741"/>
                    <a:gd name="connsiteY7" fmla="*/ 124473 h 3978918"/>
                    <a:gd name="connsiteX8" fmla="*/ 1782501 w 3597741"/>
                    <a:gd name="connsiteY8" fmla="*/ 240220 h 3978918"/>
                    <a:gd name="connsiteX9" fmla="*/ 0 w 3597741"/>
                    <a:gd name="connsiteY9" fmla="*/ 124473 h 3978918"/>
                    <a:gd name="connsiteX0" fmla="*/ 0 w 3597741"/>
                    <a:gd name="connsiteY0" fmla="*/ 124473 h 3978918"/>
                    <a:gd name="connsiteX1" fmla="*/ 202557 w 3597741"/>
                    <a:gd name="connsiteY1" fmla="*/ 552736 h 3978918"/>
                    <a:gd name="connsiteX2" fmla="*/ 202557 w 3597741"/>
                    <a:gd name="connsiteY2" fmla="*/ 3631602 h 3978918"/>
                    <a:gd name="connsiteX3" fmla="*/ 596096 w 3597741"/>
                    <a:gd name="connsiteY3" fmla="*/ 3944118 h 3978918"/>
                    <a:gd name="connsiteX4" fmla="*/ 3113590 w 3597741"/>
                    <a:gd name="connsiteY4" fmla="*/ 3932544 h 3978918"/>
                    <a:gd name="connsiteX5" fmla="*/ 3414532 w 3597741"/>
                    <a:gd name="connsiteY5" fmla="*/ 3614240 h 3978918"/>
                    <a:gd name="connsiteX6" fmla="*/ 3402957 w 3597741"/>
                    <a:gd name="connsiteY6" fmla="*/ 315455 h 3978918"/>
                    <a:gd name="connsiteX7" fmla="*/ 3495555 w 3597741"/>
                    <a:gd name="connsiteY7" fmla="*/ 124473 h 3978918"/>
                    <a:gd name="connsiteX8" fmla="*/ 1782501 w 3597741"/>
                    <a:gd name="connsiteY8" fmla="*/ 240220 h 3978918"/>
                    <a:gd name="connsiteX9" fmla="*/ 0 w 3597741"/>
                    <a:gd name="connsiteY9" fmla="*/ 124473 h 3978918"/>
                    <a:gd name="connsiteX0" fmla="*/ 0 w 3597741"/>
                    <a:gd name="connsiteY0" fmla="*/ 124473 h 4037210"/>
                    <a:gd name="connsiteX1" fmla="*/ 202557 w 3597741"/>
                    <a:gd name="connsiteY1" fmla="*/ 552736 h 4037210"/>
                    <a:gd name="connsiteX2" fmla="*/ 202557 w 3597741"/>
                    <a:gd name="connsiteY2" fmla="*/ 3631602 h 4037210"/>
                    <a:gd name="connsiteX3" fmla="*/ 596096 w 3597741"/>
                    <a:gd name="connsiteY3" fmla="*/ 3944118 h 4037210"/>
                    <a:gd name="connsiteX4" fmla="*/ 3113590 w 3597741"/>
                    <a:gd name="connsiteY4" fmla="*/ 3932544 h 4037210"/>
                    <a:gd name="connsiteX5" fmla="*/ 3414532 w 3597741"/>
                    <a:gd name="connsiteY5" fmla="*/ 3614240 h 4037210"/>
                    <a:gd name="connsiteX6" fmla="*/ 3402957 w 3597741"/>
                    <a:gd name="connsiteY6" fmla="*/ 315455 h 4037210"/>
                    <a:gd name="connsiteX7" fmla="*/ 3495555 w 3597741"/>
                    <a:gd name="connsiteY7" fmla="*/ 124473 h 4037210"/>
                    <a:gd name="connsiteX8" fmla="*/ 1782501 w 3597741"/>
                    <a:gd name="connsiteY8" fmla="*/ 240220 h 4037210"/>
                    <a:gd name="connsiteX9" fmla="*/ 0 w 3597741"/>
                    <a:gd name="connsiteY9" fmla="*/ 124473 h 4037210"/>
                    <a:gd name="connsiteX0" fmla="*/ 0 w 3597741"/>
                    <a:gd name="connsiteY0" fmla="*/ 124473 h 4063968"/>
                    <a:gd name="connsiteX1" fmla="*/ 202557 w 3597741"/>
                    <a:gd name="connsiteY1" fmla="*/ 552736 h 4063968"/>
                    <a:gd name="connsiteX2" fmla="*/ 202557 w 3597741"/>
                    <a:gd name="connsiteY2" fmla="*/ 3631602 h 4063968"/>
                    <a:gd name="connsiteX3" fmla="*/ 596096 w 3597741"/>
                    <a:gd name="connsiteY3" fmla="*/ 3944118 h 4063968"/>
                    <a:gd name="connsiteX4" fmla="*/ 3113590 w 3597741"/>
                    <a:gd name="connsiteY4" fmla="*/ 3932544 h 4063968"/>
                    <a:gd name="connsiteX5" fmla="*/ 3414532 w 3597741"/>
                    <a:gd name="connsiteY5" fmla="*/ 3614240 h 4063968"/>
                    <a:gd name="connsiteX6" fmla="*/ 3402957 w 3597741"/>
                    <a:gd name="connsiteY6" fmla="*/ 315455 h 4063968"/>
                    <a:gd name="connsiteX7" fmla="*/ 3495555 w 3597741"/>
                    <a:gd name="connsiteY7" fmla="*/ 124473 h 4063968"/>
                    <a:gd name="connsiteX8" fmla="*/ 1782501 w 3597741"/>
                    <a:gd name="connsiteY8" fmla="*/ 240220 h 4063968"/>
                    <a:gd name="connsiteX9" fmla="*/ 0 w 3597741"/>
                    <a:gd name="connsiteY9" fmla="*/ 124473 h 4063968"/>
                    <a:gd name="connsiteX0" fmla="*/ 0 w 3597741"/>
                    <a:gd name="connsiteY0" fmla="*/ 124473 h 4063968"/>
                    <a:gd name="connsiteX1" fmla="*/ 202557 w 3597741"/>
                    <a:gd name="connsiteY1" fmla="*/ 552736 h 4063968"/>
                    <a:gd name="connsiteX2" fmla="*/ 202557 w 3597741"/>
                    <a:gd name="connsiteY2" fmla="*/ 3631602 h 4063968"/>
                    <a:gd name="connsiteX3" fmla="*/ 596096 w 3597741"/>
                    <a:gd name="connsiteY3" fmla="*/ 3944118 h 4063968"/>
                    <a:gd name="connsiteX4" fmla="*/ 3113590 w 3597741"/>
                    <a:gd name="connsiteY4" fmla="*/ 3932544 h 4063968"/>
                    <a:gd name="connsiteX5" fmla="*/ 3414532 w 3597741"/>
                    <a:gd name="connsiteY5" fmla="*/ 3614240 h 4063968"/>
                    <a:gd name="connsiteX6" fmla="*/ 3402957 w 3597741"/>
                    <a:gd name="connsiteY6" fmla="*/ 315455 h 4063968"/>
                    <a:gd name="connsiteX7" fmla="*/ 3495555 w 3597741"/>
                    <a:gd name="connsiteY7" fmla="*/ 124473 h 4063968"/>
                    <a:gd name="connsiteX8" fmla="*/ 1782501 w 3597741"/>
                    <a:gd name="connsiteY8" fmla="*/ 240220 h 4063968"/>
                    <a:gd name="connsiteX9" fmla="*/ 0 w 3597741"/>
                    <a:gd name="connsiteY9" fmla="*/ 124473 h 4063968"/>
                    <a:gd name="connsiteX0" fmla="*/ 0 w 3597741"/>
                    <a:gd name="connsiteY0" fmla="*/ 124473 h 4067678"/>
                    <a:gd name="connsiteX1" fmla="*/ 202557 w 3597741"/>
                    <a:gd name="connsiteY1" fmla="*/ 552736 h 4067678"/>
                    <a:gd name="connsiteX2" fmla="*/ 202557 w 3597741"/>
                    <a:gd name="connsiteY2" fmla="*/ 3631602 h 4067678"/>
                    <a:gd name="connsiteX3" fmla="*/ 584065 w 3597741"/>
                    <a:gd name="connsiteY3" fmla="*/ 3952139 h 4067678"/>
                    <a:gd name="connsiteX4" fmla="*/ 3113590 w 3597741"/>
                    <a:gd name="connsiteY4" fmla="*/ 3932544 h 4067678"/>
                    <a:gd name="connsiteX5" fmla="*/ 3414532 w 3597741"/>
                    <a:gd name="connsiteY5" fmla="*/ 3614240 h 4067678"/>
                    <a:gd name="connsiteX6" fmla="*/ 3402957 w 3597741"/>
                    <a:gd name="connsiteY6" fmla="*/ 315455 h 4067678"/>
                    <a:gd name="connsiteX7" fmla="*/ 3495555 w 3597741"/>
                    <a:gd name="connsiteY7" fmla="*/ 124473 h 4067678"/>
                    <a:gd name="connsiteX8" fmla="*/ 1782501 w 3597741"/>
                    <a:gd name="connsiteY8" fmla="*/ 240220 h 4067678"/>
                    <a:gd name="connsiteX9" fmla="*/ 0 w 3597741"/>
                    <a:gd name="connsiteY9" fmla="*/ 124473 h 4067678"/>
                    <a:gd name="connsiteX0" fmla="*/ 0 w 3597741"/>
                    <a:gd name="connsiteY0" fmla="*/ 124473 h 4067678"/>
                    <a:gd name="connsiteX1" fmla="*/ 202557 w 3597741"/>
                    <a:gd name="connsiteY1" fmla="*/ 552736 h 4067678"/>
                    <a:gd name="connsiteX2" fmla="*/ 202557 w 3597741"/>
                    <a:gd name="connsiteY2" fmla="*/ 3631602 h 4067678"/>
                    <a:gd name="connsiteX3" fmla="*/ 584065 w 3597741"/>
                    <a:gd name="connsiteY3" fmla="*/ 3952139 h 4067678"/>
                    <a:gd name="connsiteX4" fmla="*/ 3113590 w 3597741"/>
                    <a:gd name="connsiteY4" fmla="*/ 3932544 h 4067678"/>
                    <a:gd name="connsiteX5" fmla="*/ 3414532 w 3597741"/>
                    <a:gd name="connsiteY5" fmla="*/ 3614240 h 4067678"/>
                    <a:gd name="connsiteX6" fmla="*/ 3402957 w 3597741"/>
                    <a:gd name="connsiteY6" fmla="*/ 315455 h 4067678"/>
                    <a:gd name="connsiteX7" fmla="*/ 3495555 w 3597741"/>
                    <a:gd name="connsiteY7" fmla="*/ 124473 h 4067678"/>
                    <a:gd name="connsiteX8" fmla="*/ 1782501 w 3597741"/>
                    <a:gd name="connsiteY8" fmla="*/ 240220 h 4067678"/>
                    <a:gd name="connsiteX9" fmla="*/ 0 w 3597741"/>
                    <a:gd name="connsiteY9" fmla="*/ 124473 h 4067678"/>
                    <a:gd name="connsiteX0" fmla="*/ 0 w 3597741"/>
                    <a:gd name="connsiteY0" fmla="*/ 124473 h 4069816"/>
                    <a:gd name="connsiteX1" fmla="*/ 202557 w 3597741"/>
                    <a:gd name="connsiteY1" fmla="*/ 552736 h 4069816"/>
                    <a:gd name="connsiteX2" fmla="*/ 202557 w 3597741"/>
                    <a:gd name="connsiteY2" fmla="*/ 3631602 h 4069816"/>
                    <a:gd name="connsiteX3" fmla="*/ 584065 w 3597741"/>
                    <a:gd name="connsiteY3" fmla="*/ 3952139 h 4069816"/>
                    <a:gd name="connsiteX4" fmla="*/ 3053433 w 3597741"/>
                    <a:gd name="connsiteY4" fmla="*/ 3936555 h 4069816"/>
                    <a:gd name="connsiteX5" fmla="*/ 3414532 w 3597741"/>
                    <a:gd name="connsiteY5" fmla="*/ 3614240 h 4069816"/>
                    <a:gd name="connsiteX6" fmla="*/ 3402957 w 3597741"/>
                    <a:gd name="connsiteY6" fmla="*/ 315455 h 4069816"/>
                    <a:gd name="connsiteX7" fmla="*/ 3495555 w 3597741"/>
                    <a:gd name="connsiteY7" fmla="*/ 124473 h 4069816"/>
                    <a:gd name="connsiteX8" fmla="*/ 1782501 w 3597741"/>
                    <a:gd name="connsiteY8" fmla="*/ 240220 h 4069816"/>
                    <a:gd name="connsiteX9" fmla="*/ 0 w 3597741"/>
                    <a:gd name="connsiteY9" fmla="*/ 124473 h 4069816"/>
                    <a:gd name="connsiteX0" fmla="*/ 0 w 3597741"/>
                    <a:gd name="connsiteY0" fmla="*/ 124473 h 4074572"/>
                    <a:gd name="connsiteX1" fmla="*/ 202557 w 3597741"/>
                    <a:gd name="connsiteY1" fmla="*/ 552736 h 4074572"/>
                    <a:gd name="connsiteX2" fmla="*/ 202557 w 3597741"/>
                    <a:gd name="connsiteY2" fmla="*/ 3631602 h 4074572"/>
                    <a:gd name="connsiteX3" fmla="*/ 584065 w 3597741"/>
                    <a:gd name="connsiteY3" fmla="*/ 3952139 h 4074572"/>
                    <a:gd name="connsiteX4" fmla="*/ 3053433 w 3597741"/>
                    <a:gd name="connsiteY4" fmla="*/ 3936555 h 4074572"/>
                    <a:gd name="connsiteX5" fmla="*/ 3414532 w 3597741"/>
                    <a:gd name="connsiteY5" fmla="*/ 3614240 h 4074572"/>
                    <a:gd name="connsiteX6" fmla="*/ 3402957 w 3597741"/>
                    <a:gd name="connsiteY6" fmla="*/ 315455 h 4074572"/>
                    <a:gd name="connsiteX7" fmla="*/ 3495555 w 3597741"/>
                    <a:gd name="connsiteY7" fmla="*/ 124473 h 4074572"/>
                    <a:gd name="connsiteX8" fmla="*/ 1782501 w 3597741"/>
                    <a:gd name="connsiteY8" fmla="*/ 240220 h 4074572"/>
                    <a:gd name="connsiteX9" fmla="*/ 0 w 3597741"/>
                    <a:gd name="connsiteY9" fmla="*/ 124473 h 4074572"/>
                    <a:gd name="connsiteX0" fmla="*/ 0 w 3597741"/>
                    <a:gd name="connsiteY0" fmla="*/ 124473 h 4074572"/>
                    <a:gd name="connsiteX1" fmla="*/ 202557 w 3597741"/>
                    <a:gd name="connsiteY1" fmla="*/ 552736 h 4074572"/>
                    <a:gd name="connsiteX2" fmla="*/ 202557 w 3597741"/>
                    <a:gd name="connsiteY2" fmla="*/ 3631602 h 4074572"/>
                    <a:gd name="connsiteX3" fmla="*/ 584065 w 3597741"/>
                    <a:gd name="connsiteY3" fmla="*/ 3952139 h 4074572"/>
                    <a:gd name="connsiteX4" fmla="*/ 3053433 w 3597741"/>
                    <a:gd name="connsiteY4" fmla="*/ 3936555 h 4074572"/>
                    <a:gd name="connsiteX5" fmla="*/ 3414532 w 3597741"/>
                    <a:gd name="connsiteY5" fmla="*/ 3614240 h 4074572"/>
                    <a:gd name="connsiteX6" fmla="*/ 3402957 w 3597741"/>
                    <a:gd name="connsiteY6" fmla="*/ 315455 h 4074572"/>
                    <a:gd name="connsiteX7" fmla="*/ 3495555 w 3597741"/>
                    <a:gd name="connsiteY7" fmla="*/ 124473 h 4074572"/>
                    <a:gd name="connsiteX8" fmla="*/ 1782501 w 3597741"/>
                    <a:gd name="connsiteY8" fmla="*/ 240220 h 4074572"/>
                    <a:gd name="connsiteX9" fmla="*/ 0 w 3597741"/>
                    <a:gd name="connsiteY9" fmla="*/ 124473 h 4074572"/>
                    <a:gd name="connsiteX0" fmla="*/ 0 w 3597741"/>
                    <a:gd name="connsiteY0" fmla="*/ 118545 h 4068644"/>
                    <a:gd name="connsiteX1" fmla="*/ 202557 w 3597741"/>
                    <a:gd name="connsiteY1" fmla="*/ 546808 h 4068644"/>
                    <a:gd name="connsiteX2" fmla="*/ 202557 w 3597741"/>
                    <a:gd name="connsiteY2" fmla="*/ 3625674 h 4068644"/>
                    <a:gd name="connsiteX3" fmla="*/ 584065 w 3597741"/>
                    <a:gd name="connsiteY3" fmla="*/ 3946211 h 4068644"/>
                    <a:gd name="connsiteX4" fmla="*/ 3053433 w 3597741"/>
                    <a:gd name="connsiteY4" fmla="*/ 3930627 h 4068644"/>
                    <a:gd name="connsiteX5" fmla="*/ 3414532 w 3597741"/>
                    <a:gd name="connsiteY5" fmla="*/ 3524091 h 4068644"/>
                    <a:gd name="connsiteX6" fmla="*/ 3402957 w 3597741"/>
                    <a:gd name="connsiteY6" fmla="*/ 309527 h 4068644"/>
                    <a:gd name="connsiteX7" fmla="*/ 3495555 w 3597741"/>
                    <a:gd name="connsiteY7" fmla="*/ 118545 h 4068644"/>
                    <a:gd name="connsiteX8" fmla="*/ 1782501 w 3597741"/>
                    <a:gd name="connsiteY8" fmla="*/ 234292 h 4068644"/>
                    <a:gd name="connsiteX9" fmla="*/ 0 w 3597741"/>
                    <a:gd name="connsiteY9" fmla="*/ 118545 h 4068644"/>
                    <a:gd name="connsiteX0" fmla="*/ 0 w 3597741"/>
                    <a:gd name="connsiteY0" fmla="*/ 118545 h 4068644"/>
                    <a:gd name="connsiteX1" fmla="*/ 202557 w 3597741"/>
                    <a:gd name="connsiteY1" fmla="*/ 546808 h 4068644"/>
                    <a:gd name="connsiteX2" fmla="*/ 202557 w 3597741"/>
                    <a:gd name="connsiteY2" fmla="*/ 3625674 h 4068644"/>
                    <a:gd name="connsiteX3" fmla="*/ 584065 w 3597741"/>
                    <a:gd name="connsiteY3" fmla="*/ 3946211 h 4068644"/>
                    <a:gd name="connsiteX4" fmla="*/ 3053433 w 3597741"/>
                    <a:gd name="connsiteY4" fmla="*/ 3930627 h 4068644"/>
                    <a:gd name="connsiteX5" fmla="*/ 3414532 w 3597741"/>
                    <a:gd name="connsiteY5" fmla="*/ 3524091 h 4068644"/>
                    <a:gd name="connsiteX6" fmla="*/ 3402957 w 3597741"/>
                    <a:gd name="connsiteY6" fmla="*/ 309527 h 4068644"/>
                    <a:gd name="connsiteX7" fmla="*/ 3495555 w 3597741"/>
                    <a:gd name="connsiteY7" fmla="*/ 118545 h 4068644"/>
                    <a:gd name="connsiteX8" fmla="*/ 1782501 w 3597741"/>
                    <a:gd name="connsiteY8" fmla="*/ 234292 h 4068644"/>
                    <a:gd name="connsiteX9" fmla="*/ 0 w 3597741"/>
                    <a:gd name="connsiteY9" fmla="*/ 118545 h 4068644"/>
                    <a:gd name="connsiteX0" fmla="*/ 0 w 3597741"/>
                    <a:gd name="connsiteY0" fmla="*/ 118545 h 4068644"/>
                    <a:gd name="connsiteX1" fmla="*/ 202557 w 3597741"/>
                    <a:gd name="connsiteY1" fmla="*/ 546808 h 4068644"/>
                    <a:gd name="connsiteX2" fmla="*/ 202557 w 3597741"/>
                    <a:gd name="connsiteY2" fmla="*/ 3625674 h 4068644"/>
                    <a:gd name="connsiteX3" fmla="*/ 584065 w 3597741"/>
                    <a:gd name="connsiteY3" fmla="*/ 3946211 h 4068644"/>
                    <a:gd name="connsiteX4" fmla="*/ 3053433 w 3597741"/>
                    <a:gd name="connsiteY4" fmla="*/ 3930627 h 4068644"/>
                    <a:gd name="connsiteX5" fmla="*/ 3414532 w 3597741"/>
                    <a:gd name="connsiteY5" fmla="*/ 3524091 h 4068644"/>
                    <a:gd name="connsiteX6" fmla="*/ 3402957 w 3597741"/>
                    <a:gd name="connsiteY6" fmla="*/ 309527 h 4068644"/>
                    <a:gd name="connsiteX7" fmla="*/ 3495555 w 3597741"/>
                    <a:gd name="connsiteY7" fmla="*/ 118545 h 4068644"/>
                    <a:gd name="connsiteX8" fmla="*/ 1782501 w 3597741"/>
                    <a:gd name="connsiteY8" fmla="*/ 234292 h 4068644"/>
                    <a:gd name="connsiteX9" fmla="*/ 0 w 3597741"/>
                    <a:gd name="connsiteY9" fmla="*/ 118545 h 4068644"/>
                    <a:gd name="connsiteX0" fmla="*/ 0 w 3597741"/>
                    <a:gd name="connsiteY0" fmla="*/ 118545 h 4068644"/>
                    <a:gd name="connsiteX1" fmla="*/ 202557 w 3597741"/>
                    <a:gd name="connsiteY1" fmla="*/ 546808 h 4068644"/>
                    <a:gd name="connsiteX2" fmla="*/ 202557 w 3597741"/>
                    <a:gd name="connsiteY2" fmla="*/ 3625674 h 4068644"/>
                    <a:gd name="connsiteX3" fmla="*/ 584065 w 3597741"/>
                    <a:gd name="connsiteY3" fmla="*/ 3946211 h 4068644"/>
                    <a:gd name="connsiteX4" fmla="*/ 3053433 w 3597741"/>
                    <a:gd name="connsiteY4" fmla="*/ 3930627 h 4068644"/>
                    <a:gd name="connsiteX5" fmla="*/ 3414532 w 3597741"/>
                    <a:gd name="connsiteY5" fmla="*/ 3524091 h 4068644"/>
                    <a:gd name="connsiteX6" fmla="*/ 3402957 w 3597741"/>
                    <a:gd name="connsiteY6" fmla="*/ 309527 h 4068644"/>
                    <a:gd name="connsiteX7" fmla="*/ 3495555 w 3597741"/>
                    <a:gd name="connsiteY7" fmla="*/ 118545 h 4068644"/>
                    <a:gd name="connsiteX8" fmla="*/ 1782501 w 3597741"/>
                    <a:gd name="connsiteY8" fmla="*/ 234292 h 4068644"/>
                    <a:gd name="connsiteX9" fmla="*/ 0 w 3597741"/>
                    <a:gd name="connsiteY9" fmla="*/ 118545 h 4068644"/>
                    <a:gd name="connsiteX0" fmla="*/ 0 w 3597741"/>
                    <a:gd name="connsiteY0" fmla="*/ 121082 h 4071181"/>
                    <a:gd name="connsiteX1" fmla="*/ 202557 w 3597741"/>
                    <a:gd name="connsiteY1" fmla="*/ 549345 h 4071181"/>
                    <a:gd name="connsiteX2" fmla="*/ 202557 w 3597741"/>
                    <a:gd name="connsiteY2" fmla="*/ 3628211 h 4071181"/>
                    <a:gd name="connsiteX3" fmla="*/ 584065 w 3597741"/>
                    <a:gd name="connsiteY3" fmla="*/ 3948748 h 4071181"/>
                    <a:gd name="connsiteX4" fmla="*/ 3053433 w 3597741"/>
                    <a:gd name="connsiteY4" fmla="*/ 3933164 h 4071181"/>
                    <a:gd name="connsiteX5" fmla="*/ 3414532 w 3597741"/>
                    <a:gd name="connsiteY5" fmla="*/ 3562723 h 4071181"/>
                    <a:gd name="connsiteX6" fmla="*/ 3402957 w 3597741"/>
                    <a:gd name="connsiteY6" fmla="*/ 312064 h 4071181"/>
                    <a:gd name="connsiteX7" fmla="*/ 3495555 w 3597741"/>
                    <a:gd name="connsiteY7" fmla="*/ 121082 h 4071181"/>
                    <a:gd name="connsiteX8" fmla="*/ 1782501 w 3597741"/>
                    <a:gd name="connsiteY8" fmla="*/ 236829 h 4071181"/>
                    <a:gd name="connsiteX9" fmla="*/ 0 w 3597741"/>
                    <a:gd name="connsiteY9" fmla="*/ 121082 h 4071181"/>
                    <a:gd name="connsiteX0" fmla="*/ 0 w 3597741"/>
                    <a:gd name="connsiteY0" fmla="*/ 121082 h 4071181"/>
                    <a:gd name="connsiteX1" fmla="*/ 202557 w 3597741"/>
                    <a:gd name="connsiteY1" fmla="*/ 549345 h 4071181"/>
                    <a:gd name="connsiteX2" fmla="*/ 202557 w 3597741"/>
                    <a:gd name="connsiteY2" fmla="*/ 3628211 h 4071181"/>
                    <a:gd name="connsiteX3" fmla="*/ 584065 w 3597741"/>
                    <a:gd name="connsiteY3" fmla="*/ 3948748 h 4071181"/>
                    <a:gd name="connsiteX4" fmla="*/ 3053433 w 3597741"/>
                    <a:gd name="connsiteY4" fmla="*/ 3933164 h 4071181"/>
                    <a:gd name="connsiteX5" fmla="*/ 3414532 w 3597741"/>
                    <a:gd name="connsiteY5" fmla="*/ 3562723 h 4071181"/>
                    <a:gd name="connsiteX6" fmla="*/ 3402957 w 3597741"/>
                    <a:gd name="connsiteY6" fmla="*/ 312064 h 4071181"/>
                    <a:gd name="connsiteX7" fmla="*/ 3495555 w 3597741"/>
                    <a:gd name="connsiteY7" fmla="*/ 121082 h 4071181"/>
                    <a:gd name="connsiteX8" fmla="*/ 1782501 w 3597741"/>
                    <a:gd name="connsiteY8" fmla="*/ 236829 h 4071181"/>
                    <a:gd name="connsiteX9" fmla="*/ 0 w 3597741"/>
                    <a:gd name="connsiteY9" fmla="*/ 121082 h 4071181"/>
                    <a:gd name="connsiteX0" fmla="*/ 0 w 3597741"/>
                    <a:gd name="connsiteY0" fmla="*/ 121082 h 4071181"/>
                    <a:gd name="connsiteX1" fmla="*/ 202557 w 3597741"/>
                    <a:gd name="connsiteY1" fmla="*/ 549345 h 4071181"/>
                    <a:gd name="connsiteX2" fmla="*/ 202557 w 3597741"/>
                    <a:gd name="connsiteY2" fmla="*/ 3628211 h 4071181"/>
                    <a:gd name="connsiteX3" fmla="*/ 584065 w 3597741"/>
                    <a:gd name="connsiteY3" fmla="*/ 3948748 h 4071181"/>
                    <a:gd name="connsiteX4" fmla="*/ 3053433 w 3597741"/>
                    <a:gd name="connsiteY4" fmla="*/ 3933164 h 4071181"/>
                    <a:gd name="connsiteX5" fmla="*/ 3414532 w 3597741"/>
                    <a:gd name="connsiteY5" fmla="*/ 3562723 h 4071181"/>
                    <a:gd name="connsiteX6" fmla="*/ 3402957 w 3597741"/>
                    <a:gd name="connsiteY6" fmla="*/ 312064 h 4071181"/>
                    <a:gd name="connsiteX7" fmla="*/ 3495555 w 3597741"/>
                    <a:gd name="connsiteY7" fmla="*/ 121082 h 4071181"/>
                    <a:gd name="connsiteX8" fmla="*/ 1782501 w 3597741"/>
                    <a:gd name="connsiteY8" fmla="*/ 236829 h 4071181"/>
                    <a:gd name="connsiteX9" fmla="*/ 0 w 3597741"/>
                    <a:gd name="connsiteY9" fmla="*/ 121082 h 4071181"/>
                    <a:gd name="connsiteX0" fmla="*/ 0 w 3597741"/>
                    <a:gd name="connsiteY0" fmla="*/ 121082 h 4071181"/>
                    <a:gd name="connsiteX1" fmla="*/ 202557 w 3597741"/>
                    <a:gd name="connsiteY1" fmla="*/ 549345 h 4071181"/>
                    <a:gd name="connsiteX2" fmla="*/ 202557 w 3597741"/>
                    <a:gd name="connsiteY2" fmla="*/ 3628211 h 4071181"/>
                    <a:gd name="connsiteX3" fmla="*/ 584065 w 3597741"/>
                    <a:gd name="connsiteY3" fmla="*/ 3948748 h 4071181"/>
                    <a:gd name="connsiteX4" fmla="*/ 3053433 w 3597741"/>
                    <a:gd name="connsiteY4" fmla="*/ 3933164 h 4071181"/>
                    <a:gd name="connsiteX5" fmla="*/ 3414532 w 3597741"/>
                    <a:gd name="connsiteY5" fmla="*/ 3562723 h 4071181"/>
                    <a:gd name="connsiteX6" fmla="*/ 3402957 w 3597741"/>
                    <a:gd name="connsiteY6" fmla="*/ 312064 h 4071181"/>
                    <a:gd name="connsiteX7" fmla="*/ 3495555 w 3597741"/>
                    <a:gd name="connsiteY7" fmla="*/ 121082 h 4071181"/>
                    <a:gd name="connsiteX8" fmla="*/ 1782501 w 3597741"/>
                    <a:gd name="connsiteY8" fmla="*/ 236829 h 4071181"/>
                    <a:gd name="connsiteX9" fmla="*/ 0 w 3597741"/>
                    <a:gd name="connsiteY9" fmla="*/ 121082 h 4071181"/>
                    <a:gd name="connsiteX0" fmla="*/ 0 w 3597741"/>
                    <a:gd name="connsiteY0" fmla="*/ 121082 h 4071181"/>
                    <a:gd name="connsiteX1" fmla="*/ 202557 w 3597741"/>
                    <a:gd name="connsiteY1" fmla="*/ 549345 h 4071181"/>
                    <a:gd name="connsiteX2" fmla="*/ 202557 w 3597741"/>
                    <a:gd name="connsiteY2" fmla="*/ 3628211 h 4071181"/>
                    <a:gd name="connsiteX3" fmla="*/ 584065 w 3597741"/>
                    <a:gd name="connsiteY3" fmla="*/ 3948748 h 4071181"/>
                    <a:gd name="connsiteX4" fmla="*/ 3053433 w 3597741"/>
                    <a:gd name="connsiteY4" fmla="*/ 3933164 h 4071181"/>
                    <a:gd name="connsiteX5" fmla="*/ 3414532 w 3597741"/>
                    <a:gd name="connsiteY5" fmla="*/ 3562723 h 4071181"/>
                    <a:gd name="connsiteX6" fmla="*/ 3402957 w 3597741"/>
                    <a:gd name="connsiteY6" fmla="*/ 312064 h 4071181"/>
                    <a:gd name="connsiteX7" fmla="*/ 3495555 w 3597741"/>
                    <a:gd name="connsiteY7" fmla="*/ 121082 h 4071181"/>
                    <a:gd name="connsiteX8" fmla="*/ 1782501 w 3597741"/>
                    <a:gd name="connsiteY8" fmla="*/ 236829 h 4071181"/>
                    <a:gd name="connsiteX9" fmla="*/ 0 w 3597741"/>
                    <a:gd name="connsiteY9" fmla="*/ 121082 h 4071181"/>
                    <a:gd name="connsiteX0" fmla="*/ 0 w 3598189"/>
                    <a:gd name="connsiteY0" fmla="*/ 121082 h 4071181"/>
                    <a:gd name="connsiteX1" fmla="*/ 202557 w 3598189"/>
                    <a:gd name="connsiteY1" fmla="*/ 549345 h 4071181"/>
                    <a:gd name="connsiteX2" fmla="*/ 202557 w 3598189"/>
                    <a:gd name="connsiteY2" fmla="*/ 3628211 h 4071181"/>
                    <a:gd name="connsiteX3" fmla="*/ 584065 w 3598189"/>
                    <a:gd name="connsiteY3" fmla="*/ 3948748 h 4071181"/>
                    <a:gd name="connsiteX4" fmla="*/ 3053433 w 3598189"/>
                    <a:gd name="connsiteY4" fmla="*/ 3933164 h 4071181"/>
                    <a:gd name="connsiteX5" fmla="*/ 3398490 w 3598189"/>
                    <a:gd name="connsiteY5" fmla="*/ 3562723 h 4071181"/>
                    <a:gd name="connsiteX6" fmla="*/ 3402957 w 3598189"/>
                    <a:gd name="connsiteY6" fmla="*/ 312064 h 4071181"/>
                    <a:gd name="connsiteX7" fmla="*/ 3495555 w 3598189"/>
                    <a:gd name="connsiteY7" fmla="*/ 121082 h 4071181"/>
                    <a:gd name="connsiteX8" fmla="*/ 1782501 w 3598189"/>
                    <a:gd name="connsiteY8" fmla="*/ 236829 h 4071181"/>
                    <a:gd name="connsiteX9" fmla="*/ 0 w 3598189"/>
                    <a:gd name="connsiteY9" fmla="*/ 121082 h 4071181"/>
                    <a:gd name="connsiteX0" fmla="*/ 0 w 3598189"/>
                    <a:gd name="connsiteY0" fmla="*/ 121082 h 4087381"/>
                    <a:gd name="connsiteX1" fmla="*/ 202557 w 3598189"/>
                    <a:gd name="connsiteY1" fmla="*/ 549345 h 4087381"/>
                    <a:gd name="connsiteX2" fmla="*/ 202557 w 3598189"/>
                    <a:gd name="connsiteY2" fmla="*/ 3628211 h 4087381"/>
                    <a:gd name="connsiteX3" fmla="*/ 584065 w 3598189"/>
                    <a:gd name="connsiteY3" fmla="*/ 3948748 h 4087381"/>
                    <a:gd name="connsiteX4" fmla="*/ 2941138 w 3598189"/>
                    <a:gd name="connsiteY4" fmla="*/ 3961238 h 4087381"/>
                    <a:gd name="connsiteX5" fmla="*/ 3398490 w 3598189"/>
                    <a:gd name="connsiteY5" fmla="*/ 3562723 h 4087381"/>
                    <a:gd name="connsiteX6" fmla="*/ 3402957 w 3598189"/>
                    <a:gd name="connsiteY6" fmla="*/ 312064 h 4087381"/>
                    <a:gd name="connsiteX7" fmla="*/ 3495555 w 3598189"/>
                    <a:gd name="connsiteY7" fmla="*/ 121082 h 4087381"/>
                    <a:gd name="connsiteX8" fmla="*/ 1782501 w 3598189"/>
                    <a:gd name="connsiteY8" fmla="*/ 236829 h 4087381"/>
                    <a:gd name="connsiteX9" fmla="*/ 0 w 3598189"/>
                    <a:gd name="connsiteY9" fmla="*/ 121082 h 4087381"/>
                    <a:gd name="connsiteX0" fmla="*/ 0 w 3598189"/>
                    <a:gd name="connsiteY0" fmla="*/ 121082 h 4067512"/>
                    <a:gd name="connsiteX1" fmla="*/ 202557 w 3598189"/>
                    <a:gd name="connsiteY1" fmla="*/ 549345 h 4067512"/>
                    <a:gd name="connsiteX2" fmla="*/ 202557 w 3598189"/>
                    <a:gd name="connsiteY2" fmla="*/ 3628211 h 4067512"/>
                    <a:gd name="connsiteX3" fmla="*/ 584065 w 3598189"/>
                    <a:gd name="connsiteY3" fmla="*/ 3948748 h 4067512"/>
                    <a:gd name="connsiteX4" fmla="*/ 2941138 w 3598189"/>
                    <a:gd name="connsiteY4" fmla="*/ 3961238 h 4067512"/>
                    <a:gd name="connsiteX5" fmla="*/ 3398490 w 3598189"/>
                    <a:gd name="connsiteY5" fmla="*/ 3562723 h 4067512"/>
                    <a:gd name="connsiteX6" fmla="*/ 3402957 w 3598189"/>
                    <a:gd name="connsiteY6" fmla="*/ 312064 h 4067512"/>
                    <a:gd name="connsiteX7" fmla="*/ 3495555 w 3598189"/>
                    <a:gd name="connsiteY7" fmla="*/ 121082 h 4067512"/>
                    <a:gd name="connsiteX8" fmla="*/ 1782501 w 3598189"/>
                    <a:gd name="connsiteY8" fmla="*/ 236829 h 4067512"/>
                    <a:gd name="connsiteX9" fmla="*/ 0 w 3598189"/>
                    <a:gd name="connsiteY9" fmla="*/ 121082 h 4067512"/>
                    <a:gd name="connsiteX0" fmla="*/ 0 w 3598189"/>
                    <a:gd name="connsiteY0" fmla="*/ 121082 h 4067512"/>
                    <a:gd name="connsiteX1" fmla="*/ 202557 w 3598189"/>
                    <a:gd name="connsiteY1" fmla="*/ 549345 h 4067512"/>
                    <a:gd name="connsiteX2" fmla="*/ 202557 w 3598189"/>
                    <a:gd name="connsiteY2" fmla="*/ 3628211 h 4067512"/>
                    <a:gd name="connsiteX3" fmla="*/ 584065 w 3598189"/>
                    <a:gd name="connsiteY3" fmla="*/ 3948748 h 4067512"/>
                    <a:gd name="connsiteX4" fmla="*/ 2941138 w 3598189"/>
                    <a:gd name="connsiteY4" fmla="*/ 3961238 h 4067512"/>
                    <a:gd name="connsiteX5" fmla="*/ 3398490 w 3598189"/>
                    <a:gd name="connsiteY5" fmla="*/ 3562723 h 4067512"/>
                    <a:gd name="connsiteX6" fmla="*/ 3402957 w 3598189"/>
                    <a:gd name="connsiteY6" fmla="*/ 312064 h 4067512"/>
                    <a:gd name="connsiteX7" fmla="*/ 3495555 w 3598189"/>
                    <a:gd name="connsiteY7" fmla="*/ 121082 h 4067512"/>
                    <a:gd name="connsiteX8" fmla="*/ 1782501 w 3598189"/>
                    <a:gd name="connsiteY8" fmla="*/ 236829 h 4067512"/>
                    <a:gd name="connsiteX9" fmla="*/ 0 w 3598189"/>
                    <a:gd name="connsiteY9" fmla="*/ 121082 h 4067512"/>
                    <a:gd name="connsiteX0" fmla="*/ 0 w 3598189"/>
                    <a:gd name="connsiteY0" fmla="*/ 121082 h 4067512"/>
                    <a:gd name="connsiteX1" fmla="*/ 202557 w 3598189"/>
                    <a:gd name="connsiteY1" fmla="*/ 549345 h 4067512"/>
                    <a:gd name="connsiteX2" fmla="*/ 202557 w 3598189"/>
                    <a:gd name="connsiteY2" fmla="*/ 3628211 h 4067512"/>
                    <a:gd name="connsiteX3" fmla="*/ 584065 w 3598189"/>
                    <a:gd name="connsiteY3" fmla="*/ 3948748 h 4067512"/>
                    <a:gd name="connsiteX4" fmla="*/ 2941138 w 3598189"/>
                    <a:gd name="connsiteY4" fmla="*/ 3961238 h 4067512"/>
                    <a:gd name="connsiteX5" fmla="*/ 3398490 w 3598189"/>
                    <a:gd name="connsiteY5" fmla="*/ 3562723 h 4067512"/>
                    <a:gd name="connsiteX6" fmla="*/ 3402957 w 3598189"/>
                    <a:gd name="connsiteY6" fmla="*/ 312064 h 4067512"/>
                    <a:gd name="connsiteX7" fmla="*/ 3495555 w 3598189"/>
                    <a:gd name="connsiteY7" fmla="*/ 121082 h 4067512"/>
                    <a:gd name="connsiteX8" fmla="*/ 1782501 w 3598189"/>
                    <a:gd name="connsiteY8" fmla="*/ 236829 h 4067512"/>
                    <a:gd name="connsiteX9" fmla="*/ 0 w 3598189"/>
                    <a:gd name="connsiteY9" fmla="*/ 121082 h 4067512"/>
                    <a:gd name="connsiteX0" fmla="*/ 0 w 3598189"/>
                    <a:gd name="connsiteY0" fmla="*/ 121082 h 4067512"/>
                    <a:gd name="connsiteX1" fmla="*/ 202557 w 3598189"/>
                    <a:gd name="connsiteY1" fmla="*/ 549345 h 4067512"/>
                    <a:gd name="connsiteX2" fmla="*/ 202557 w 3598189"/>
                    <a:gd name="connsiteY2" fmla="*/ 3628211 h 4067512"/>
                    <a:gd name="connsiteX3" fmla="*/ 584065 w 3598189"/>
                    <a:gd name="connsiteY3" fmla="*/ 3948748 h 4067512"/>
                    <a:gd name="connsiteX4" fmla="*/ 2941138 w 3598189"/>
                    <a:gd name="connsiteY4" fmla="*/ 3961238 h 4067512"/>
                    <a:gd name="connsiteX5" fmla="*/ 3398490 w 3598189"/>
                    <a:gd name="connsiteY5" fmla="*/ 3562723 h 4067512"/>
                    <a:gd name="connsiteX6" fmla="*/ 3402957 w 3598189"/>
                    <a:gd name="connsiteY6" fmla="*/ 312064 h 4067512"/>
                    <a:gd name="connsiteX7" fmla="*/ 3495555 w 3598189"/>
                    <a:gd name="connsiteY7" fmla="*/ 121082 h 4067512"/>
                    <a:gd name="connsiteX8" fmla="*/ 1782501 w 3598189"/>
                    <a:gd name="connsiteY8" fmla="*/ 236829 h 4067512"/>
                    <a:gd name="connsiteX9" fmla="*/ 0 w 3598189"/>
                    <a:gd name="connsiteY9" fmla="*/ 121082 h 4067512"/>
                    <a:gd name="connsiteX0" fmla="*/ 0 w 3594908"/>
                    <a:gd name="connsiteY0" fmla="*/ 10071 h 3956501"/>
                    <a:gd name="connsiteX1" fmla="*/ 202557 w 3594908"/>
                    <a:gd name="connsiteY1" fmla="*/ 438334 h 3956501"/>
                    <a:gd name="connsiteX2" fmla="*/ 202557 w 3594908"/>
                    <a:gd name="connsiteY2" fmla="*/ 3517200 h 3956501"/>
                    <a:gd name="connsiteX3" fmla="*/ 584065 w 3594908"/>
                    <a:gd name="connsiteY3" fmla="*/ 3837737 h 3956501"/>
                    <a:gd name="connsiteX4" fmla="*/ 2941138 w 3594908"/>
                    <a:gd name="connsiteY4" fmla="*/ 3850227 h 3956501"/>
                    <a:gd name="connsiteX5" fmla="*/ 3398490 w 3594908"/>
                    <a:gd name="connsiteY5" fmla="*/ 3451712 h 3956501"/>
                    <a:gd name="connsiteX6" fmla="*/ 3402957 w 3594908"/>
                    <a:gd name="connsiteY6" fmla="*/ 201053 h 3956501"/>
                    <a:gd name="connsiteX7" fmla="*/ 3495555 w 3594908"/>
                    <a:gd name="connsiteY7" fmla="*/ 10071 h 3956501"/>
                    <a:gd name="connsiteX8" fmla="*/ 1782501 w 3594908"/>
                    <a:gd name="connsiteY8" fmla="*/ 125818 h 3956501"/>
                    <a:gd name="connsiteX9" fmla="*/ 0 w 3594908"/>
                    <a:gd name="connsiteY9" fmla="*/ 10071 h 3956501"/>
                    <a:gd name="connsiteX0" fmla="*/ 0 w 3495555"/>
                    <a:gd name="connsiteY0" fmla="*/ 10071 h 3956501"/>
                    <a:gd name="connsiteX1" fmla="*/ 202557 w 3495555"/>
                    <a:gd name="connsiteY1" fmla="*/ 438334 h 3956501"/>
                    <a:gd name="connsiteX2" fmla="*/ 202557 w 3495555"/>
                    <a:gd name="connsiteY2" fmla="*/ 3517200 h 3956501"/>
                    <a:gd name="connsiteX3" fmla="*/ 584065 w 3495555"/>
                    <a:gd name="connsiteY3" fmla="*/ 3837737 h 3956501"/>
                    <a:gd name="connsiteX4" fmla="*/ 2941138 w 3495555"/>
                    <a:gd name="connsiteY4" fmla="*/ 3850227 h 3956501"/>
                    <a:gd name="connsiteX5" fmla="*/ 3398490 w 3495555"/>
                    <a:gd name="connsiteY5" fmla="*/ 3451712 h 3956501"/>
                    <a:gd name="connsiteX6" fmla="*/ 3402957 w 3495555"/>
                    <a:gd name="connsiteY6" fmla="*/ 201053 h 3956501"/>
                    <a:gd name="connsiteX7" fmla="*/ 3495555 w 3495555"/>
                    <a:gd name="connsiteY7" fmla="*/ 10071 h 3956501"/>
                    <a:gd name="connsiteX8" fmla="*/ 1782501 w 3495555"/>
                    <a:gd name="connsiteY8" fmla="*/ 125818 h 3956501"/>
                    <a:gd name="connsiteX9" fmla="*/ 0 w 3495555"/>
                    <a:gd name="connsiteY9" fmla="*/ 10071 h 3956501"/>
                    <a:gd name="connsiteX0" fmla="*/ 0 w 3495555"/>
                    <a:gd name="connsiteY0" fmla="*/ 10071 h 3956501"/>
                    <a:gd name="connsiteX1" fmla="*/ 202557 w 3495555"/>
                    <a:gd name="connsiteY1" fmla="*/ 438334 h 3956501"/>
                    <a:gd name="connsiteX2" fmla="*/ 202557 w 3495555"/>
                    <a:gd name="connsiteY2" fmla="*/ 3517200 h 3956501"/>
                    <a:gd name="connsiteX3" fmla="*/ 584065 w 3495555"/>
                    <a:gd name="connsiteY3" fmla="*/ 3837737 h 3956501"/>
                    <a:gd name="connsiteX4" fmla="*/ 2941138 w 3495555"/>
                    <a:gd name="connsiteY4" fmla="*/ 3850227 h 3956501"/>
                    <a:gd name="connsiteX5" fmla="*/ 3398490 w 3495555"/>
                    <a:gd name="connsiteY5" fmla="*/ 3451712 h 3956501"/>
                    <a:gd name="connsiteX6" fmla="*/ 3402957 w 3495555"/>
                    <a:gd name="connsiteY6" fmla="*/ 245169 h 3956501"/>
                    <a:gd name="connsiteX7" fmla="*/ 3495555 w 3495555"/>
                    <a:gd name="connsiteY7" fmla="*/ 10071 h 3956501"/>
                    <a:gd name="connsiteX8" fmla="*/ 1782501 w 3495555"/>
                    <a:gd name="connsiteY8" fmla="*/ 125818 h 3956501"/>
                    <a:gd name="connsiteX9" fmla="*/ 0 w 3495555"/>
                    <a:gd name="connsiteY9" fmla="*/ 10071 h 3956501"/>
                    <a:gd name="connsiteX0" fmla="*/ 0 w 3495555"/>
                    <a:gd name="connsiteY0" fmla="*/ 10071 h 3956501"/>
                    <a:gd name="connsiteX1" fmla="*/ 202557 w 3495555"/>
                    <a:gd name="connsiteY1" fmla="*/ 438334 h 3956501"/>
                    <a:gd name="connsiteX2" fmla="*/ 202557 w 3495555"/>
                    <a:gd name="connsiteY2" fmla="*/ 3517200 h 3956501"/>
                    <a:gd name="connsiteX3" fmla="*/ 584065 w 3495555"/>
                    <a:gd name="connsiteY3" fmla="*/ 3837737 h 3956501"/>
                    <a:gd name="connsiteX4" fmla="*/ 2941138 w 3495555"/>
                    <a:gd name="connsiteY4" fmla="*/ 3850227 h 3956501"/>
                    <a:gd name="connsiteX5" fmla="*/ 3398490 w 3495555"/>
                    <a:gd name="connsiteY5" fmla="*/ 3451712 h 3956501"/>
                    <a:gd name="connsiteX6" fmla="*/ 3402957 w 3495555"/>
                    <a:gd name="connsiteY6" fmla="*/ 245169 h 3956501"/>
                    <a:gd name="connsiteX7" fmla="*/ 3495555 w 3495555"/>
                    <a:gd name="connsiteY7" fmla="*/ 10071 h 3956501"/>
                    <a:gd name="connsiteX8" fmla="*/ 1782501 w 3495555"/>
                    <a:gd name="connsiteY8" fmla="*/ 125818 h 3956501"/>
                    <a:gd name="connsiteX9" fmla="*/ 0 w 3495555"/>
                    <a:gd name="connsiteY9" fmla="*/ 10071 h 3956501"/>
                    <a:gd name="connsiteX0" fmla="*/ 0 w 3495555"/>
                    <a:gd name="connsiteY0" fmla="*/ 10071 h 3956501"/>
                    <a:gd name="connsiteX1" fmla="*/ 202557 w 3495555"/>
                    <a:gd name="connsiteY1" fmla="*/ 438334 h 3956501"/>
                    <a:gd name="connsiteX2" fmla="*/ 202557 w 3495555"/>
                    <a:gd name="connsiteY2" fmla="*/ 3517200 h 3956501"/>
                    <a:gd name="connsiteX3" fmla="*/ 584065 w 3495555"/>
                    <a:gd name="connsiteY3" fmla="*/ 3837737 h 3956501"/>
                    <a:gd name="connsiteX4" fmla="*/ 2941138 w 3495555"/>
                    <a:gd name="connsiteY4" fmla="*/ 3850227 h 3956501"/>
                    <a:gd name="connsiteX5" fmla="*/ 3398490 w 3495555"/>
                    <a:gd name="connsiteY5" fmla="*/ 3451712 h 3956501"/>
                    <a:gd name="connsiteX6" fmla="*/ 3402957 w 3495555"/>
                    <a:gd name="connsiteY6" fmla="*/ 245169 h 3956501"/>
                    <a:gd name="connsiteX7" fmla="*/ 3495555 w 3495555"/>
                    <a:gd name="connsiteY7" fmla="*/ 10071 h 3956501"/>
                    <a:gd name="connsiteX8" fmla="*/ 1782501 w 3495555"/>
                    <a:gd name="connsiteY8" fmla="*/ 125818 h 3956501"/>
                    <a:gd name="connsiteX9" fmla="*/ 0 w 3495555"/>
                    <a:gd name="connsiteY9" fmla="*/ 10071 h 3956501"/>
                    <a:gd name="connsiteX0" fmla="*/ 0 w 3495555"/>
                    <a:gd name="connsiteY0" fmla="*/ 10071 h 3969719"/>
                    <a:gd name="connsiteX1" fmla="*/ 202557 w 3495555"/>
                    <a:gd name="connsiteY1" fmla="*/ 438334 h 3969719"/>
                    <a:gd name="connsiteX2" fmla="*/ 202557 w 3495555"/>
                    <a:gd name="connsiteY2" fmla="*/ 3517200 h 3969719"/>
                    <a:gd name="connsiteX3" fmla="*/ 584065 w 3495555"/>
                    <a:gd name="connsiteY3" fmla="*/ 3837737 h 3969719"/>
                    <a:gd name="connsiteX4" fmla="*/ 2935562 w 3495555"/>
                    <a:gd name="connsiteY4" fmla="*/ 3872529 h 3969719"/>
                    <a:gd name="connsiteX5" fmla="*/ 3398490 w 3495555"/>
                    <a:gd name="connsiteY5" fmla="*/ 3451712 h 3969719"/>
                    <a:gd name="connsiteX6" fmla="*/ 3402957 w 3495555"/>
                    <a:gd name="connsiteY6" fmla="*/ 245169 h 3969719"/>
                    <a:gd name="connsiteX7" fmla="*/ 3495555 w 3495555"/>
                    <a:gd name="connsiteY7" fmla="*/ 10071 h 3969719"/>
                    <a:gd name="connsiteX8" fmla="*/ 1782501 w 3495555"/>
                    <a:gd name="connsiteY8" fmla="*/ 125818 h 3969719"/>
                    <a:gd name="connsiteX9" fmla="*/ 0 w 3495555"/>
                    <a:gd name="connsiteY9" fmla="*/ 10071 h 3969719"/>
                    <a:gd name="connsiteX0" fmla="*/ 0 w 3495555"/>
                    <a:gd name="connsiteY0" fmla="*/ 10071 h 3969719"/>
                    <a:gd name="connsiteX1" fmla="*/ 202557 w 3495555"/>
                    <a:gd name="connsiteY1" fmla="*/ 438334 h 3969719"/>
                    <a:gd name="connsiteX2" fmla="*/ 202557 w 3495555"/>
                    <a:gd name="connsiteY2" fmla="*/ 3517200 h 3969719"/>
                    <a:gd name="connsiteX3" fmla="*/ 584065 w 3495555"/>
                    <a:gd name="connsiteY3" fmla="*/ 3837737 h 3969719"/>
                    <a:gd name="connsiteX4" fmla="*/ 2935562 w 3495555"/>
                    <a:gd name="connsiteY4" fmla="*/ 3872529 h 3969719"/>
                    <a:gd name="connsiteX5" fmla="*/ 3398490 w 3495555"/>
                    <a:gd name="connsiteY5" fmla="*/ 3451712 h 3969719"/>
                    <a:gd name="connsiteX6" fmla="*/ 3402957 w 3495555"/>
                    <a:gd name="connsiteY6" fmla="*/ 245169 h 3969719"/>
                    <a:gd name="connsiteX7" fmla="*/ 3495555 w 3495555"/>
                    <a:gd name="connsiteY7" fmla="*/ 10071 h 3969719"/>
                    <a:gd name="connsiteX8" fmla="*/ 1782501 w 3495555"/>
                    <a:gd name="connsiteY8" fmla="*/ 125818 h 3969719"/>
                    <a:gd name="connsiteX9" fmla="*/ 0 w 3495555"/>
                    <a:gd name="connsiteY9" fmla="*/ 10071 h 3969719"/>
                    <a:gd name="connsiteX0" fmla="*/ 0 w 3495555"/>
                    <a:gd name="connsiteY0" fmla="*/ 10071 h 3969719"/>
                    <a:gd name="connsiteX1" fmla="*/ 202557 w 3495555"/>
                    <a:gd name="connsiteY1" fmla="*/ 438334 h 3969719"/>
                    <a:gd name="connsiteX2" fmla="*/ 202557 w 3495555"/>
                    <a:gd name="connsiteY2" fmla="*/ 3517200 h 3969719"/>
                    <a:gd name="connsiteX3" fmla="*/ 584065 w 3495555"/>
                    <a:gd name="connsiteY3" fmla="*/ 3837737 h 3969719"/>
                    <a:gd name="connsiteX4" fmla="*/ 2935562 w 3495555"/>
                    <a:gd name="connsiteY4" fmla="*/ 3872529 h 3969719"/>
                    <a:gd name="connsiteX5" fmla="*/ 3398490 w 3495555"/>
                    <a:gd name="connsiteY5" fmla="*/ 3451712 h 3969719"/>
                    <a:gd name="connsiteX6" fmla="*/ 3402957 w 3495555"/>
                    <a:gd name="connsiteY6" fmla="*/ 245169 h 3969719"/>
                    <a:gd name="connsiteX7" fmla="*/ 3495555 w 3495555"/>
                    <a:gd name="connsiteY7" fmla="*/ 10071 h 3969719"/>
                    <a:gd name="connsiteX8" fmla="*/ 1782501 w 3495555"/>
                    <a:gd name="connsiteY8" fmla="*/ 125818 h 3969719"/>
                    <a:gd name="connsiteX9" fmla="*/ 0 w 3495555"/>
                    <a:gd name="connsiteY9" fmla="*/ 10071 h 3969719"/>
                    <a:gd name="connsiteX0" fmla="*/ 0 w 3495555"/>
                    <a:gd name="connsiteY0" fmla="*/ 10071 h 3969719"/>
                    <a:gd name="connsiteX1" fmla="*/ 202557 w 3495555"/>
                    <a:gd name="connsiteY1" fmla="*/ 438334 h 3969719"/>
                    <a:gd name="connsiteX2" fmla="*/ 202557 w 3495555"/>
                    <a:gd name="connsiteY2" fmla="*/ 3517200 h 3969719"/>
                    <a:gd name="connsiteX3" fmla="*/ 584065 w 3495555"/>
                    <a:gd name="connsiteY3" fmla="*/ 3837737 h 3969719"/>
                    <a:gd name="connsiteX4" fmla="*/ 2935562 w 3495555"/>
                    <a:gd name="connsiteY4" fmla="*/ 3872529 h 3969719"/>
                    <a:gd name="connsiteX5" fmla="*/ 3398490 w 3495555"/>
                    <a:gd name="connsiteY5" fmla="*/ 3451712 h 3969719"/>
                    <a:gd name="connsiteX6" fmla="*/ 3402957 w 3495555"/>
                    <a:gd name="connsiteY6" fmla="*/ 245169 h 3969719"/>
                    <a:gd name="connsiteX7" fmla="*/ 3495555 w 3495555"/>
                    <a:gd name="connsiteY7" fmla="*/ 10071 h 3969719"/>
                    <a:gd name="connsiteX8" fmla="*/ 1782501 w 3495555"/>
                    <a:gd name="connsiteY8" fmla="*/ 125818 h 3969719"/>
                    <a:gd name="connsiteX9" fmla="*/ 0 w 3495555"/>
                    <a:gd name="connsiteY9" fmla="*/ 10071 h 3969719"/>
                    <a:gd name="connsiteX0" fmla="*/ 0 w 3495555"/>
                    <a:gd name="connsiteY0" fmla="*/ 10071 h 3969719"/>
                    <a:gd name="connsiteX1" fmla="*/ 202557 w 3495555"/>
                    <a:gd name="connsiteY1" fmla="*/ 438334 h 3969719"/>
                    <a:gd name="connsiteX2" fmla="*/ 202557 w 3495555"/>
                    <a:gd name="connsiteY2" fmla="*/ 3517200 h 3969719"/>
                    <a:gd name="connsiteX3" fmla="*/ 584065 w 3495555"/>
                    <a:gd name="connsiteY3" fmla="*/ 3837737 h 3969719"/>
                    <a:gd name="connsiteX4" fmla="*/ 2935562 w 3495555"/>
                    <a:gd name="connsiteY4" fmla="*/ 3872529 h 3969719"/>
                    <a:gd name="connsiteX5" fmla="*/ 3398490 w 3495555"/>
                    <a:gd name="connsiteY5" fmla="*/ 3451712 h 3969719"/>
                    <a:gd name="connsiteX6" fmla="*/ 3402957 w 3495555"/>
                    <a:gd name="connsiteY6" fmla="*/ 245169 h 3969719"/>
                    <a:gd name="connsiteX7" fmla="*/ 3495555 w 3495555"/>
                    <a:gd name="connsiteY7" fmla="*/ 10071 h 3969719"/>
                    <a:gd name="connsiteX8" fmla="*/ 1782501 w 3495555"/>
                    <a:gd name="connsiteY8" fmla="*/ 125818 h 3969719"/>
                    <a:gd name="connsiteX9" fmla="*/ 0 w 3495555"/>
                    <a:gd name="connsiteY9" fmla="*/ 10071 h 3969719"/>
                    <a:gd name="connsiteX0" fmla="*/ 0 w 3495555"/>
                    <a:gd name="connsiteY0" fmla="*/ 10071 h 3969719"/>
                    <a:gd name="connsiteX1" fmla="*/ 202557 w 3495555"/>
                    <a:gd name="connsiteY1" fmla="*/ 438334 h 3969719"/>
                    <a:gd name="connsiteX2" fmla="*/ 202557 w 3495555"/>
                    <a:gd name="connsiteY2" fmla="*/ 3517200 h 3969719"/>
                    <a:gd name="connsiteX3" fmla="*/ 584065 w 3495555"/>
                    <a:gd name="connsiteY3" fmla="*/ 3837737 h 3969719"/>
                    <a:gd name="connsiteX4" fmla="*/ 2935562 w 3495555"/>
                    <a:gd name="connsiteY4" fmla="*/ 3872529 h 3969719"/>
                    <a:gd name="connsiteX5" fmla="*/ 3398490 w 3495555"/>
                    <a:gd name="connsiteY5" fmla="*/ 3451712 h 3969719"/>
                    <a:gd name="connsiteX6" fmla="*/ 3402957 w 3495555"/>
                    <a:gd name="connsiteY6" fmla="*/ 245169 h 3969719"/>
                    <a:gd name="connsiteX7" fmla="*/ 3495555 w 3495555"/>
                    <a:gd name="connsiteY7" fmla="*/ 10071 h 3969719"/>
                    <a:gd name="connsiteX8" fmla="*/ 1782501 w 3495555"/>
                    <a:gd name="connsiteY8" fmla="*/ 125818 h 3969719"/>
                    <a:gd name="connsiteX9" fmla="*/ 0 w 3495555"/>
                    <a:gd name="connsiteY9" fmla="*/ 10071 h 3969719"/>
                    <a:gd name="connsiteX0" fmla="*/ 0 w 3495555"/>
                    <a:gd name="connsiteY0" fmla="*/ 10071 h 3969719"/>
                    <a:gd name="connsiteX1" fmla="*/ 202557 w 3495555"/>
                    <a:gd name="connsiteY1" fmla="*/ 438334 h 3969719"/>
                    <a:gd name="connsiteX2" fmla="*/ 202557 w 3495555"/>
                    <a:gd name="connsiteY2" fmla="*/ 3517200 h 3969719"/>
                    <a:gd name="connsiteX3" fmla="*/ 584065 w 3495555"/>
                    <a:gd name="connsiteY3" fmla="*/ 3837737 h 3969719"/>
                    <a:gd name="connsiteX4" fmla="*/ 2935562 w 3495555"/>
                    <a:gd name="connsiteY4" fmla="*/ 3872529 h 3969719"/>
                    <a:gd name="connsiteX5" fmla="*/ 3398490 w 3495555"/>
                    <a:gd name="connsiteY5" fmla="*/ 3451712 h 3969719"/>
                    <a:gd name="connsiteX6" fmla="*/ 3402957 w 3495555"/>
                    <a:gd name="connsiteY6" fmla="*/ 245169 h 3969719"/>
                    <a:gd name="connsiteX7" fmla="*/ 3495555 w 3495555"/>
                    <a:gd name="connsiteY7" fmla="*/ 10071 h 3969719"/>
                    <a:gd name="connsiteX8" fmla="*/ 1782501 w 3495555"/>
                    <a:gd name="connsiteY8" fmla="*/ 125818 h 3969719"/>
                    <a:gd name="connsiteX9" fmla="*/ 0 w 3495555"/>
                    <a:gd name="connsiteY9" fmla="*/ 10071 h 3969719"/>
                    <a:gd name="connsiteX0" fmla="*/ 0 w 3517858"/>
                    <a:gd name="connsiteY0" fmla="*/ 12026 h 3960523"/>
                    <a:gd name="connsiteX1" fmla="*/ 224860 w 3517858"/>
                    <a:gd name="connsiteY1" fmla="*/ 429138 h 3960523"/>
                    <a:gd name="connsiteX2" fmla="*/ 224860 w 3517858"/>
                    <a:gd name="connsiteY2" fmla="*/ 3508004 h 3960523"/>
                    <a:gd name="connsiteX3" fmla="*/ 606368 w 3517858"/>
                    <a:gd name="connsiteY3" fmla="*/ 3828541 h 3960523"/>
                    <a:gd name="connsiteX4" fmla="*/ 2957865 w 3517858"/>
                    <a:gd name="connsiteY4" fmla="*/ 3863333 h 3960523"/>
                    <a:gd name="connsiteX5" fmla="*/ 3420793 w 3517858"/>
                    <a:gd name="connsiteY5" fmla="*/ 3442516 h 3960523"/>
                    <a:gd name="connsiteX6" fmla="*/ 3425260 w 3517858"/>
                    <a:gd name="connsiteY6" fmla="*/ 235973 h 3960523"/>
                    <a:gd name="connsiteX7" fmla="*/ 3517858 w 3517858"/>
                    <a:gd name="connsiteY7" fmla="*/ 875 h 3960523"/>
                    <a:gd name="connsiteX8" fmla="*/ 1804804 w 3517858"/>
                    <a:gd name="connsiteY8" fmla="*/ 116622 h 3960523"/>
                    <a:gd name="connsiteX9" fmla="*/ 0 w 3517858"/>
                    <a:gd name="connsiteY9" fmla="*/ 12026 h 3960523"/>
                    <a:gd name="connsiteX0" fmla="*/ 0 w 3517858"/>
                    <a:gd name="connsiteY0" fmla="*/ 12026 h 3960523"/>
                    <a:gd name="connsiteX1" fmla="*/ 224860 w 3517858"/>
                    <a:gd name="connsiteY1" fmla="*/ 429138 h 3960523"/>
                    <a:gd name="connsiteX2" fmla="*/ 224860 w 3517858"/>
                    <a:gd name="connsiteY2" fmla="*/ 3508004 h 3960523"/>
                    <a:gd name="connsiteX3" fmla="*/ 606368 w 3517858"/>
                    <a:gd name="connsiteY3" fmla="*/ 3828541 h 3960523"/>
                    <a:gd name="connsiteX4" fmla="*/ 2957865 w 3517858"/>
                    <a:gd name="connsiteY4" fmla="*/ 3863333 h 3960523"/>
                    <a:gd name="connsiteX5" fmla="*/ 3420793 w 3517858"/>
                    <a:gd name="connsiteY5" fmla="*/ 3442516 h 3960523"/>
                    <a:gd name="connsiteX6" fmla="*/ 3425260 w 3517858"/>
                    <a:gd name="connsiteY6" fmla="*/ 235973 h 3960523"/>
                    <a:gd name="connsiteX7" fmla="*/ 3517858 w 3517858"/>
                    <a:gd name="connsiteY7" fmla="*/ 875 h 3960523"/>
                    <a:gd name="connsiteX8" fmla="*/ 1804804 w 3517858"/>
                    <a:gd name="connsiteY8" fmla="*/ 116622 h 3960523"/>
                    <a:gd name="connsiteX9" fmla="*/ 0 w 3517858"/>
                    <a:gd name="connsiteY9" fmla="*/ 12026 h 3960523"/>
                    <a:gd name="connsiteX0" fmla="*/ 0 w 3517858"/>
                    <a:gd name="connsiteY0" fmla="*/ 12026 h 3960523"/>
                    <a:gd name="connsiteX1" fmla="*/ 224860 w 3517858"/>
                    <a:gd name="connsiteY1" fmla="*/ 429138 h 3960523"/>
                    <a:gd name="connsiteX2" fmla="*/ 224860 w 3517858"/>
                    <a:gd name="connsiteY2" fmla="*/ 3508004 h 3960523"/>
                    <a:gd name="connsiteX3" fmla="*/ 606368 w 3517858"/>
                    <a:gd name="connsiteY3" fmla="*/ 3828541 h 3960523"/>
                    <a:gd name="connsiteX4" fmla="*/ 2957865 w 3517858"/>
                    <a:gd name="connsiteY4" fmla="*/ 3863333 h 3960523"/>
                    <a:gd name="connsiteX5" fmla="*/ 3420793 w 3517858"/>
                    <a:gd name="connsiteY5" fmla="*/ 3442516 h 3960523"/>
                    <a:gd name="connsiteX6" fmla="*/ 3425260 w 3517858"/>
                    <a:gd name="connsiteY6" fmla="*/ 235973 h 3960523"/>
                    <a:gd name="connsiteX7" fmla="*/ 3517858 w 3517858"/>
                    <a:gd name="connsiteY7" fmla="*/ 875 h 3960523"/>
                    <a:gd name="connsiteX8" fmla="*/ 1804804 w 3517858"/>
                    <a:gd name="connsiteY8" fmla="*/ 116622 h 3960523"/>
                    <a:gd name="connsiteX9" fmla="*/ 0 w 3517858"/>
                    <a:gd name="connsiteY9" fmla="*/ 12026 h 3960523"/>
                    <a:gd name="connsiteX0" fmla="*/ 0 w 3517858"/>
                    <a:gd name="connsiteY0" fmla="*/ 11151 h 3959648"/>
                    <a:gd name="connsiteX1" fmla="*/ 224860 w 3517858"/>
                    <a:gd name="connsiteY1" fmla="*/ 428263 h 3959648"/>
                    <a:gd name="connsiteX2" fmla="*/ 224860 w 3517858"/>
                    <a:gd name="connsiteY2" fmla="*/ 3507129 h 3959648"/>
                    <a:gd name="connsiteX3" fmla="*/ 606368 w 3517858"/>
                    <a:gd name="connsiteY3" fmla="*/ 3827666 h 3959648"/>
                    <a:gd name="connsiteX4" fmla="*/ 2957865 w 3517858"/>
                    <a:gd name="connsiteY4" fmla="*/ 3862458 h 3959648"/>
                    <a:gd name="connsiteX5" fmla="*/ 3420793 w 3517858"/>
                    <a:gd name="connsiteY5" fmla="*/ 3441641 h 3959648"/>
                    <a:gd name="connsiteX6" fmla="*/ 3425260 w 3517858"/>
                    <a:gd name="connsiteY6" fmla="*/ 235098 h 3959648"/>
                    <a:gd name="connsiteX7" fmla="*/ 3517858 w 3517858"/>
                    <a:gd name="connsiteY7" fmla="*/ 0 h 3959648"/>
                    <a:gd name="connsiteX8" fmla="*/ 1804804 w 3517858"/>
                    <a:gd name="connsiteY8" fmla="*/ 115747 h 3959648"/>
                    <a:gd name="connsiteX9" fmla="*/ 0 w 3517858"/>
                    <a:gd name="connsiteY9" fmla="*/ 11151 h 3959648"/>
                    <a:gd name="connsiteX0" fmla="*/ 0 w 3517858"/>
                    <a:gd name="connsiteY0" fmla="*/ 11151 h 3959648"/>
                    <a:gd name="connsiteX1" fmla="*/ 224860 w 3517858"/>
                    <a:gd name="connsiteY1" fmla="*/ 428263 h 3959648"/>
                    <a:gd name="connsiteX2" fmla="*/ 224860 w 3517858"/>
                    <a:gd name="connsiteY2" fmla="*/ 3507129 h 3959648"/>
                    <a:gd name="connsiteX3" fmla="*/ 606368 w 3517858"/>
                    <a:gd name="connsiteY3" fmla="*/ 3827666 h 3959648"/>
                    <a:gd name="connsiteX4" fmla="*/ 2957865 w 3517858"/>
                    <a:gd name="connsiteY4" fmla="*/ 3862458 h 3959648"/>
                    <a:gd name="connsiteX5" fmla="*/ 3420793 w 3517858"/>
                    <a:gd name="connsiteY5" fmla="*/ 3441641 h 3959648"/>
                    <a:gd name="connsiteX6" fmla="*/ 3425260 w 3517858"/>
                    <a:gd name="connsiteY6" fmla="*/ 235098 h 3959648"/>
                    <a:gd name="connsiteX7" fmla="*/ 3517858 w 3517858"/>
                    <a:gd name="connsiteY7" fmla="*/ 0 h 3959648"/>
                    <a:gd name="connsiteX8" fmla="*/ 1793652 w 3517858"/>
                    <a:gd name="connsiteY8" fmla="*/ 104595 h 3959648"/>
                    <a:gd name="connsiteX9" fmla="*/ 0 w 3517858"/>
                    <a:gd name="connsiteY9" fmla="*/ 11151 h 3959648"/>
                    <a:gd name="connsiteX0" fmla="*/ 0 w 3517858"/>
                    <a:gd name="connsiteY0" fmla="*/ 11151 h 3959648"/>
                    <a:gd name="connsiteX1" fmla="*/ 224860 w 3517858"/>
                    <a:gd name="connsiteY1" fmla="*/ 428263 h 3959648"/>
                    <a:gd name="connsiteX2" fmla="*/ 224860 w 3517858"/>
                    <a:gd name="connsiteY2" fmla="*/ 3507129 h 3959648"/>
                    <a:gd name="connsiteX3" fmla="*/ 606368 w 3517858"/>
                    <a:gd name="connsiteY3" fmla="*/ 3827666 h 3959648"/>
                    <a:gd name="connsiteX4" fmla="*/ 2957865 w 3517858"/>
                    <a:gd name="connsiteY4" fmla="*/ 3862458 h 3959648"/>
                    <a:gd name="connsiteX5" fmla="*/ 3420793 w 3517858"/>
                    <a:gd name="connsiteY5" fmla="*/ 3441641 h 3959648"/>
                    <a:gd name="connsiteX6" fmla="*/ 3425260 w 3517858"/>
                    <a:gd name="connsiteY6" fmla="*/ 235098 h 3959648"/>
                    <a:gd name="connsiteX7" fmla="*/ 3517858 w 3517858"/>
                    <a:gd name="connsiteY7" fmla="*/ 0 h 3959648"/>
                    <a:gd name="connsiteX8" fmla="*/ 1793652 w 3517858"/>
                    <a:gd name="connsiteY8" fmla="*/ 104595 h 3959648"/>
                    <a:gd name="connsiteX9" fmla="*/ 0 w 3517858"/>
                    <a:gd name="connsiteY9" fmla="*/ 11151 h 3959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17858" h="3959648">
                      <a:moveTo>
                        <a:pt x="0" y="11151"/>
                      </a:moveTo>
                      <a:cubicBezTo>
                        <a:pt x="119437" y="87202"/>
                        <a:pt x="219175" y="160573"/>
                        <a:pt x="224860" y="428263"/>
                      </a:cubicBezTo>
                      <a:cubicBezTo>
                        <a:pt x="238566" y="1012784"/>
                        <a:pt x="211407" y="2945909"/>
                        <a:pt x="224860" y="3507129"/>
                      </a:cubicBezTo>
                      <a:cubicBezTo>
                        <a:pt x="226281" y="3587085"/>
                        <a:pt x="261565" y="3733393"/>
                        <a:pt x="606368" y="3827666"/>
                      </a:cubicBezTo>
                      <a:cubicBezTo>
                        <a:pt x="1071487" y="3962044"/>
                        <a:pt x="2199369" y="4025722"/>
                        <a:pt x="2957865" y="3862458"/>
                      </a:cubicBezTo>
                      <a:cubicBezTo>
                        <a:pt x="3251434" y="3784492"/>
                        <a:pt x="3420952" y="3689362"/>
                        <a:pt x="3420793" y="3441641"/>
                      </a:cubicBezTo>
                      <a:cubicBezTo>
                        <a:pt x="3420634" y="3193920"/>
                        <a:pt x="3429134" y="319421"/>
                        <a:pt x="3425260" y="235098"/>
                      </a:cubicBezTo>
                      <a:cubicBezTo>
                        <a:pt x="3421386" y="150775"/>
                        <a:pt x="3499176" y="44623"/>
                        <a:pt x="3517858" y="0"/>
                      </a:cubicBezTo>
                      <a:cubicBezTo>
                        <a:pt x="3219904" y="76670"/>
                        <a:pt x="2524928" y="108313"/>
                        <a:pt x="1793652" y="104595"/>
                      </a:cubicBezTo>
                      <a:cubicBezTo>
                        <a:pt x="1062376" y="100877"/>
                        <a:pt x="168539" y="48275"/>
                        <a:pt x="0" y="11151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  <a:alpha val="60000"/>
                  </a:schemeClr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2088992" y="622142"/>
                  <a:ext cx="3555384" cy="217448"/>
                </a:xfrm>
                <a:prstGeom prst="ellipse">
                  <a:avLst/>
                </a:prstGeom>
                <a:solidFill>
                  <a:schemeClr val="bg1">
                    <a:alpha val="7000"/>
                  </a:schemeClr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6" name="Freeform 205"/>
                <p:cNvSpPr/>
                <p:nvPr/>
              </p:nvSpPr>
              <p:spPr>
                <a:xfrm>
                  <a:off x="3836020" y="791737"/>
                  <a:ext cx="1550019" cy="3088887"/>
                </a:xfrm>
                <a:custGeom>
                  <a:avLst/>
                  <a:gdLst>
                    <a:gd name="connsiteX0" fmla="*/ 0 w 1550019"/>
                    <a:gd name="connsiteY0" fmla="*/ 241798 h 3420758"/>
                    <a:gd name="connsiteX1" fmla="*/ 1103970 w 1550019"/>
                    <a:gd name="connsiteY1" fmla="*/ 308705 h 3420758"/>
                    <a:gd name="connsiteX2" fmla="*/ 1170878 w 1550019"/>
                    <a:gd name="connsiteY2" fmla="*/ 3280505 h 3420758"/>
                    <a:gd name="connsiteX3" fmla="*/ 1544443 w 1550019"/>
                    <a:gd name="connsiteY3" fmla="*/ 3208022 h 3420758"/>
                    <a:gd name="connsiteX4" fmla="*/ 1505414 w 1550019"/>
                    <a:gd name="connsiteY4" fmla="*/ 420218 h 3420758"/>
                    <a:gd name="connsiteX5" fmla="*/ 1550019 w 1550019"/>
                    <a:gd name="connsiteY5" fmla="*/ 191618 h 3420758"/>
                    <a:gd name="connsiteX6" fmla="*/ 0 w 1550019"/>
                    <a:gd name="connsiteY6" fmla="*/ 241798 h 3420758"/>
                    <a:gd name="connsiteX0" fmla="*/ 0 w 1550019"/>
                    <a:gd name="connsiteY0" fmla="*/ 241798 h 3280505"/>
                    <a:gd name="connsiteX1" fmla="*/ 1103970 w 1550019"/>
                    <a:gd name="connsiteY1" fmla="*/ 308705 h 3280505"/>
                    <a:gd name="connsiteX2" fmla="*/ 1170878 w 1550019"/>
                    <a:gd name="connsiteY2" fmla="*/ 3280505 h 3280505"/>
                    <a:gd name="connsiteX3" fmla="*/ 1544443 w 1550019"/>
                    <a:gd name="connsiteY3" fmla="*/ 3208022 h 3280505"/>
                    <a:gd name="connsiteX4" fmla="*/ 1505414 w 1550019"/>
                    <a:gd name="connsiteY4" fmla="*/ 420218 h 3280505"/>
                    <a:gd name="connsiteX5" fmla="*/ 1550019 w 1550019"/>
                    <a:gd name="connsiteY5" fmla="*/ 191618 h 3280505"/>
                    <a:gd name="connsiteX6" fmla="*/ 0 w 1550019"/>
                    <a:gd name="connsiteY6" fmla="*/ 241798 h 3280505"/>
                    <a:gd name="connsiteX0" fmla="*/ 0 w 1550019"/>
                    <a:gd name="connsiteY0" fmla="*/ 241798 h 3280505"/>
                    <a:gd name="connsiteX1" fmla="*/ 1103970 w 1550019"/>
                    <a:gd name="connsiteY1" fmla="*/ 308705 h 3280505"/>
                    <a:gd name="connsiteX2" fmla="*/ 1170878 w 1550019"/>
                    <a:gd name="connsiteY2" fmla="*/ 3280505 h 3280505"/>
                    <a:gd name="connsiteX3" fmla="*/ 1544443 w 1550019"/>
                    <a:gd name="connsiteY3" fmla="*/ 3208022 h 3280505"/>
                    <a:gd name="connsiteX4" fmla="*/ 1505414 w 1550019"/>
                    <a:gd name="connsiteY4" fmla="*/ 420218 h 3280505"/>
                    <a:gd name="connsiteX5" fmla="*/ 1550019 w 1550019"/>
                    <a:gd name="connsiteY5" fmla="*/ 191618 h 3280505"/>
                    <a:gd name="connsiteX6" fmla="*/ 0 w 1550019"/>
                    <a:gd name="connsiteY6" fmla="*/ 241798 h 3280505"/>
                    <a:gd name="connsiteX0" fmla="*/ 0 w 1550019"/>
                    <a:gd name="connsiteY0" fmla="*/ 165724 h 3204431"/>
                    <a:gd name="connsiteX1" fmla="*/ 1117033 w 1550019"/>
                    <a:gd name="connsiteY1" fmla="*/ 385031 h 3204431"/>
                    <a:gd name="connsiteX2" fmla="*/ 1170878 w 1550019"/>
                    <a:gd name="connsiteY2" fmla="*/ 3204431 h 3204431"/>
                    <a:gd name="connsiteX3" fmla="*/ 1544443 w 1550019"/>
                    <a:gd name="connsiteY3" fmla="*/ 3131948 h 3204431"/>
                    <a:gd name="connsiteX4" fmla="*/ 1505414 w 1550019"/>
                    <a:gd name="connsiteY4" fmla="*/ 344144 h 3204431"/>
                    <a:gd name="connsiteX5" fmla="*/ 1550019 w 1550019"/>
                    <a:gd name="connsiteY5" fmla="*/ 115544 h 3204431"/>
                    <a:gd name="connsiteX6" fmla="*/ 0 w 1550019"/>
                    <a:gd name="connsiteY6" fmla="*/ 165724 h 3204431"/>
                    <a:gd name="connsiteX0" fmla="*/ 0 w 1550019"/>
                    <a:gd name="connsiteY0" fmla="*/ 189614 h 3228321"/>
                    <a:gd name="connsiteX1" fmla="*/ 1117033 w 1550019"/>
                    <a:gd name="connsiteY1" fmla="*/ 408921 h 3228321"/>
                    <a:gd name="connsiteX2" fmla="*/ 1170878 w 1550019"/>
                    <a:gd name="connsiteY2" fmla="*/ 3228321 h 3228321"/>
                    <a:gd name="connsiteX3" fmla="*/ 1544443 w 1550019"/>
                    <a:gd name="connsiteY3" fmla="*/ 3155838 h 3228321"/>
                    <a:gd name="connsiteX4" fmla="*/ 1505414 w 1550019"/>
                    <a:gd name="connsiteY4" fmla="*/ 368034 h 3228321"/>
                    <a:gd name="connsiteX5" fmla="*/ 1550019 w 1550019"/>
                    <a:gd name="connsiteY5" fmla="*/ 139434 h 3228321"/>
                    <a:gd name="connsiteX6" fmla="*/ 0 w 1550019"/>
                    <a:gd name="connsiteY6" fmla="*/ 189614 h 3228321"/>
                    <a:gd name="connsiteX0" fmla="*/ 0 w 1550019"/>
                    <a:gd name="connsiteY0" fmla="*/ 189614 h 3228321"/>
                    <a:gd name="connsiteX1" fmla="*/ 1117033 w 1550019"/>
                    <a:gd name="connsiteY1" fmla="*/ 408921 h 3228321"/>
                    <a:gd name="connsiteX2" fmla="*/ 1170878 w 1550019"/>
                    <a:gd name="connsiteY2" fmla="*/ 3228321 h 3228321"/>
                    <a:gd name="connsiteX3" fmla="*/ 1544443 w 1550019"/>
                    <a:gd name="connsiteY3" fmla="*/ 3155838 h 3228321"/>
                    <a:gd name="connsiteX4" fmla="*/ 1505414 w 1550019"/>
                    <a:gd name="connsiteY4" fmla="*/ 368034 h 3228321"/>
                    <a:gd name="connsiteX5" fmla="*/ 1550019 w 1550019"/>
                    <a:gd name="connsiteY5" fmla="*/ 139434 h 3228321"/>
                    <a:gd name="connsiteX6" fmla="*/ 0 w 1550019"/>
                    <a:gd name="connsiteY6" fmla="*/ 189614 h 3228321"/>
                    <a:gd name="connsiteX0" fmla="*/ 0 w 1550019"/>
                    <a:gd name="connsiteY0" fmla="*/ 98269 h 3136976"/>
                    <a:gd name="connsiteX1" fmla="*/ 1134450 w 1550019"/>
                    <a:gd name="connsiteY1" fmla="*/ 596250 h 3136976"/>
                    <a:gd name="connsiteX2" fmla="*/ 1170878 w 1550019"/>
                    <a:gd name="connsiteY2" fmla="*/ 3136976 h 3136976"/>
                    <a:gd name="connsiteX3" fmla="*/ 1544443 w 1550019"/>
                    <a:gd name="connsiteY3" fmla="*/ 3064493 h 3136976"/>
                    <a:gd name="connsiteX4" fmla="*/ 1505414 w 1550019"/>
                    <a:gd name="connsiteY4" fmla="*/ 276689 h 3136976"/>
                    <a:gd name="connsiteX5" fmla="*/ 1550019 w 1550019"/>
                    <a:gd name="connsiteY5" fmla="*/ 48089 h 3136976"/>
                    <a:gd name="connsiteX6" fmla="*/ 0 w 1550019"/>
                    <a:gd name="connsiteY6" fmla="*/ 98269 h 3136976"/>
                    <a:gd name="connsiteX0" fmla="*/ 0 w 1550019"/>
                    <a:gd name="connsiteY0" fmla="*/ 50180 h 3088887"/>
                    <a:gd name="connsiteX1" fmla="*/ 1134450 w 1550019"/>
                    <a:gd name="connsiteY1" fmla="*/ 548161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  <a:gd name="connsiteX0" fmla="*/ 0 w 1550019"/>
                    <a:gd name="connsiteY0" fmla="*/ 50180 h 3088887"/>
                    <a:gd name="connsiteX1" fmla="*/ 1134450 w 1550019"/>
                    <a:gd name="connsiteY1" fmla="*/ 548161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  <a:gd name="connsiteX0" fmla="*/ 0 w 1550019"/>
                    <a:gd name="connsiteY0" fmla="*/ 163598 h 3202305"/>
                    <a:gd name="connsiteX1" fmla="*/ 1138805 w 1550019"/>
                    <a:gd name="connsiteY1" fmla="*/ 308882 h 3202305"/>
                    <a:gd name="connsiteX2" fmla="*/ 1170878 w 1550019"/>
                    <a:gd name="connsiteY2" fmla="*/ 3202305 h 3202305"/>
                    <a:gd name="connsiteX3" fmla="*/ 1544443 w 1550019"/>
                    <a:gd name="connsiteY3" fmla="*/ 3129822 h 3202305"/>
                    <a:gd name="connsiteX4" fmla="*/ 1505414 w 1550019"/>
                    <a:gd name="connsiteY4" fmla="*/ 342018 h 3202305"/>
                    <a:gd name="connsiteX5" fmla="*/ 1550019 w 1550019"/>
                    <a:gd name="connsiteY5" fmla="*/ 113418 h 3202305"/>
                    <a:gd name="connsiteX6" fmla="*/ 0 w 1550019"/>
                    <a:gd name="connsiteY6" fmla="*/ 163598 h 3202305"/>
                    <a:gd name="connsiteX0" fmla="*/ 0 w 1550019"/>
                    <a:gd name="connsiteY0" fmla="*/ 50180 h 3088887"/>
                    <a:gd name="connsiteX1" fmla="*/ 1138805 w 1550019"/>
                    <a:gd name="connsiteY1" fmla="*/ 195464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  <a:gd name="connsiteX0" fmla="*/ 0 w 1550019"/>
                    <a:gd name="connsiteY0" fmla="*/ 50180 h 3088887"/>
                    <a:gd name="connsiteX1" fmla="*/ 1138805 w 1550019"/>
                    <a:gd name="connsiteY1" fmla="*/ 195464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  <a:gd name="connsiteX0" fmla="*/ 0 w 1550019"/>
                    <a:gd name="connsiteY0" fmla="*/ 50180 h 3088887"/>
                    <a:gd name="connsiteX1" fmla="*/ 1160576 w 1550019"/>
                    <a:gd name="connsiteY1" fmla="*/ 239007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  <a:gd name="connsiteX0" fmla="*/ 0 w 1550019"/>
                    <a:gd name="connsiteY0" fmla="*/ 50180 h 3088887"/>
                    <a:gd name="connsiteX1" fmla="*/ 1160576 w 1550019"/>
                    <a:gd name="connsiteY1" fmla="*/ 239007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  <a:gd name="connsiteX0" fmla="*/ 0 w 1550019"/>
                    <a:gd name="connsiteY0" fmla="*/ 50180 h 3088887"/>
                    <a:gd name="connsiteX1" fmla="*/ 1160576 w 1550019"/>
                    <a:gd name="connsiteY1" fmla="*/ 239007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  <a:gd name="connsiteX0" fmla="*/ 0 w 1550019"/>
                    <a:gd name="connsiteY0" fmla="*/ 50180 h 3088887"/>
                    <a:gd name="connsiteX1" fmla="*/ 1160576 w 1550019"/>
                    <a:gd name="connsiteY1" fmla="*/ 239007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  <a:gd name="connsiteX0" fmla="*/ 0 w 1550019"/>
                    <a:gd name="connsiteY0" fmla="*/ 50180 h 3088887"/>
                    <a:gd name="connsiteX1" fmla="*/ 1160576 w 1550019"/>
                    <a:gd name="connsiteY1" fmla="*/ 239007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  <a:gd name="connsiteX0" fmla="*/ 0 w 1550019"/>
                    <a:gd name="connsiteY0" fmla="*/ 50180 h 3088887"/>
                    <a:gd name="connsiteX1" fmla="*/ 1160576 w 1550019"/>
                    <a:gd name="connsiteY1" fmla="*/ 239007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  <a:gd name="connsiteX0" fmla="*/ 0 w 1550019"/>
                    <a:gd name="connsiteY0" fmla="*/ 50180 h 3088887"/>
                    <a:gd name="connsiteX1" fmla="*/ 1160576 w 1550019"/>
                    <a:gd name="connsiteY1" fmla="*/ 239007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  <a:gd name="connsiteX0" fmla="*/ 0 w 1550019"/>
                    <a:gd name="connsiteY0" fmla="*/ 50180 h 3088887"/>
                    <a:gd name="connsiteX1" fmla="*/ 1160576 w 1550019"/>
                    <a:gd name="connsiteY1" fmla="*/ 239007 h 3088887"/>
                    <a:gd name="connsiteX2" fmla="*/ 1170878 w 1550019"/>
                    <a:gd name="connsiteY2" fmla="*/ 3088887 h 3088887"/>
                    <a:gd name="connsiteX3" fmla="*/ 1544443 w 1550019"/>
                    <a:gd name="connsiteY3" fmla="*/ 3016404 h 3088887"/>
                    <a:gd name="connsiteX4" fmla="*/ 1505414 w 1550019"/>
                    <a:gd name="connsiteY4" fmla="*/ 228600 h 3088887"/>
                    <a:gd name="connsiteX5" fmla="*/ 1550019 w 1550019"/>
                    <a:gd name="connsiteY5" fmla="*/ 0 h 3088887"/>
                    <a:gd name="connsiteX6" fmla="*/ 0 w 1550019"/>
                    <a:gd name="connsiteY6" fmla="*/ 50180 h 3088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50019" h="3088887">
                      <a:moveTo>
                        <a:pt x="0" y="50180"/>
                      </a:moveTo>
                      <a:cubicBezTo>
                        <a:pt x="737440" y="117791"/>
                        <a:pt x="1157018" y="15586"/>
                        <a:pt x="1160576" y="239007"/>
                      </a:cubicBezTo>
                      <a:cubicBezTo>
                        <a:pt x="1164134" y="462428"/>
                        <a:pt x="1163948" y="2707090"/>
                        <a:pt x="1170878" y="3088887"/>
                      </a:cubicBezTo>
                      <a:cubicBezTo>
                        <a:pt x="1308463" y="3086498"/>
                        <a:pt x="1451702" y="3053150"/>
                        <a:pt x="1544443" y="3016404"/>
                      </a:cubicBezTo>
                      <a:lnTo>
                        <a:pt x="1505414" y="228600"/>
                      </a:lnTo>
                      <a:cubicBezTo>
                        <a:pt x="1502865" y="91440"/>
                        <a:pt x="1517734" y="76200"/>
                        <a:pt x="1550019" y="0"/>
                      </a:cubicBezTo>
                      <a:cubicBezTo>
                        <a:pt x="1033346" y="42853"/>
                        <a:pt x="521027" y="46516"/>
                        <a:pt x="0" y="50180"/>
                      </a:cubicBezTo>
                      <a:close/>
                    </a:path>
                  </a:pathLst>
                </a:custGeom>
                <a:solidFill>
                  <a:schemeClr val="bg1"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7" name="Freeform 206"/>
                <p:cNvSpPr/>
                <p:nvPr/>
              </p:nvSpPr>
              <p:spPr>
                <a:xfrm>
                  <a:off x="4995122" y="3906982"/>
                  <a:ext cx="386409" cy="359848"/>
                </a:xfrm>
                <a:custGeom>
                  <a:avLst/>
                  <a:gdLst>
                    <a:gd name="connsiteX0" fmla="*/ 0 w 428630"/>
                    <a:gd name="connsiteY0" fmla="*/ 82862 h 371458"/>
                    <a:gd name="connsiteX1" fmla="*/ 0 w 428630"/>
                    <a:gd name="connsiteY1" fmla="*/ 355994 h 371458"/>
                    <a:gd name="connsiteX2" fmla="*/ 380010 w 428630"/>
                    <a:gd name="connsiteY2" fmla="*/ 302555 h 371458"/>
                    <a:gd name="connsiteX3" fmla="*/ 380010 w 428630"/>
                    <a:gd name="connsiteY3" fmla="*/ 11610 h 371458"/>
                    <a:gd name="connsiteX4" fmla="*/ 0 w 428630"/>
                    <a:gd name="connsiteY4" fmla="*/ 82862 h 371458"/>
                    <a:gd name="connsiteX0" fmla="*/ 24754 w 453384"/>
                    <a:gd name="connsiteY0" fmla="*/ 82862 h 371458"/>
                    <a:gd name="connsiteX1" fmla="*/ 24754 w 453384"/>
                    <a:gd name="connsiteY1" fmla="*/ 355994 h 371458"/>
                    <a:gd name="connsiteX2" fmla="*/ 404764 w 453384"/>
                    <a:gd name="connsiteY2" fmla="*/ 302555 h 371458"/>
                    <a:gd name="connsiteX3" fmla="*/ 404764 w 453384"/>
                    <a:gd name="connsiteY3" fmla="*/ 11610 h 371458"/>
                    <a:gd name="connsiteX4" fmla="*/ 24754 w 453384"/>
                    <a:gd name="connsiteY4" fmla="*/ 82862 h 371458"/>
                    <a:gd name="connsiteX0" fmla="*/ 0 w 428630"/>
                    <a:gd name="connsiteY0" fmla="*/ 82862 h 371458"/>
                    <a:gd name="connsiteX1" fmla="*/ 0 w 428630"/>
                    <a:gd name="connsiteY1" fmla="*/ 355994 h 371458"/>
                    <a:gd name="connsiteX2" fmla="*/ 380010 w 428630"/>
                    <a:gd name="connsiteY2" fmla="*/ 302555 h 371458"/>
                    <a:gd name="connsiteX3" fmla="*/ 380010 w 428630"/>
                    <a:gd name="connsiteY3" fmla="*/ 11610 h 371458"/>
                    <a:gd name="connsiteX4" fmla="*/ 0 w 428630"/>
                    <a:gd name="connsiteY4" fmla="*/ 82862 h 371458"/>
                    <a:gd name="connsiteX0" fmla="*/ 1911 w 430541"/>
                    <a:gd name="connsiteY0" fmla="*/ 82862 h 371458"/>
                    <a:gd name="connsiteX1" fmla="*/ 1911 w 430541"/>
                    <a:gd name="connsiteY1" fmla="*/ 355994 h 371458"/>
                    <a:gd name="connsiteX2" fmla="*/ 381921 w 430541"/>
                    <a:gd name="connsiteY2" fmla="*/ 302555 h 371458"/>
                    <a:gd name="connsiteX3" fmla="*/ 381921 w 430541"/>
                    <a:gd name="connsiteY3" fmla="*/ 11610 h 371458"/>
                    <a:gd name="connsiteX4" fmla="*/ 1911 w 430541"/>
                    <a:gd name="connsiteY4" fmla="*/ 82862 h 371458"/>
                    <a:gd name="connsiteX0" fmla="*/ 4022 w 432652"/>
                    <a:gd name="connsiteY0" fmla="*/ 82862 h 371458"/>
                    <a:gd name="connsiteX1" fmla="*/ 4022 w 432652"/>
                    <a:gd name="connsiteY1" fmla="*/ 355994 h 371458"/>
                    <a:gd name="connsiteX2" fmla="*/ 384032 w 432652"/>
                    <a:gd name="connsiteY2" fmla="*/ 302555 h 371458"/>
                    <a:gd name="connsiteX3" fmla="*/ 384032 w 432652"/>
                    <a:gd name="connsiteY3" fmla="*/ 11610 h 371458"/>
                    <a:gd name="connsiteX4" fmla="*/ 4022 w 432652"/>
                    <a:gd name="connsiteY4" fmla="*/ 82862 h 371458"/>
                    <a:gd name="connsiteX0" fmla="*/ 4022 w 432652"/>
                    <a:gd name="connsiteY0" fmla="*/ 71252 h 359848"/>
                    <a:gd name="connsiteX1" fmla="*/ 4022 w 432652"/>
                    <a:gd name="connsiteY1" fmla="*/ 344384 h 359848"/>
                    <a:gd name="connsiteX2" fmla="*/ 384032 w 432652"/>
                    <a:gd name="connsiteY2" fmla="*/ 290945 h 359848"/>
                    <a:gd name="connsiteX3" fmla="*/ 384032 w 432652"/>
                    <a:gd name="connsiteY3" fmla="*/ 0 h 359848"/>
                    <a:gd name="connsiteX4" fmla="*/ 4022 w 432652"/>
                    <a:gd name="connsiteY4" fmla="*/ 71252 h 359848"/>
                    <a:gd name="connsiteX0" fmla="*/ 4022 w 432652"/>
                    <a:gd name="connsiteY0" fmla="*/ 71252 h 359848"/>
                    <a:gd name="connsiteX1" fmla="*/ 4022 w 432652"/>
                    <a:gd name="connsiteY1" fmla="*/ 344384 h 359848"/>
                    <a:gd name="connsiteX2" fmla="*/ 384032 w 432652"/>
                    <a:gd name="connsiteY2" fmla="*/ 290945 h 359848"/>
                    <a:gd name="connsiteX3" fmla="*/ 384032 w 432652"/>
                    <a:gd name="connsiteY3" fmla="*/ 0 h 359848"/>
                    <a:gd name="connsiteX4" fmla="*/ 4022 w 432652"/>
                    <a:gd name="connsiteY4" fmla="*/ 71252 h 359848"/>
                    <a:gd name="connsiteX0" fmla="*/ 4022 w 411629"/>
                    <a:gd name="connsiteY0" fmla="*/ 71252 h 359848"/>
                    <a:gd name="connsiteX1" fmla="*/ 4022 w 411629"/>
                    <a:gd name="connsiteY1" fmla="*/ 344384 h 359848"/>
                    <a:gd name="connsiteX2" fmla="*/ 384032 w 411629"/>
                    <a:gd name="connsiteY2" fmla="*/ 290945 h 359848"/>
                    <a:gd name="connsiteX3" fmla="*/ 384032 w 411629"/>
                    <a:gd name="connsiteY3" fmla="*/ 0 h 359848"/>
                    <a:gd name="connsiteX4" fmla="*/ 4022 w 411629"/>
                    <a:gd name="connsiteY4" fmla="*/ 71252 h 359848"/>
                    <a:gd name="connsiteX0" fmla="*/ 4022 w 384313"/>
                    <a:gd name="connsiteY0" fmla="*/ 71252 h 359848"/>
                    <a:gd name="connsiteX1" fmla="*/ 4022 w 384313"/>
                    <a:gd name="connsiteY1" fmla="*/ 344384 h 359848"/>
                    <a:gd name="connsiteX2" fmla="*/ 384032 w 384313"/>
                    <a:gd name="connsiteY2" fmla="*/ 290945 h 359848"/>
                    <a:gd name="connsiteX3" fmla="*/ 384032 w 384313"/>
                    <a:gd name="connsiteY3" fmla="*/ 0 h 359848"/>
                    <a:gd name="connsiteX4" fmla="*/ 4022 w 384313"/>
                    <a:gd name="connsiteY4" fmla="*/ 71252 h 359848"/>
                    <a:gd name="connsiteX0" fmla="*/ 2030 w 386332"/>
                    <a:gd name="connsiteY0" fmla="*/ 59220 h 359848"/>
                    <a:gd name="connsiteX1" fmla="*/ 6041 w 386332"/>
                    <a:gd name="connsiteY1" fmla="*/ 344384 h 359848"/>
                    <a:gd name="connsiteX2" fmla="*/ 386051 w 386332"/>
                    <a:gd name="connsiteY2" fmla="*/ 290945 h 359848"/>
                    <a:gd name="connsiteX3" fmla="*/ 386051 w 386332"/>
                    <a:gd name="connsiteY3" fmla="*/ 0 h 359848"/>
                    <a:gd name="connsiteX4" fmla="*/ 2030 w 386332"/>
                    <a:gd name="connsiteY4" fmla="*/ 59220 h 359848"/>
                    <a:gd name="connsiteX0" fmla="*/ 377 w 384679"/>
                    <a:gd name="connsiteY0" fmla="*/ 59220 h 359848"/>
                    <a:gd name="connsiteX1" fmla="*/ 4388 w 384679"/>
                    <a:gd name="connsiteY1" fmla="*/ 344384 h 359848"/>
                    <a:gd name="connsiteX2" fmla="*/ 384398 w 384679"/>
                    <a:gd name="connsiteY2" fmla="*/ 290945 h 359848"/>
                    <a:gd name="connsiteX3" fmla="*/ 384398 w 384679"/>
                    <a:gd name="connsiteY3" fmla="*/ 0 h 359848"/>
                    <a:gd name="connsiteX4" fmla="*/ 377 w 384679"/>
                    <a:gd name="connsiteY4" fmla="*/ 59220 h 359848"/>
                    <a:gd name="connsiteX0" fmla="*/ 377 w 384679"/>
                    <a:gd name="connsiteY0" fmla="*/ 59220 h 359848"/>
                    <a:gd name="connsiteX1" fmla="*/ 4388 w 384679"/>
                    <a:gd name="connsiteY1" fmla="*/ 344384 h 359848"/>
                    <a:gd name="connsiteX2" fmla="*/ 384398 w 384679"/>
                    <a:gd name="connsiteY2" fmla="*/ 290945 h 359848"/>
                    <a:gd name="connsiteX3" fmla="*/ 384398 w 384679"/>
                    <a:gd name="connsiteY3" fmla="*/ 0 h 359848"/>
                    <a:gd name="connsiteX4" fmla="*/ 377 w 384679"/>
                    <a:gd name="connsiteY4" fmla="*/ 59220 h 359848"/>
                    <a:gd name="connsiteX0" fmla="*/ 377 w 384679"/>
                    <a:gd name="connsiteY0" fmla="*/ 59220 h 359848"/>
                    <a:gd name="connsiteX1" fmla="*/ 4388 w 384679"/>
                    <a:gd name="connsiteY1" fmla="*/ 344384 h 359848"/>
                    <a:gd name="connsiteX2" fmla="*/ 384398 w 384679"/>
                    <a:gd name="connsiteY2" fmla="*/ 290945 h 359848"/>
                    <a:gd name="connsiteX3" fmla="*/ 384398 w 384679"/>
                    <a:gd name="connsiteY3" fmla="*/ 0 h 359848"/>
                    <a:gd name="connsiteX4" fmla="*/ 377 w 384679"/>
                    <a:gd name="connsiteY4" fmla="*/ 59220 h 359848"/>
                    <a:gd name="connsiteX0" fmla="*/ 377 w 384679"/>
                    <a:gd name="connsiteY0" fmla="*/ 59220 h 359848"/>
                    <a:gd name="connsiteX1" fmla="*/ 4388 w 384679"/>
                    <a:gd name="connsiteY1" fmla="*/ 344384 h 359848"/>
                    <a:gd name="connsiteX2" fmla="*/ 384398 w 384679"/>
                    <a:gd name="connsiteY2" fmla="*/ 290945 h 359848"/>
                    <a:gd name="connsiteX3" fmla="*/ 384398 w 384679"/>
                    <a:gd name="connsiteY3" fmla="*/ 0 h 359848"/>
                    <a:gd name="connsiteX4" fmla="*/ 377 w 384679"/>
                    <a:gd name="connsiteY4" fmla="*/ 59220 h 359848"/>
                    <a:gd name="connsiteX0" fmla="*/ 377 w 386409"/>
                    <a:gd name="connsiteY0" fmla="*/ 59220 h 359848"/>
                    <a:gd name="connsiteX1" fmla="*/ 4388 w 386409"/>
                    <a:gd name="connsiteY1" fmla="*/ 344384 h 359848"/>
                    <a:gd name="connsiteX2" fmla="*/ 384398 w 386409"/>
                    <a:gd name="connsiteY2" fmla="*/ 290945 h 359848"/>
                    <a:gd name="connsiteX3" fmla="*/ 384398 w 386409"/>
                    <a:gd name="connsiteY3" fmla="*/ 0 h 359848"/>
                    <a:gd name="connsiteX4" fmla="*/ 377 w 386409"/>
                    <a:gd name="connsiteY4" fmla="*/ 59220 h 359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409" h="359848">
                      <a:moveTo>
                        <a:pt x="377" y="59220"/>
                      </a:moveTo>
                      <a:cubicBezTo>
                        <a:pt x="1211" y="160733"/>
                        <a:pt x="-2799" y="279695"/>
                        <a:pt x="4388" y="344384"/>
                      </a:cubicBezTo>
                      <a:cubicBezTo>
                        <a:pt x="67723" y="380999"/>
                        <a:pt x="321063" y="348342"/>
                        <a:pt x="384398" y="290945"/>
                      </a:cubicBezTo>
                      <a:cubicBezTo>
                        <a:pt x="387576" y="209485"/>
                        <a:pt x="386534" y="98805"/>
                        <a:pt x="384398" y="0"/>
                      </a:cubicBezTo>
                      <a:cubicBezTo>
                        <a:pt x="306062" y="37554"/>
                        <a:pt x="147933" y="45938"/>
                        <a:pt x="377" y="59220"/>
                      </a:cubicBezTo>
                      <a:close/>
                    </a:path>
                  </a:pathLst>
                </a:custGeom>
                <a:solidFill>
                  <a:schemeClr val="bg1"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Freeform 207"/>
                <p:cNvSpPr/>
                <p:nvPr/>
              </p:nvSpPr>
              <p:spPr>
                <a:xfrm>
                  <a:off x="2381574" y="795581"/>
                  <a:ext cx="2365368" cy="3692396"/>
                </a:xfrm>
                <a:custGeom>
                  <a:avLst/>
                  <a:gdLst>
                    <a:gd name="connsiteX0" fmla="*/ 2883 w 2369857"/>
                    <a:gd name="connsiteY0" fmla="*/ 87733 h 3871843"/>
                    <a:gd name="connsiteX1" fmla="*/ 183696 w 2369857"/>
                    <a:gd name="connsiteY1" fmla="*/ 325373 h 3871843"/>
                    <a:gd name="connsiteX2" fmla="*/ 183696 w 2369857"/>
                    <a:gd name="connsiteY2" fmla="*/ 3564519 h 3871843"/>
                    <a:gd name="connsiteX3" fmla="*/ 2363791 w 2369857"/>
                    <a:gd name="connsiteY3" fmla="*/ 3745333 h 3871843"/>
                    <a:gd name="connsiteX4" fmla="*/ 824293 w 2369857"/>
                    <a:gd name="connsiteY4" fmla="*/ 3626512 h 3871843"/>
                    <a:gd name="connsiteX5" fmla="*/ 488496 w 2369857"/>
                    <a:gd name="connsiteY5" fmla="*/ 3078906 h 3871843"/>
                    <a:gd name="connsiteX6" fmla="*/ 442002 w 2369857"/>
                    <a:gd name="connsiteY6" fmla="*/ 299543 h 3871843"/>
                    <a:gd name="connsiteX7" fmla="*/ 349012 w 2369857"/>
                    <a:gd name="connsiteY7" fmla="*/ 103231 h 3871843"/>
                    <a:gd name="connsiteX8" fmla="*/ 2883 w 2369857"/>
                    <a:gd name="connsiteY8" fmla="*/ 87733 h 3871843"/>
                    <a:gd name="connsiteX0" fmla="*/ 1412 w 2368386"/>
                    <a:gd name="connsiteY0" fmla="*/ 61769 h 3824438"/>
                    <a:gd name="connsiteX1" fmla="*/ 223554 w 2368386"/>
                    <a:gd name="connsiteY1" fmla="*/ 604209 h 3824438"/>
                    <a:gd name="connsiteX2" fmla="*/ 182225 w 2368386"/>
                    <a:gd name="connsiteY2" fmla="*/ 3538555 h 3824438"/>
                    <a:gd name="connsiteX3" fmla="*/ 2362320 w 2368386"/>
                    <a:gd name="connsiteY3" fmla="*/ 3719369 h 3824438"/>
                    <a:gd name="connsiteX4" fmla="*/ 822822 w 2368386"/>
                    <a:gd name="connsiteY4" fmla="*/ 3600548 h 3824438"/>
                    <a:gd name="connsiteX5" fmla="*/ 487025 w 2368386"/>
                    <a:gd name="connsiteY5" fmla="*/ 3052942 h 3824438"/>
                    <a:gd name="connsiteX6" fmla="*/ 440531 w 2368386"/>
                    <a:gd name="connsiteY6" fmla="*/ 273579 h 3824438"/>
                    <a:gd name="connsiteX7" fmla="*/ 347541 w 2368386"/>
                    <a:gd name="connsiteY7" fmla="*/ 77267 h 3824438"/>
                    <a:gd name="connsiteX8" fmla="*/ 1412 w 2368386"/>
                    <a:gd name="connsiteY8" fmla="*/ 61769 h 3824438"/>
                    <a:gd name="connsiteX0" fmla="*/ 3124 w 2370098"/>
                    <a:gd name="connsiteY0" fmla="*/ 61769 h 3838947"/>
                    <a:gd name="connsiteX1" fmla="*/ 178771 w 2370098"/>
                    <a:gd name="connsiteY1" fmla="*/ 397565 h 3838947"/>
                    <a:gd name="connsiteX2" fmla="*/ 183937 w 2370098"/>
                    <a:gd name="connsiteY2" fmla="*/ 3538555 h 3838947"/>
                    <a:gd name="connsiteX3" fmla="*/ 2364032 w 2370098"/>
                    <a:gd name="connsiteY3" fmla="*/ 3719369 h 3838947"/>
                    <a:gd name="connsiteX4" fmla="*/ 824534 w 2370098"/>
                    <a:gd name="connsiteY4" fmla="*/ 3600548 h 3838947"/>
                    <a:gd name="connsiteX5" fmla="*/ 488737 w 2370098"/>
                    <a:gd name="connsiteY5" fmla="*/ 3052942 h 3838947"/>
                    <a:gd name="connsiteX6" fmla="*/ 442243 w 2370098"/>
                    <a:gd name="connsiteY6" fmla="*/ 273579 h 3838947"/>
                    <a:gd name="connsiteX7" fmla="*/ 349253 w 2370098"/>
                    <a:gd name="connsiteY7" fmla="*/ 77267 h 3838947"/>
                    <a:gd name="connsiteX8" fmla="*/ 3124 w 2370098"/>
                    <a:gd name="connsiteY8" fmla="*/ 61769 h 3838947"/>
                    <a:gd name="connsiteX0" fmla="*/ 2832 w 2369806"/>
                    <a:gd name="connsiteY0" fmla="*/ 61769 h 3838947"/>
                    <a:gd name="connsiteX1" fmla="*/ 178479 w 2369806"/>
                    <a:gd name="connsiteY1" fmla="*/ 397565 h 3838947"/>
                    <a:gd name="connsiteX2" fmla="*/ 183645 w 2369806"/>
                    <a:gd name="connsiteY2" fmla="*/ 3538555 h 3838947"/>
                    <a:gd name="connsiteX3" fmla="*/ 2363740 w 2369806"/>
                    <a:gd name="connsiteY3" fmla="*/ 3719369 h 3838947"/>
                    <a:gd name="connsiteX4" fmla="*/ 824242 w 2369806"/>
                    <a:gd name="connsiteY4" fmla="*/ 3600548 h 3838947"/>
                    <a:gd name="connsiteX5" fmla="*/ 488445 w 2369806"/>
                    <a:gd name="connsiteY5" fmla="*/ 3052942 h 3838947"/>
                    <a:gd name="connsiteX6" fmla="*/ 441951 w 2369806"/>
                    <a:gd name="connsiteY6" fmla="*/ 273579 h 3838947"/>
                    <a:gd name="connsiteX7" fmla="*/ 348961 w 2369806"/>
                    <a:gd name="connsiteY7" fmla="*/ 77267 h 3838947"/>
                    <a:gd name="connsiteX8" fmla="*/ 2832 w 2369806"/>
                    <a:gd name="connsiteY8" fmla="*/ 61769 h 3838947"/>
                    <a:gd name="connsiteX0" fmla="*/ 2832 w 2369806"/>
                    <a:gd name="connsiteY0" fmla="*/ 61769 h 3773063"/>
                    <a:gd name="connsiteX1" fmla="*/ 178479 w 2369806"/>
                    <a:gd name="connsiteY1" fmla="*/ 397565 h 3773063"/>
                    <a:gd name="connsiteX2" fmla="*/ 183645 w 2369806"/>
                    <a:gd name="connsiteY2" fmla="*/ 3538555 h 3773063"/>
                    <a:gd name="connsiteX3" fmla="*/ 2363740 w 2369806"/>
                    <a:gd name="connsiteY3" fmla="*/ 3719369 h 3773063"/>
                    <a:gd name="connsiteX4" fmla="*/ 824242 w 2369806"/>
                    <a:gd name="connsiteY4" fmla="*/ 3600548 h 3773063"/>
                    <a:gd name="connsiteX5" fmla="*/ 488445 w 2369806"/>
                    <a:gd name="connsiteY5" fmla="*/ 3052942 h 3773063"/>
                    <a:gd name="connsiteX6" fmla="*/ 441951 w 2369806"/>
                    <a:gd name="connsiteY6" fmla="*/ 273579 h 3773063"/>
                    <a:gd name="connsiteX7" fmla="*/ 348961 w 2369806"/>
                    <a:gd name="connsiteY7" fmla="*/ 77267 h 3773063"/>
                    <a:gd name="connsiteX8" fmla="*/ 2832 w 2369806"/>
                    <a:gd name="connsiteY8" fmla="*/ 61769 h 3773063"/>
                    <a:gd name="connsiteX0" fmla="*/ 2832 w 2369806"/>
                    <a:gd name="connsiteY0" fmla="*/ 61769 h 3779200"/>
                    <a:gd name="connsiteX1" fmla="*/ 178479 w 2369806"/>
                    <a:gd name="connsiteY1" fmla="*/ 397565 h 3779200"/>
                    <a:gd name="connsiteX2" fmla="*/ 183645 w 2369806"/>
                    <a:gd name="connsiteY2" fmla="*/ 3538555 h 3779200"/>
                    <a:gd name="connsiteX3" fmla="*/ 2363740 w 2369806"/>
                    <a:gd name="connsiteY3" fmla="*/ 3719369 h 3779200"/>
                    <a:gd name="connsiteX4" fmla="*/ 824242 w 2369806"/>
                    <a:gd name="connsiteY4" fmla="*/ 3600548 h 3779200"/>
                    <a:gd name="connsiteX5" fmla="*/ 488445 w 2369806"/>
                    <a:gd name="connsiteY5" fmla="*/ 3052942 h 3779200"/>
                    <a:gd name="connsiteX6" fmla="*/ 441951 w 2369806"/>
                    <a:gd name="connsiteY6" fmla="*/ 273579 h 3779200"/>
                    <a:gd name="connsiteX7" fmla="*/ 348961 w 2369806"/>
                    <a:gd name="connsiteY7" fmla="*/ 77267 h 3779200"/>
                    <a:gd name="connsiteX8" fmla="*/ 2832 w 2369806"/>
                    <a:gd name="connsiteY8" fmla="*/ 61769 h 3779200"/>
                    <a:gd name="connsiteX0" fmla="*/ 3111 w 2370177"/>
                    <a:gd name="connsiteY0" fmla="*/ 61769 h 3752489"/>
                    <a:gd name="connsiteX1" fmla="*/ 178758 w 2370177"/>
                    <a:gd name="connsiteY1" fmla="*/ 397565 h 3752489"/>
                    <a:gd name="connsiteX2" fmla="*/ 178758 w 2370177"/>
                    <a:gd name="connsiteY2" fmla="*/ 3492060 h 3752489"/>
                    <a:gd name="connsiteX3" fmla="*/ 2364019 w 2370177"/>
                    <a:gd name="connsiteY3" fmla="*/ 3719369 h 3752489"/>
                    <a:gd name="connsiteX4" fmla="*/ 824521 w 2370177"/>
                    <a:gd name="connsiteY4" fmla="*/ 3600548 h 3752489"/>
                    <a:gd name="connsiteX5" fmla="*/ 488724 w 2370177"/>
                    <a:gd name="connsiteY5" fmla="*/ 3052942 h 3752489"/>
                    <a:gd name="connsiteX6" fmla="*/ 442230 w 2370177"/>
                    <a:gd name="connsiteY6" fmla="*/ 273579 h 3752489"/>
                    <a:gd name="connsiteX7" fmla="*/ 349240 w 2370177"/>
                    <a:gd name="connsiteY7" fmla="*/ 77267 h 3752489"/>
                    <a:gd name="connsiteX8" fmla="*/ 3111 w 2370177"/>
                    <a:gd name="connsiteY8" fmla="*/ 61769 h 3752489"/>
                    <a:gd name="connsiteX0" fmla="*/ 3111 w 2370177"/>
                    <a:gd name="connsiteY0" fmla="*/ 61769 h 3770971"/>
                    <a:gd name="connsiteX1" fmla="*/ 178758 w 2370177"/>
                    <a:gd name="connsiteY1" fmla="*/ 397565 h 3770971"/>
                    <a:gd name="connsiteX2" fmla="*/ 178758 w 2370177"/>
                    <a:gd name="connsiteY2" fmla="*/ 3492060 h 3770971"/>
                    <a:gd name="connsiteX3" fmla="*/ 2364019 w 2370177"/>
                    <a:gd name="connsiteY3" fmla="*/ 3719369 h 3770971"/>
                    <a:gd name="connsiteX4" fmla="*/ 824521 w 2370177"/>
                    <a:gd name="connsiteY4" fmla="*/ 3600548 h 3770971"/>
                    <a:gd name="connsiteX5" fmla="*/ 488724 w 2370177"/>
                    <a:gd name="connsiteY5" fmla="*/ 3052942 h 3770971"/>
                    <a:gd name="connsiteX6" fmla="*/ 442230 w 2370177"/>
                    <a:gd name="connsiteY6" fmla="*/ 273579 h 3770971"/>
                    <a:gd name="connsiteX7" fmla="*/ 349240 w 2370177"/>
                    <a:gd name="connsiteY7" fmla="*/ 77267 h 3770971"/>
                    <a:gd name="connsiteX8" fmla="*/ 3111 w 2370177"/>
                    <a:gd name="connsiteY8" fmla="*/ 61769 h 3770971"/>
                    <a:gd name="connsiteX0" fmla="*/ 3111 w 2368148"/>
                    <a:gd name="connsiteY0" fmla="*/ 61769 h 3754837"/>
                    <a:gd name="connsiteX1" fmla="*/ 178758 w 2368148"/>
                    <a:gd name="connsiteY1" fmla="*/ 397565 h 3754837"/>
                    <a:gd name="connsiteX2" fmla="*/ 178758 w 2368148"/>
                    <a:gd name="connsiteY2" fmla="*/ 3492060 h 3754837"/>
                    <a:gd name="connsiteX3" fmla="*/ 2364019 w 2368148"/>
                    <a:gd name="connsiteY3" fmla="*/ 3719369 h 3754837"/>
                    <a:gd name="connsiteX4" fmla="*/ 721199 w 2368148"/>
                    <a:gd name="connsiteY4" fmla="*/ 3564386 h 3754837"/>
                    <a:gd name="connsiteX5" fmla="*/ 488724 w 2368148"/>
                    <a:gd name="connsiteY5" fmla="*/ 3052942 h 3754837"/>
                    <a:gd name="connsiteX6" fmla="*/ 442230 w 2368148"/>
                    <a:gd name="connsiteY6" fmla="*/ 273579 h 3754837"/>
                    <a:gd name="connsiteX7" fmla="*/ 349240 w 2368148"/>
                    <a:gd name="connsiteY7" fmla="*/ 77267 h 3754837"/>
                    <a:gd name="connsiteX8" fmla="*/ 3111 w 2368148"/>
                    <a:gd name="connsiteY8" fmla="*/ 61769 h 3754837"/>
                    <a:gd name="connsiteX0" fmla="*/ 3111 w 2367727"/>
                    <a:gd name="connsiteY0" fmla="*/ 61769 h 3754837"/>
                    <a:gd name="connsiteX1" fmla="*/ 178758 w 2367727"/>
                    <a:gd name="connsiteY1" fmla="*/ 397565 h 3754837"/>
                    <a:gd name="connsiteX2" fmla="*/ 178758 w 2367727"/>
                    <a:gd name="connsiteY2" fmla="*/ 3492060 h 3754837"/>
                    <a:gd name="connsiteX3" fmla="*/ 2364019 w 2367727"/>
                    <a:gd name="connsiteY3" fmla="*/ 3719369 h 3754837"/>
                    <a:gd name="connsiteX4" fmla="*/ 721199 w 2367727"/>
                    <a:gd name="connsiteY4" fmla="*/ 3564386 h 3754837"/>
                    <a:gd name="connsiteX5" fmla="*/ 488724 w 2367727"/>
                    <a:gd name="connsiteY5" fmla="*/ 3052942 h 3754837"/>
                    <a:gd name="connsiteX6" fmla="*/ 442230 w 2367727"/>
                    <a:gd name="connsiteY6" fmla="*/ 273579 h 3754837"/>
                    <a:gd name="connsiteX7" fmla="*/ 349240 w 2367727"/>
                    <a:gd name="connsiteY7" fmla="*/ 77267 h 3754837"/>
                    <a:gd name="connsiteX8" fmla="*/ 3111 w 2367727"/>
                    <a:gd name="connsiteY8" fmla="*/ 61769 h 3754837"/>
                    <a:gd name="connsiteX0" fmla="*/ 3111 w 2367727"/>
                    <a:gd name="connsiteY0" fmla="*/ 61769 h 3754837"/>
                    <a:gd name="connsiteX1" fmla="*/ 178758 w 2367727"/>
                    <a:gd name="connsiteY1" fmla="*/ 397565 h 3754837"/>
                    <a:gd name="connsiteX2" fmla="*/ 178758 w 2367727"/>
                    <a:gd name="connsiteY2" fmla="*/ 3492060 h 3754837"/>
                    <a:gd name="connsiteX3" fmla="*/ 2364019 w 2367727"/>
                    <a:gd name="connsiteY3" fmla="*/ 3719369 h 3754837"/>
                    <a:gd name="connsiteX4" fmla="*/ 721199 w 2367727"/>
                    <a:gd name="connsiteY4" fmla="*/ 3564386 h 3754837"/>
                    <a:gd name="connsiteX5" fmla="*/ 488724 w 2367727"/>
                    <a:gd name="connsiteY5" fmla="*/ 3052942 h 3754837"/>
                    <a:gd name="connsiteX6" fmla="*/ 442230 w 2367727"/>
                    <a:gd name="connsiteY6" fmla="*/ 273579 h 3754837"/>
                    <a:gd name="connsiteX7" fmla="*/ 349240 w 2367727"/>
                    <a:gd name="connsiteY7" fmla="*/ 77267 h 3754837"/>
                    <a:gd name="connsiteX8" fmla="*/ 3111 w 2367727"/>
                    <a:gd name="connsiteY8" fmla="*/ 61769 h 3754837"/>
                    <a:gd name="connsiteX0" fmla="*/ 3111 w 2368158"/>
                    <a:gd name="connsiteY0" fmla="*/ 61769 h 3754837"/>
                    <a:gd name="connsiteX1" fmla="*/ 178758 w 2368158"/>
                    <a:gd name="connsiteY1" fmla="*/ 397565 h 3754837"/>
                    <a:gd name="connsiteX2" fmla="*/ 178758 w 2368158"/>
                    <a:gd name="connsiteY2" fmla="*/ 3492060 h 3754837"/>
                    <a:gd name="connsiteX3" fmla="*/ 2364019 w 2368158"/>
                    <a:gd name="connsiteY3" fmla="*/ 3719369 h 3754837"/>
                    <a:gd name="connsiteX4" fmla="*/ 721199 w 2368158"/>
                    <a:gd name="connsiteY4" fmla="*/ 3564386 h 3754837"/>
                    <a:gd name="connsiteX5" fmla="*/ 468059 w 2368158"/>
                    <a:gd name="connsiteY5" fmla="*/ 3032278 h 3754837"/>
                    <a:gd name="connsiteX6" fmla="*/ 442230 w 2368158"/>
                    <a:gd name="connsiteY6" fmla="*/ 273579 h 3754837"/>
                    <a:gd name="connsiteX7" fmla="*/ 349240 w 2368158"/>
                    <a:gd name="connsiteY7" fmla="*/ 77267 h 3754837"/>
                    <a:gd name="connsiteX8" fmla="*/ 3111 w 2368158"/>
                    <a:gd name="connsiteY8" fmla="*/ 61769 h 3754837"/>
                    <a:gd name="connsiteX0" fmla="*/ 1267 w 2366314"/>
                    <a:gd name="connsiteY0" fmla="*/ 57677 h 3750745"/>
                    <a:gd name="connsiteX1" fmla="*/ 176914 w 2366314"/>
                    <a:gd name="connsiteY1" fmla="*/ 393473 h 3750745"/>
                    <a:gd name="connsiteX2" fmla="*/ 176914 w 2366314"/>
                    <a:gd name="connsiteY2" fmla="*/ 3487968 h 3750745"/>
                    <a:gd name="connsiteX3" fmla="*/ 2362175 w 2366314"/>
                    <a:gd name="connsiteY3" fmla="*/ 3715277 h 3750745"/>
                    <a:gd name="connsiteX4" fmla="*/ 719355 w 2366314"/>
                    <a:gd name="connsiteY4" fmla="*/ 3560294 h 3750745"/>
                    <a:gd name="connsiteX5" fmla="*/ 466215 w 2366314"/>
                    <a:gd name="connsiteY5" fmla="*/ 3028186 h 3750745"/>
                    <a:gd name="connsiteX6" fmla="*/ 440386 w 2366314"/>
                    <a:gd name="connsiteY6" fmla="*/ 269487 h 3750745"/>
                    <a:gd name="connsiteX7" fmla="*/ 280237 w 2366314"/>
                    <a:gd name="connsiteY7" fmla="*/ 83507 h 3750745"/>
                    <a:gd name="connsiteX8" fmla="*/ 1267 w 2366314"/>
                    <a:gd name="connsiteY8" fmla="*/ 57677 h 3750745"/>
                    <a:gd name="connsiteX0" fmla="*/ 1267 w 2366314"/>
                    <a:gd name="connsiteY0" fmla="*/ 27558 h 3720626"/>
                    <a:gd name="connsiteX1" fmla="*/ 176914 w 2366314"/>
                    <a:gd name="connsiteY1" fmla="*/ 363354 h 3720626"/>
                    <a:gd name="connsiteX2" fmla="*/ 176914 w 2366314"/>
                    <a:gd name="connsiteY2" fmla="*/ 3457849 h 3720626"/>
                    <a:gd name="connsiteX3" fmla="*/ 2362175 w 2366314"/>
                    <a:gd name="connsiteY3" fmla="*/ 3685158 h 3720626"/>
                    <a:gd name="connsiteX4" fmla="*/ 719355 w 2366314"/>
                    <a:gd name="connsiteY4" fmla="*/ 3530175 h 3720626"/>
                    <a:gd name="connsiteX5" fmla="*/ 466215 w 2366314"/>
                    <a:gd name="connsiteY5" fmla="*/ 2998067 h 3720626"/>
                    <a:gd name="connsiteX6" fmla="*/ 440386 w 2366314"/>
                    <a:gd name="connsiteY6" fmla="*/ 239368 h 3720626"/>
                    <a:gd name="connsiteX7" fmla="*/ 280237 w 2366314"/>
                    <a:gd name="connsiteY7" fmla="*/ 53388 h 3720626"/>
                    <a:gd name="connsiteX8" fmla="*/ 1267 w 2366314"/>
                    <a:gd name="connsiteY8" fmla="*/ 27558 h 3720626"/>
                    <a:gd name="connsiteX0" fmla="*/ 4530 w 2369577"/>
                    <a:gd name="connsiteY0" fmla="*/ 27558 h 3720626"/>
                    <a:gd name="connsiteX1" fmla="*/ 180177 w 2369577"/>
                    <a:gd name="connsiteY1" fmla="*/ 363354 h 3720626"/>
                    <a:gd name="connsiteX2" fmla="*/ 180177 w 2369577"/>
                    <a:gd name="connsiteY2" fmla="*/ 3457849 h 3720626"/>
                    <a:gd name="connsiteX3" fmla="*/ 2365438 w 2369577"/>
                    <a:gd name="connsiteY3" fmla="*/ 3685158 h 3720626"/>
                    <a:gd name="connsiteX4" fmla="*/ 722618 w 2369577"/>
                    <a:gd name="connsiteY4" fmla="*/ 3530175 h 3720626"/>
                    <a:gd name="connsiteX5" fmla="*/ 469478 w 2369577"/>
                    <a:gd name="connsiteY5" fmla="*/ 2998067 h 3720626"/>
                    <a:gd name="connsiteX6" fmla="*/ 443649 w 2369577"/>
                    <a:gd name="connsiteY6" fmla="*/ 239368 h 3720626"/>
                    <a:gd name="connsiteX7" fmla="*/ 391988 w 2369577"/>
                    <a:gd name="connsiteY7" fmla="*/ 53388 h 3720626"/>
                    <a:gd name="connsiteX8" fmla="*/ 4530 w 2369577"/>
                    <a:gd name="connsiteY8" fmla="*/ 27558 h 3720626"/>
                    <a:gd name="connsiteX0" fmla="*/ 4530 w 2369577"/>
                    <a:gd name="connsiteY0" fmla="*/ 27558 h 3720626"/>
                    <a:gd name="connsiteX1" fmla="*/ 180177 w 2369577"/>
                    <a:gd name="connsiteY1" fmla="*/ 363354 h 3720626"/>
                    <a:gd name="connsiteX2" fmla="*/ 180177 w 2369577"/>
                    <a:gd name="connsiteY2" fmla="*/ 3457849 h 3720626"/>
                    <a:gd name="connsiteX3" fmla="*/ 2365438 w 2369577"/>
                    <a:gd name="connsiteY3" fmla="*/ 3685158 h 3720626"/>
                    <a:gd name="connsiteX4" fmla="*/ 722618 w 2369577"/>
                    <a:gd name="connsiteY4" fmla="*/ 3530175 h 3720626"/>
                    <a:gd name="connsiteX5" fmla="*/ 469478 w 2369577"/>
                    <a:gd name="connsiteY5" fmla="*/ 2998067 h 3720626"/>
                    <a:gd name="connsiteX6" fmla="*/ 443649 w 2369577"/>
                    <a:gd name="connsiteY6" fmla="*/ 239368 h 3720626"/>
                    <a:gd name="connsiteX7" fmla="*/ 391988 w 2369577"/>
                    <a:gd name="connsiteY7" fmla="*/ 53388 h 3720626"/>
                    <a:gd name="connsiteX8" fmla="*/ 4530 w 2369577"/>
                    <a:gd name="connsiteY8" fmla="*/ 27558 h 3720626"/>
                    <a:gd name="connsiteX0" fmla="*/ 4530 w 2369577"/>
                    <a:gd name="connsiteY0" fmla="*/ 27558 h 3720626"/>
                    <a:gd name="connsiteX1" fmla="*/ 180177 w 2369577"/>
                    <a:gd name="connsiteY1" fmla="*/ 363354 h 3720626"/>
                    <a:gd name="connsiteX2" fmla="*/ 180177 w 2369577"/>
                    <a:gd name="connsiteY2" fmla="*/ 3457849 h 3720626"/>
                    <a:gd name="connsiteX3" fmla="*/ 2365438 w 2369577"/>
                    <a:gd name="connsiteY3" fmla="*/ 3685158 h 3720626"/>
                    <a:gd name="connsiteX4" fmla="*/ 722618 w 2369577"/>
                    <a:gd name="connsiteY4" fmla="*/ 3530175 h 3720626"/>
                    <a:gd name="connsiteX5" fmla="*/ 469478 w 2369577"/>
                    <a:gd name="connsiteY5" fmla="*/ 2998067 h 3720626"/>
                    <a:gd name="connsiteX6" fmla="*/ 443649 w 2369577"/>
                    <a:gd name="connsiteY6" fmla="*/ 239368 h 3720626"/>
                    <a:gd name="connsiteX7" fmla="*/ 391988 w 2369577"/>
                    <a:gd name="connsiteY7" fmla="*/ 53388 h 3720626"/>
                    <a:gd name="connsiteX8" fmla="*/ 4530 w 2369577"/>
                    <a:gd name="connsiteY8" fmla="*/ 27558 h 3720626"/>
                    <a:gd name="connsiteX0" fmla="*/ 4530 w 2369577"/>
                    <a:gd name="connsiteY0" fmla="*/ 27558 h 3720626"/>
                    <a:gd name="connsiteX1" fmla="*/ 180177 w 2369577"/>
                    <a:gd name="connsiteY1" fmla="*/ 363354 h 3720626"/>
                    <a:gd name="connsiteX2" fmla="*/ 180177 w 2369577"/>
                    <a:gd name="connsiteY2" fmla="*/ 3457849 h 3720626"/>
                    <a:gd name="connsiteX3" fmla="*/ 2365438 w 2369577"/>
                    <a:gd name="connsiteY3" fmla="*/ 3685158 h 3720626"/>
                    <a:gd name="connsiteX4" fmla="*/ 722618 w 2369577"/>
                    <a:gd name="connsiteY4" fmla="*/ 3530175 h 3720626"/>
                    <a:gd name="connsiteX5" fmla="*/ 469478 w 2369577"/>
                    <a:gd name="connsiteY5" fmla="*/ 2998067 h 3720626"/>
                    <a:gd name="connsiteX6" fmla="*/ 443649 w 2369577"/>
                    <a:gd name="connsiteY6" fmla="*/ 239368 h 3720626"/>
                    <a:gd name="connsiteX7" fmla="*/ 391988 w 2369577"/>
                    <a:gd name="connsiteY7" fmla="*/ 53388 h 3720626"/>
                    <a:gd name="connsiteX8" fmla="*/ 4530 w 2369577"/>
                    <a:gd name="connsiteY8" fmla="*/ 27558 h 3720626"/>
                    <a:gd name="connsiteX0" fmla="*/ 4225 w 2369272"/>
                    <a:gd name="connsiteY0" fmla="*/ 0 h 3693068"/>
                    <a:gd name="connsiteX1" fmla="*/ 179872 w 2369272"/>
                    <a:gd name="connsiteY1" fmla="*/ 335796 h 3693068"/>
                    <a:gd name="connsiteX2" fmla="*/ 179872 w 2369272"/>
                    <a:gd name="connsiteY2" fmla="*/ 3430291 h 3693068"/>
                    <a:gd name="connsiteX3" fmla="*/ 2365133 w 2369272"/>
                    <a:gd name="connsiteY3" fmla="*/ 3657600 h 3693068"/>
                    <a:gd name="connsiteX4" fmla="*/ 722313 w 2369272"/>
                    <a:gd name="connsiteY4" fmla="*/ 3502617 h 3693068"/>
                    <a:gd name="connsiteX5" fmla="*/ 469173 w 2369272"/>
                    <a:gd name="connsiteY5" fmla="*/ 2970509 h 3693068"/>
                    <a:gd name="connsiteX6" fmla="*/ 443344 w 2369272"/>
                    <a:gd name="connsiteY6" fmla="*/ 211810 h 3693068"/>
                    <a:gd name="connsiteX7" fmla="*/ 391683 w 2369272"/>
                    <a:gd name="connsiteY7" fmla="*/ 25830 h 3693068"/>
                    <a:gd name="connsiteX8" fmla="*/ 4225 w 2369272"/>
                    <a:gd name="connsiteY8" fmla="*/ 0 h 3693068"/>
                    <a:gd name="connsiteX0" fmla="*/ 0 w 2365047"/>
                    <a:gd name="connsiteY0" fmla="*/ 0 h 3693068"/>
                    <a:gd name="connsiteX1" fmla="*/ 175647 w 2365047"/>
                    <a:gd name="connsiteY1" fmla="*/ 335796 h 3693068"/>
                    <a:gd name="connsiteX2" fmla="*/ 175647 w 2365047"/>
                    <a:gd name="connsiteY2" fmla="*/ 3430291 h 3693068"/>
                    <a:gd name="connsiteX3" fmla="*/ 2360908 w 2365047"/>
                    <a:gd name="connsiteY3" fmla="*/ 3657600 h 3693068"/>
                    <a:gd name="connsiteX4" fmla="*/ 718088 w 2365047"/>
                    <a:gd name="connsiteY4" fmla="*/ 3502617 h 3693068"/>
                    <a:gd name="connsiteX5" fmla="*/ 464948 w 2365047"/>
                    <a:gd name="connsiteY5" fmla="*/ 2970509 h 3693068"/>
                    <a:gd name="connsiteX6" fmla="*/ 439119 w 2365047"/>
                    <a:gd name="connsiteY6" fmla="*/ 211810 h 3693068"/>
                    <a:gd name="connsiteX7" fmla="*/ 387458 w 2365047"/>
                    <a:gd name="connsiteY7" fmla="*/ 25830 h 3693068"/>
                    <a:gd name="connsiteX8" fmla="*/ 0 w 2365047"/>
                    <a:gd name="connsiteY8" fmla="*/ 0 h 3693068"/>
                    <a:gd name="connsiteX0" fmla="*/ 0 w 2365047"/>
                    <a:gd name="connsiteY0" fmla="*/ 0 h 3693068"/>
                    <a:gd name="connsiteX1" fmla="*/ 175647 w 2365047"/>
                    <a:gd name="connsiteY1" fmla="*/ 335796 h 3693068"/>
                    <a:gd name="connsiteX2" fmla="*/ 175647 w 2365047"/>
                    <a:gd name="connsiteY2" fmla="*/ 3430291 h 3693068"/>
                    <a:gd name="connsiteX3" fmla="*/ 2360908 w 2365047"/>
                    <a:gd name="connsiteY3" fmla="*/ 3657600 h 3693068"/>
                    <a:gd name="connsiteX4" fmla="*/ 718088 w 2365047"/>
                    <a:gd name="connsiteY4" fmla="*/ 3502617 h 3693068"/>
                    <a:gd name="connsiteX5" fmla="*/ 464948 w 2365047"/>
                    <a:gd name="connsiteY5" fmla="*/ 2970509 h 3693068"/>
                    <a:gd name="connsiteX6" fmla="*/ 439119 w 2365047"/>
                    <a:gd name="connsiteY6" fmla="*/ 211810 h 3693068"/>
                    <a:gd name="connsiteX7" fmla="*/ 387458 w 2365047"/>
                    <a:gd name="connsiteY7" fmla="*/ 25830 h 3693068"/>
                    <a:gd name="connsiteX8" fmla="*/ 0 w 2365047"/>
                    <a:gd name="connsiteY8" fmla="*/ 0 h 3693068"/>
                    <a:gd name="connsiteX0" fmla="*/ 0 w 2365047"/>
                    <a:gd name="connsiteY0" fmla="*/ 0 h 3693068"/>
                    <a:gd name="connsiteX1" fmla="*/ 175647 w 2365047"/>
                    <a:gd name="connsiteY1" fmla="*/ 335796 h 3693068"/>
                    <a:gd name="connsiteX2" fmla="*/ 175647 w 2365047"/>
                    <a:gd name="connsiteY2" fmla="*/ 3430291 h 3693068"/>
                    <a:gd name="connsiteX3" fmla="*/ 2360908 w 2365047"/>
                    <a:gd name="connsiteY3" fmla="*/ 3657600 h 3693068"/>
                    <a:gd name="connsiteX4" fmla="*/ 718088 w 2365047"/>
                    <a:gd name="connsiteY4" fmla="*/ 3502617 h 3693068"/>
                    <a:gd name="connsiteX5" fmla="*/ 464948 w 2365047"/>
                    <a:gd name="connsiteY5" fmla="*/ 2970509 h 3693068"/>
                    <a:gd name="connsiteX6" fmla="*/ 439119 w 2365047"/>
                    <a:gd name="connsiteY6" fmla="*/ 211810 h 3693068"/>
                    <a:gd name="connsiteX7" fmla="*/ 387458 w 2365047"/>
                    <a:gd name="connsiteY7" fmla="*/ 25830 h 3693068"/>
                    <a:gd name="connsiteX8" fmla="*/ 0 w 2365047"/>
                    <a:gd name="connsiteY8" fmla="*/ 0 h 3693068"/>
                    <a:gd name="connsiteX0" fmla="*/ 0 w 2364805"/>
                    <a:gd name="connsiteY0" fmla="*/ 0 h 3693068"/>
                    <a:gd name="connsiteX1" fmla="*/ 175647 w 2364805"/>
                    <a:gd name="connsiteY1" fmla="*/ 335796 h 3693068"/>
                    <a:gd name="connsiteX2" fmla="*/ 175647 w 2364805"/>
                    <a:gd name="connsiteY2" fmla="*/ 3430291 h 3693068"/>
                    <a:gd name="connsiteX3" fmla="*/ 2360908 w 2364805"/>
                    <a:gd name="connsiteY3" fmla="*/ 3657600 h 3693068"/>
                    <a:gd name="connsiteX4" fmla="*/ 718088 w 2364805"/>
                    <a:gd name="connsiteY4" fmla="*/ 3502617 h 3693068"/>
                    <a:gd name="connsiteX5" fmla="*/ 464948 w 2364805"/>
                    <a:gd name="connsiteY5" fmla="*/ 2970509 h 3693068"/>
                    <a:gd name="connsiteX6" fmla="*/ 439119 w 2364805"/>
                    <a:gd name="connsiteY6" fmla="*/ 211810 h 3693068"/>
                    <a:gd name="connsiteX7" fmla="*/ 387458 w 2364805"/>
                    <a:gd name="connsiteY7" fmla="*/ 25830 h 3693068"/>
                    <a:gd name="connsiteX8" fmla="*/ 0 w 2364805"/>
                    <a:gd name="connsiteY8" fmla="*/ 0 h 3693068"/>
                    <a:gd name="connsiteX0" fmla="*/ 0 w 2365236"/>
                    <a:gd name="connsiteY0" fmla="*/ 0 h 3692396"/>
                    <a:gd name="connsiteX1" fmla="*/ 175647 w 2365236"/>
                    <a:gd name="connsiteY1" fmla="*/ 335796 h 3692396"/>
                    <a:gd name="connsiteX2" fmla="*/ 175647 w 2365236"/>
                    <a:gd name="connsiteY2" fmla="*/ 3430291 h 3692396"/>
                    <a:gd name="connsiteX3" fmla="*/ 2360908 w 2365236"/>
                    <a:gd name="connsiteY3" fmla="*/ 3657600 h 3692396"/>
                    <a:gd name="connsiteX4" fmla="*/ 743918 w 2365236"/>
                    <a:gd name="connsiteY4" fmla="*/ 3512949 h 3692396"/>
                    <a:gd name="connsiteX5" fmla="*/ 464948 w 2365236"/>
                    <a:gd name="connsiteY5" fmla="*/ 2970509 h 3692396"/>
                    <a:gd name="connsiteX6" fmla="*/ 439119 w 2365236"/>
                    <a:gd name="connsiteY6" fmla="*/ 211810 h 3692396"/>
                    <a:gd name="connsiteX7" fmla="*/ 387458 w 2365236"/>
                    <a:gd name="connsiteY7" fmla="*/ 25830 h 3692396"/>
                    <a:gd name="connsiteX8" fmla="*/ 0 w 2365236"/>
                    <a:gd name="connsiteY8" fmla="*/ 0 h 3692396"/>
                    <a:gd name="connsiteX0" fmla="*/ 0 w 2365368"/>
                    <a:gd name="connsiteY0" fmla="*/ 0 h 3692396"/>
                    <a:gd name="connsiteX1" fmla="*/ 175647 w 2365368"/>
                    <a:gd name="connsiteY1" fmla="*/ 335796 h 3692396"/>
                    <a:gd name="connsiteX2" fmla="*/ 175647 w 2365368"/>
                    <a:gd name="connsiteY2" fmla="*/ 3430291 h 3692396"/>
                    <a:gd name="connsiteX3" fmla="*/ 2360908 w 2365368"/>
                    <a:gd name="connsiteY3" fmla="*/ 3657600 h 3692396"/>
                    <a:gd name="connsiteX4" fmla="*/ 743918 w 2365368"/>
                    <a:gd name="connsiteY4" fmla="*/ 3512949 h 3692396"/>
                    <a:gd name="connsiteX5" fmla="*/ 464948 w 2365368"/>
                    <a:gd name="connsiteY5" fmla="*/ 2970509 h 3692396"/>
                    <a:gd name="connsiteX6" fmla="*/ 439119 w 2365368"/>
                    <a:gd name="connsiteY6" fmla="*/ 211810 h 3692396"/>
                    <a:gd name="connsiteX7" fmla="*/ 387458 w 2365368"/>
                    <a:gd name="connsiteY7" fmla="*/ 25830 h 3692396"/>
                    <a:gd name="connsiteX8" fmla="*/ 0 w 2365368"/>
                    <a:gd name="connsiteY8" fmla="*/ 0 h 3692396"/>
                    <a:gd name="connsiteX0" fmla="*/ 0 w 2365368"/>
                    <a:gd name="connsiteY0" fmla="*/ 0 h 3692396"/>
                    <a:gd name="connsiteX1" fmla="*/ 175647 w 2365368"/>
                    <a:gd name="connsiteY1" fmla="*/ 335796 h 3692396"/>
                    <a:gd name="connsiteX2" fmla="*/ 175647 w 2365368"/>
                    <a:gd name="connsiteY2" fmla="*/ 3430291 h 3692396"/>
                    <a:gd name="connsiteX3" fmla="*/ 2360908 w 2365368"/>
                    <a:gd name="connsiteY3" fmla="*/ 3657600 h 3692396"/>
                    <a:gd name="connsiteX4" fmla="*/ 743918 w 2365368"/>
                    <a:gd name="connsiteY4" fmla="*/ 3512949 h 3692396"/>
                    <a:gd name="connsiteX5" fmla="*/ 464948 w 2365368"/>
                    <a:gd name="connsiteY5" fmla="*/ 2970509 h 3692396"/>
                    <a:gd name="connsiteX6" fmla="*/ 439119 w 2365368"/>
                    <a:gd name="connsiteY6" fmla="*/ 211810 h 3692396"/>
                    <a:gd name="connsiteX7" fmla="*/ 387458 w 2365368"/>
                    <a:gd name="connsiteY7" fmla="*/ 25830 h 3692396"/>
                    <a:gd name="connsiteX8" fmla="*/ 0 w 2365368"/>
                    <a:gd name="connsiteY8" fmla="*/ 0 h 369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65368" h="3692396">
                      <a:moveTo>
                        <a:pt x="0" y="0"/>
                      </a:moveTo>
                      <a:cubicBezTo>
                        <a:pt x="57688" y="56827"/>
                        <a:pt x="146374" y="63715"/>
                        <a:pt x="175647" y="335796"/>
                      </a:cubicBezTo>
                      <a:cubicBezTo>
                        <a:pt x="204921" y="907511"/>
                        <a:pt x="147235" y="3021308"/>
                        <a:pt x="175647" y="3430291"/>
                      </a:cubicBezTo>
                      <a:cubicBezTo>
                        <a:pt x="204059" y="3839274"/>
                        <a:pt x="2266196" y="3643824"/>
                        <a:pt x="2360908" y="3657600"/>
                      </a:cubicBezTo>
                      <a:cubicBezTo>
                        <a:pt x="2455620" y="3671376"/>
                        <a:pt x="1013416" y="3617131"/>
                        <a:pt x="743918" y="3512949"/>
                      </a:cubicBezTo>
                      <a:cubicBezTo>
                        <a:pt x="474420" y="3408767"/>
                        <a:pt x="464087" y="3412211"/>
                        <a:pt x="464948" y="2970509"/>
                      </a:cubicBezTo>
                      <a:cubicBezTo>
                        <a:pt x="465809" y="2528807"/>
                        <a:pt x="462366" y="707756"/>
                        <a:pt x="439119" y="211810"/>
                      </a:cubicBezTo>
                      <a:cubicBezTo>
                        <a:pt x="426203" y="144650"/>
                        <a:pt x="429648" y="48217"/>
                        <a:pt x="387458" y="25830"/>
                      </a:cubicBezTo>
                      <a:cubicBezTo>
                        <a:pt x="309106" y="18941"/>
                        <a:pt x="133458" y="5166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200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2359268" flipH="1">
              <a:off x="5961366" y="3637004"/>
              <a:ext cx="784033" cy="692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" name="Group 208"/>
          <p:cNvGrpSpPr/>
          <p:nvPr/>
        </p:nvGrpSpPr>
        <p:grpSpPr>
          <a:xfrm>
            <a:off x="2786373" y="-106655"/>
            <a:ext cx="2390693" cy="2141325"/>
            <a:chOff x="2786373" y="-106655"/>
            <a:chExt cx="2390693" cy="2141325"/>
          </a:xfrm>
        </p:grpSpPr>
        <p:pic>
          <p:nvPicPr>
            <p:cNvPr id="210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20013972" flipH="1">
              <a:off x="3674338" y="-106655"/>
              <a:ext cx="1502728" cy="100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1" name="Oval 210"/>
            <p:cNvSpPr/>
            <p:nvPr/>
          </p:nvSpPr>
          <p:spPr>
            <a:xfrm rot="21229451">
              <a:off x="2972384" y="1652358"/>
              <a:ext cx="1611858" cy="45719"/>
            </a:xfrm>
            <a:prstGeom prst="ellipse">
              <a:avLst/>
            </a:prstGeom>
            <a:solidFill>
              <a:schemeClr val="bg1">
                <a:lumMod val="95000"/>
                <a:alpha val="86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2" name="Freeform 211"/>
            <p:cNvSpPr/>
            <p:nvPr/>
          </p:nvSpPr>
          <p:spPr>
            <a:xfrm rot="16969229">
              <a:off x="3340648" y="828562"/>
              <a:ext cx="638897" cy="1747448"/>
            </a:xfrm>
            <a:custGeom>
              <a:avLst/>
              <a:gdLst>
                <a:gd name="connsiteX0" fmla="*/ 108982 w 1635289"/>
                <a:gd name="connsiteY0" fmla="*/ 95382 h 1056643"/>
                <a:gd name="connsiteX1" fmla="*/ 112611 w 1635289"/>
                <a:gd name="connsiteY1" fmla="*/ 908182 h 1056643"/>
                <a:gd name="connsiteX2" fmla="*/ 250496 w 1635289"/>
                <a:gd name="connsiteY2" fmla="*/ 1024296 h 1056643"/>
                <a:gd name="connsiteX3" fmla="*/ 1353582 w 1635289"/>
                <a:gd name="connsiteY3" fmla="*/ 1046068 h 1056643"/>
                <a:gd name="connsiteX4" fmla="*/ 1524125 w 1635289"/>
                <a:gd name="connsiteY4" fmla="*/ 875525 h 1056643"/>
                <a:gd name="connsiteX5" fmla="*/ 1524125 w 1635289"/>
                <a:gd name="connsiteY5" fmla="*/ 102639 h 1056643"/>
                <a:gd name="connsiteX6" fmla="*/ 108982 w 1635289"/>
                <a:gd name="connsiteY6" fmla="*/ 95382 h 1056643"/>
                <a:gd name="connsiteX0" fmla="*/ 110383 w 1630723"/>
                <a:gd name="connsiteY0" fmla="*/ 115880 h 1033599"/>
                <a:gd name="connsiteX1" fmla="*/ 108206 w 1630723"/>
                <a:gd name="connsiteY1" fmla="*/ 885138 h 1033599"/>
                <a:gd name="connsiteX2" fmla="*/ 246091 w 1630723"/>
                <a:gd name="connsiteY2" fmla="*/ 1001252 h 1033599"/>
                <a:gd name="connsiteX3" fmla="*/ 1349177 w 1630723"/>
                <a:gd name="connsiteY3" fmla="*/ 1023024 h 1033599"/>
                <a:gd name="connsiteX4" fmla="*/ 1519720 w 1630723"/>
                <a:gd name="connsiteY4" fmla="*/ 852481 h 1033599"/>
                <a:gd name="connsiteX5" fmla="*/ 1519720 w 1630723"/>
                <a:gd name="connsiteY5" fmla="*/ 79595 h 1033599"/>
                <a:gd name="connsiteX6" fmla="*/ 110383 w 1630723"/>
                <a:gd name="connsiteY6" fmla="*/ 115880 h 1033599"/>
                <a:gd name="connsiteX0" fmla="*/ 110383 w 1630723"/>
                <a:gd name="connsiteY0" fmla="*/ 94935 h 1012654"/>
                <a:gd name="connsiteX1" fmla="*/ 108206 w 1630723"/>
                <a:gd name="connsiteY1" fmla="*/ 864193 h 1012654"/>
                <a:gd name="connsiteX2" fmla="*/ 246091 w 1630723"/>
                <a:gd name="connsiteY2" fmla="*/ 980307 h 1012654"/>
                <a:gd name="connsiteX3" fmla="*/ 1349177 w 1630723"/>
                <a:gd name="connsiteY3" fmla="*/ 1002079 h 1012654"/>
                <a:gd name="connsiteX4" fmla="*/ 1519720 w 1630723"/>
                <a:gd name="connsiteY4" fmla="*/ 831536 h 1012654"/>
                <a:gd name="connsiteX5" fmla="*/ 1519720 w 1630723"/>
                <a:gd name="connsiteY5" fmla="*/ 93485 h 1012654"/>
                <a:gd name="connsiteX6" fmla="*/ 110383 w 1630723"/>
                <a:gd name="connsiteY6" fmla="*/ 94935 h 1012654"/>
                <a:gd name="connsiteX0" fmla="*/ 110383 w 1630723"/>
                <a:gd name="connsiteY0" fmla="*/ 41168 h 958887"/>
                <a:gd name="connsiteX1" fmla="*/ 108206 w 1630723"/>
                <a:gd name="connsiteY1" fmla="*/ 810426 h 958887"/>
                <a:gd name="connsiteX2" fmla="*/ 246091 w 1630723"/>
                <a:gd name="connsiteY2" fmla="*/ 926540 h 958887"/>
                <a:gd name="connsiteX3" fmla="*/ 1349177 w 1630723"/>
                <a:gd name="connsiteY3" fmla="*/ 948312 h 958887"/>
                <a:gd name="connsiteX4" fmla="*/ 1519720 w 1630723"/>
                <a:gd name="connsiteY4" fmla="*/ 777769 h 958887"/>
                <a:gd name="connsiteX5" fmla="*/ 1519720 w 1630723"/>
                <a:gd name="connsiteY5" fmla="*/ 39718 h 958887"/>
                <a:gd name="connsiteX6" fmla="*/ 110383 w 1630723"/>
                <a:gd name="connsiteY6" fmla="*/ 41168 h 958887"/>
                <a:gd name="connsiteX0" fmla="*/ 13195 w 1533535"/>
                <a:gd name="connsiteY0" fmla="*/ 41168 h 958887"/>
                <a:gd name="connsiteX1" fmla="*/ 11018 w 1533535"/>
                <a:gd name="connsiteY1" fmla="*/ 810426 h 958887"/>
                <a:gd name="connsiteX2" fmla="*/ 148903 w 1533535"/>
                <a:gd name="connsiteY2" fmla="*/ 926540 h 958887"/>
                <a:gd name="connsiteX3" fmla="*/ 1251989 w 1533535"/>
                <a:gd name="connsiteY3" fmla="*/ 948312 h 958887"/>
                <a:gd name="connsiteX4" fmla="*/ 1422532 w 1533535"/>
                <a:gd name="connsiteY4" fmla="*/ 777769 h 958887"/>
                <a:gd name="connsiteX5" fmla="*/ 1422532 w 1533535"/>
                <a:gd name="connsiteY5" fmla="*/ 39718 h 958887"/>
                <a:gd name="connsiteX6" fmla="*/ 13195 w 1533535"/>
                <a:gd name="connsiteY6" fmla="*/ 41168 h 958887"/>
                <a:gd name="connsiteX0" fmla="*/ 6728 w 1527068"/>
                <a:gd name="connsiteY0" fmla="*/ 41168 h 958887"/>
                <a:gd name="connsiteX1" fmla="*/ 4551 w 1527068"/>
                <a:gd name="connsiteY1" fmla="*/ 810426 h 958887"/>
                <a:gd name="connsiteX2" fmla="*/ 142436 w 1527068"/>
                <a:gd name="connsiteY2" fmla="*/ 926540 h 958887"/>
                <a:gd name="connsiteX3" fmla="*/ 1245522 w 1527068"/>
                <a:gd name="connsiteY3" fmla="*/ 948312 h 958887"/>
                <a:gd name="connsiteX4" fmla="*/ 1416065 w 1527068"/>
                <a:gd name="connsiteY4" fmla="*/ 777769 h 958887"/>
                <a:gd name="connsiteX5" fmla="*/ 1416065 w 1527068"/>
                <a:gd name="connsiteY5" fmla="*/ 39718 h 958887"/>
                <a:gd name="connsiteX6" fmla="*/ 6728 w 1527068"/>
                <a:gd name="connsiteY6" fmla="*/ 41168 h 958887"/>
                <a:gd name="connsiteX0" fmla="*/ 6728 w 1527068"/>
                <a:gd name="connsiteY0" fmla="*/ 41168 h 1005071"/>
                <a:gd name="connsiteX1" fmla="*/ 4551 w 1527068"/>
                <a:gd name="connsiteY1" fmla="*/ 810426 h 1005071"/>
                <a:gd name="connsiteX2" fmla="*/ 223553 w 1527068"/>
                <a:gd name="connsiteY2" fmla="*/ 997824 h 1005071"/>
                <a:gd name="connsiteX3" fmla="*/ 1245522 w 1527068"/>
                <a:gd name="connsiteY3" fmla="*/ 948312 h 1005071"/>
                <a:gd name="connsiteX4" fmla="*/ 1416065 w 1527068"/>
                <a:gd name="connsiteY4" fmla="*/ 777769 h 1005071"/>
                <a:gd name="connsiteX5" fmla="*/ 1416065 w 1527068"/>
                <a:gd name="connsiteY5" fmla="*/ 39718 h 1005071"/>
                <a:gd name="connsiteX6" fmla="*/ 6728 w 1527068"/>
                <a:gd name="connsiteY6" fmla="*/ 41168 h 1005071"/>
                <a:gd name="connsiteX0" fmla="*/ 6728 w 1527068"/>
                <a:gd name="connsiteY0" fmla="*/ 41168 h 1025979"/>
                <a:gd name="connsiteX1" fmla="*/ 4551 w 1527068"/>
                <a:gd name="connsiteY1" fmla="*/ 810426 h 1025979"/>
                <a:gd name="connsiteX2" fmla="*/ 223553 w 1527068"/>
                <a:gd name="connsiteY2" fmla="*/ 997824 h 1025979"/>
                <a:gd name="connsiteX3" fmla="*/ 1245522 w 1527068"/>
                <a:gd name="connsiteY3" fmla="*/ 948312 h 1025979"/>
                <a:gd name="connsiteX4" fmla="*/ 1416065 w 1527068"/>
                <a:gd name="connsiteY4" fmla="*/ 777769 h 1025979"/>
                <a:gd name="connsiteX5" fmla="*/ 1416065 w 1527068"/>
                <a:gd name="connsiteY5" fmla="*/ 39718 h 1025979"/>
                <a:gd name="connsiteX6" fmla="*/ 6728 w 1527068"/>
                <a:gd name="connsiteY6" fmla="*/ 41168 h 1025979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12860"/>
                <a:gd name="connsiteX1" fmla="*/ 3199 w 1530632"/>
                <a:gd name="connsiteY1" fmla="*/ 795678 h 1012860"/>
                <a:gd name="connsiteX2" fmla="*/ 227117 w 1530632"/>
                <a:gd name="connsiteY2" fmla="*/ 997824 h 1012860"/>
                <a:gd name="connsiteX3" fmla="*/ 1285249 w 1530632"/>
                <a:gd name="connsiteY3" fmla="*/ 979309 h 1012860"/>
                <a:gd name="connsiteX4" fmla="*/ 1419629 w 1530632"/>
                <a:gd name="connsiteY4" fmla="*/ 777769 h 1012860"/>
                <a:gd name="connsiteX5" fmla="*/ 1419629 w 1530632"/>
                <a:gd name="connsiteY5" fmla="*/ 39718 h 1012860"/>
                <a:gd name="connsiteX6" fmla="*/ 10292 w 1530632"/>
                <a:gd name="connsiteY6" fmla="*/ 41168 h 1012860"/>
                <a:gd name="connsiteX0" fmla="*/ 10292 w 1530632"/>
                <a:gd name="connsiteY0" fmla="*/ 41168 h 1032820"/>
                <a:gd name="connsiteX1" fmla="*/ 3199 w 1530632"/>
                <a:gd name="connsiteY1" fmla="*/ 795678 h 1032820"/>
                <a:gd name="connsiteX2" fmla="*/ 227117 w 1530632"/>
                <a:gd name="connsiteY2" fmla="*/ 997824 h 1032820"/>
                <a:gd name="connsiteX3" fmla="*/ 1285249 w 1530632"/>
                <a:gd name="connsiteY3" fmla="*/ 979309 h 1032820"/>
                <a:gd name="connsiteX4" fmla="*/ 1419629 w 1530632"/>
                <a:gd name="connsiteY4" fmla="*/ 777769 h 1032820"/>
                <a:gd name="connsiteX5" fmla="*/ 1419629 w 1530632"/>
                <a:gd name="connsiteY5" fmla="*/ 39718 h 1032820"/>
                <a:gd name="connsiteX6" fmla="*/ 10292 w 1530632"/>
                <a:gd name="connsiteY6" fmla="*/ 41168 h 1032820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432815"/>
                <a:gd name="connsiteY0" fmla="*/ 41168 h 1043829"/>
                <a:gd name="connsiteX1" fmla="*/ 3199 w 1432815"/>
                <a:gd name="connsiteY1" fmla="*/ 795678 h 1043829"/>
                <a:gd name="connsiteX2" fmla="*/ 227117 w 1432815"/>
                <a:gd name="connsiteY2" fmla="*/ 997824 h 1043829"/>
                <a:gd name="connsiteX3" fmla="*/ 1285249 w 1432815"/>
                <a:gd name="connsiteY3" fmla="*/ 979309 h 1043829"/>
                <a:gd name="connsiteX4" fmla="*/ 1419629 w 1432815"/>
                <a:gd name="connsiteY4" fmla="*/ 777769 h 1043829"/>
                <a:gd name="connsiteX5" fmla="*/ 1419629 w 1432815"/>
                <a:gd name="connsiteY5" fmla="*/ 39718 h 1043829"/>
                <a:gd name="connsiteX6" fmla="*/ 10292 w 1432815"/>
                <a:gd name="connsiteY6" fmla="*/ 41168 h 1043829"/>
                <a:gd name="connsiteX0" fmla="*/ 10292 w 1420704"/>
                <a:gd name="connsiteY0" fmla="*/ 41168 h 1043829"/>
                <a:gd name="connsiteX1" fmla="*/ 3199 w 1420704"/>
                <a:gd name="connsiteY1" fmla="*/ 795678 h 1043829"/>
                <a:gd name="connsiteX2" fmla="*/ 227117 w 1420704"/>
                <a:gd name="connsiteY2" fmla="*/ 997824 h 1043829"/>
                <a:gd name="connsiteX3" fmla="*/ 1285249 w 1420704"/>
                <a:gd name="connsiteY3" fmla="*/ 979309 h 1043829"/>
                <a:gd name="connsiteX4" fmla="*/ 1419629 w 1420704"/>
                <a:gd name="connsiteY4" fmla="*/ 777769 h 1043829"/>
                <a:gd name="connsiteX5" fmla="*/ 1419629 w 1420704"/>
                <a:gd name="connsiteY5" fmla="*/ 39718 h 1043829"/>
                <a:gd name="connsiteX6" fmla="*/ 10292 w 1420704"/>
                <a:gd name="connsiteY6" fmla="*/ 41168 h 1043829"/>
                <a:gd name="connsiteX0" fmla="*/ 10292 w 1420704"/>
                <a:gd name="connsiteY0" fmla="*/ 1450 h 1004111"/>
                <a:gd name="connsiteX1" fmla="*/ 3199 w 1420704"/>
                <a:gd name="connsiteY1" fmla="*/ 755960 h 1004111"/>
                <a:gd name="connsiteX2" fmla="*/ 227117 w 1420704"/>
                <a:gd name="connsiteY2" fmla="*/ 958106 h 1004111"/>
                <a:gd name="connsiteX3" fmla="*/ 1285249 w 1420704"/>
                <a:gd name="connsiteY3" fmla="*/ 939591 h 1004111"/>
                <a:gd name="connsiteX4" fmla="*/ 1419629 w 1420704"/>
                <a:gd name="connsiteY4" fmla="*/ 738051 h 1004111"/>
                <a:gd name="connsiteX5" fmla="*/ 1419629 w 1420704"/>
                <a:gd name="connsiteY5" fmla="*/ 0 h 1004111"/>
                <a:gd name="connsiteX6" fmla="*/ 10292 w 1420704"/>
                <a:gd name="connsiteY6" fmla="*/ 1450 h 1004111"/>
                <a:gd name="connsiteX0" fmla="*/ 10292 w 1420704"/>
                <a:gd name="connsiteY0" fmla="*/ 1450 h 1004111"/>
                <a:gd name="connsiteX1" fmla="*/ 3199 w 1420704"/>
                <a:gd name="connsiteY1" fmla="*/ 755960 h 1004111"/>
                <a:gd name="connsiteX2" fmla="*/ 227117 w 1420704"/>
                <a:gd name="connsiteY2" fmla="*/ 958106 h 1004111"/>
                <a:gd name="connsiteX3" fmla="*/ 1285249 w 1420704"/>
                <a:gd name="connsiteY3" fmla="*/ 939591 h 1004111"/>
                <a:gd name="connsiteX4" fmla="*/ 1419629 w 1420704"/>
                <a:gd name="connsiteY4" fmla="*/ 738051 h 1004111"/>
                <a:gd name="connsiteX5" fmla="*/ 1419629 w 1420704"/>
                <a:gd name="connsiteY5" fmla="*/ 0 h 1004111"/>
                <a:gd name="connsiteX6" fmla="*/ 10292 w 1420704"/>
                <a:gd name="connsiteY6" fmla="*/ 1450 h 1004111"/>
                <a:gd name="connsiteX0" fmla="*/ 29935 w 1418817"/>
                <a:gd name="connsiteY0" fmla="*/ 0 h 1643910"/>
                <a:gd name="connsiteX1" fmla="*/ 1312 w 1418817"/>
                <a:gd name="connsiteY1" fmla="*/ 1395759 h 1643910"/>
                <a:gd name="connsiteX2" fmla="*/ 225230 w 1418817"/>
                <a:gd name="connsiteY2" fmla="*/ 1597905 h 1643910"/>
                <a:gd name="connsiteX3" fmla="*/ 1283362 w 1418817"/>
                <a:gd name="connsiteY3" fmla="*/ 1579390 h 1643910"/>
                <a:gd name="connsiteX4" fmla="*/ 1417742 w 1418817"/>
                <a:gd name="connsiteY4" fmla="*/ 1377850 h 1643910"/>
                <a:gd name="connsiteX5" fmla="*/ 1417742 w 1418817"/>
                <a:gd name="connsiteY5" fmla="*/ 639799 h 1643910"/>
                <a:gd name="connsiteX6" fmla="*/ 29935 w 1418817"/>
                <a:gd name="connsiteY6" fmla="*/ 0 h 1643910"/>
                <a:gd name="connsiteX0" fmla="*/ 8866 w 1421119"/>
                <a:gd name="connsiteY0" fmla="*/ 0 h 1602523"/>
                <a:gd name="connsiteX1" fmla="*/ 3614 w 1421119"/>
                <a:gd name="connsiteY1" fmla="*/ 1354372 h 1602523"/>
                <a:gd name="connsiteX2" fmla="*/ 227532 w 1421119"/>
                <a:gd name="connsiteY2" fmla="*/ 1556518 h 1602523"/>
                <a:gd name="connsiteX3" fmla="*/ 1285664 w 1421119"/>
                <a:gd name="connsiteY3" fmla="*/ 1538003 h 1602523"/>
                <a:gd name="connsiteX4" fmla="*/ 1420044 w 1421119"/>
                <a:gd name="connsiteY4" fmla="*/ 1336463 h 1602523"/>
                <a:gd name="connsiteX5" fmla="*/ 1420044 w 1421119"/>
                <a:gd name="connsiteY5" fmla="*/ 598412 h 1602523"/>
                <a:gd name="connsiteX6" fmla="*/ 8866 w 1421119"/>
                <a:gd name="connsiteY6" fmla="*/ 0 h 1602523"/>
                <a:gd name="connsiteX0" fmla="*/ 316 w 1519463"/>
                <a:gd name="connsiteY0" fmla="*/ 0 h 1755260"/>
                <a:gd name="connsiteX1" fmla="*/ 101958 w 1519463"/>
                <a:gd name="connsiteY1" fmla="*/ 1507109 h 1755260"/>
                <a:gd name="connsiteX2" fmla="*/ 325876 w 1519463"/>
                <a:gd name="connsiteY2" fmla="*/ 1709255 h 1755260"/>
                <a:gd name="connsiteX3" fmla="*/ 1384008 w 1519463"/>
                <a:gd name="connsiteY3" fmla="*/ 1690740 h 1755260"/>
                <a:gd name="connsiteX4" fmla="*/ 1518388 w 1519463"/>
                <a:gd name="connsiteY4" fmla="*/ 1489200 h 1755260"/>
                <a:gd name="connsiteX5" fmla="*/ 1518388 w 1519463"/>
                <a:gd name="connsiteY5" fmla="*/ 751149 h 1755260"/>
                <a:gd name="connsiteX6" fmla="*/ 316 w 1519463"/>
                <a:gd name="connsiteY6" fmla="*/ 0 h 1755260"/>
                <a:gd name="connsiteX0" fmla="*/ 113363 w 1632510"/>
                <a:gd name="connsiteY0" fmla="*/ 25618 h 1780878"/>
                <a:gd name="connsiteX1" fmla="*/ 121944 w 1632510"/>
                <a:gd name="connsiteY1" fmla="*/ 303885 h 1780878"/>
                <a:gd name="connsiteX2" fmla="*/ 215005 w 1632510"/>
                <a:gd name="connsiteY2" fmla="*/ 1532727 h 1780878"/>
                <a:gd name="connsiteX3" fmla="*/ 438923 w 1632510"/>
                <a:gd name="connsiteY3" fmla="*/ 1734873 h 1780878"/>
                <a:gd name="connsiteX4" fmla="*/ 1497055 w 1632510"/>
                <a:gd name="connsiteY4" fmla="*/ 1716358 h 1780878"/>
                <a:gd name="connsiteX5" fmla="*/ 1631435 w 1632510"/>
                <a:gd name="connsiteY5" fmla="*/ 1514818 h 1780878"/>
                <a:gd name="connsiteX6" fmla="*/ 1631435 w 1632510"/>
                <a:gd name="connsiteY6" fmla="*/ 776767 h 1780878"/>
                <a:gd name="connsiteX7" fmla="*/ 113363 w 1632510"/>
                <a:gd name="connsiteY7" fmla="*/ 25618 h 1780878"/>
                <a:gd name="connsiteX0" fmla="*/ 92509 w 1611656"/>
                <a:gd name="connsiteY0" fmla="*/ 31127 h 1786387"/>
                <a:gd name="connsiteX1" fmla="*/ 197303 w 1611656"/>
                <a:gd name="connsiteY1" fmla="*/ 271104 h 1786387"/>
                <a:gd name="connsiteX2" fmla="*/ 194151 w 1611656"/>
                <a:gd name="connsiteY2" fmla="*/ 1538236 h 1786387"/>
                <a:gd name="connsiteX3" fmla="*/ 418069 w 1611656"/>
                <a:gd name="connsiteY3" fmla="*/ 1740382 h 1786387"/>
                <a:gd name="connsiteX4" fmla="*/ 1476201 w 1611656"/>
                <a:gd name="connsiteY4" fmla="*/ 1721867 h 1786387"/>
                <a:gd name="connsiteX5" fmla="*/ 1610581 w 1611656"/>
                <a:gd name="connsiteY5" fmla="*/ 1520327 h 1786387"/>
                <a:gd name="connsiteX6" fmla="*/ 1610581 w 1611656"/>
                <a:gd name="connsiteY6" fmla="*/ 782276 h 1786387"/>
                <a:gd name="connsiteX7" fmla="*/ 92509 w 1611656"/>
                <a:gd name="connsiteY7" fmla="*/ 31127 h 1786387"/>
                <a:gd name="connsiteX0" fmla="*/ 92509 w 1611656"/>
                <a:gd name="connsiteY0" fmla="*/ 31127 h 1786387"/>
                <a:gd name="connsiteX1" fmla="*/ 197303 w 1611656"/>
                <a:gd name="connsiteY1" fmla="*/ 271104 h 1786387"/>
                <a:gd name="connsiteX2" fmla="*/ 194151 w 1611656"/>
                <a:gd name="connsiteY2" fmla="*/ 1538236 h 1786387"/>
                <a:gd name="connsiteX3" fmla="*/ 418069 w 1611656"/>
                <a:gd name="connsiteY3" fmla="*/ 1740382 h 1786387"/>
                <a:gd name="connsiteX4" fmla="*/ 1476201 w 1611656"/>
                <a:gd name="connsiteY4" fmla="*/ 1721867 h 1786387"/>
                <a:gd name="connsiteX5" fmla="*/ 1610581 w 1611656"/>
                <a:gd name="connsiteY5" fmla="*/ 1520327 h 1786387"/>
                <a:gd name="connsiteX6" fmla="*/ 1610581 w 1611656"/>
                <a:gd name="connsiteY6" fmla="*/ 782276 h 1786387"/>
                <a:gd name="connsiteX7" fmla="*/ 92509 w 1611656"/>
                <a:gd name="connsiteY7" fmla="*/ 31127 h 1786387"/>
                <a:gd name="connsiteX0" fmla="*/ 0 w 1519147"/>
                <a:gd name="connsiteY0" fmla="*/ 0 h 1755260"/>
                <a:gd name="connsiteX1" fmla="*/ 104794 w 1519147"/>
                <a:gd name="connsiteY1" fmla="*/ 239977 h 1755260"/>
                <a:gd name="connsiteX2" fmla="*/ 101642 w 1519147"/>
                <a:gd name="connsiteY2" fmla="*/ 1507109 h 1755260"/>
                <a:gd name="connsiteX3" fmla="*/ 325560 w 1519147"/>
                <a:gd name="connsiteY3" fmla="*/ 1709255 h 1755260"/>
                <a:gd name="connsiteX4" fmla="*/ 1383692 w 1519147"/>
                <a:gd name="connsiteY4" fmla="*/ 1690740 h 1755260"/>
                <a:gd name="connsiteX5" fmla="*/ 1518072 w 1519147"/>
                <a:gd name="connsiteY5" fmla="*/ 1489200 h 1755260"/>
                <a:gd name="connsiteX6" fmla="*/ 1518072 w 1519147"/>
                <a:gd name="connsiteY6" fmla="*/ 751149 h 1755260"/>
                <a:gd name="connsiteX7" fmla="*/ 0 w 1519147"/>
                <a:gd name="connsiteY7" fmla="*/ 0 h 1755260"/>
                <a:gd name="connsiteX0" fmla="*/ 0 w 1519147"/>
                <a:gd name="connsiteY0" fmla="*/ 0 h 1755260"/>
                <a:gd name="connsiteX1" fmla="*/ 104794 w 1519147"/>
                <a:gd name="connsiteY1" fmla="*/ 239977 h 1755260"/>
                <a:gd name="connsiteX2" fmla="*/ 101642 w 1519147"/>
                <a:gd name="connsiteY2" fmla="*/ 1507109 h 1755260"/>
                <a:gd name="connsiteX3" fmla="*/ 325560 w 1519147"/>
                <a:gd name="connsiteY3" fmla="*/ 1709255 h 1755260"/>
                <a:gd name="connsiteX4" fmla="*/ 1383692 w 1519147"/>
                <a:gd name="connsiteY4" fmla="*/ 1690740 h 1755260"/>
                <a:gd name="connsiteX5" fmla="*/ 1518072 w 1519147"/>
                <a:gd name="connsiteY5" fmla="*/ 1489200 h 1755260"/>
                <a:gd name="connsiteX6" fmla="*/ 1518072 w 1519147"/>
                <a:gd name="connsiteY6" fmla="*/ 751149 h 1755260"/>
                <a:gd name="connsiteX7" fmla="*/ 0 w 1519147"/>
                <a:gd name="connsiteY7" fmla="*/ 0 h 1755260"/>
                <a:gd name="connsiteX0" fmla="*/ 0 w 1518072"/>
                <a:gd name="connsiteY0" fmla="*/ 0 h 1755260"/>
                <a:gd name="connsiteX1" fmla="*/ 104794 w 1518072"/>
                <a:gd name="connsiteY1" fmla="*/ 239977 h 1755260"/>
                <a:gd name="connsiteX2" fmla="*/ 101642 w 1518072"/>
                <a:gd name="connsiteY2" fmla="*/ 1507109 h 1755260"/>
                <a:gd name="connsiteX3" fmla="*/ 325560 w 1518072"/>
                <a:gd name="connsiteY3" fmla="*/ 1709255 h 1755260"/>
                <a:gd name="connsiteX4" fmla="*/ 1383692 w 1518072"/>
                <a:gd name="connsiteY4" fmla="*/ 1690740 h 1755260"/>
                <a:gd name="connsiteX5" fmla="*/ 1518072 w 1518072"/>
                <a:gd name="connsiteY5" fmla="*/ 1489200 h 1755260"/>
                <a:gd name="connsiteX6" fmla="*/ 998220 w 1518072"/>
                <a:gd name="connsiteY6" fmla="*/ 1089142 h 1755260"/>
                <a:gd name="connsiteX7" fmla="*/ 0 w 1518072"/>
                <a:gd name="connsiteY7" fmla="*/ 0 h 1755260"/>
                <a:gd name="connsiteX0" fmla="*/ 0 w 1410098"/>
                <a:gd name="connsiteY0" fmla="*/ 0 h 1755260"/>
                <a:gd name="connsiteX1" fmla="*/ 104794 w 1410098"/>
                <a:gd name="connsiteY1" fmla="*/ 239977 h 1755260"/>
                <a:gd name="connsiteX2" fmla="*/ 101642 w 1410098"/>
                <a:gd name="connsiteY2" fmla="*/ 1507109 h 1755260"/>
                <a:gd name="connsiteX3" fmla="*/ 325560 w 1410098"/>
                <a:gd name="connsiteY3" fmla="*/ 1709255 h 1755260"/>
                <a:gd name="connsiteX4" fmla="*/ 1383692 w 1410098"/>
                <a:gd name="connsiteY4" fmla="*/ 1690740 h 1755260"/>
                <a:gd name="connsiteX5" fmla="*/ 998220 w 1410098"/>
                <a:gd name="connsiteY5" fmla="*/ 1089142 h 1755260"/>
                <a:gd name="connsiteX6" fmla="*/ 0 w 1410098"/>
                <a:gd name="connsiteY6" fmla="*/ 0 h 1755260"/>
                <a:gd name="connsiteX0" fmla="*/ 0 w 1001804"/>
                <a:gd name="connsiteY0" fmla="*/ 0 h 1709255"/>
                <a:gd name="connsiteX1" fmla="*/ 104794 w 1001804"/>
                <a:gd name="connsiteY1" fmla="*/ 239977 h 1709255"/>
                <a:gd name="connsiteX2" fmla="*/ 101642 w 1001804"/>
                <a:gd name="connsiteY2" fmla="*/ 1507109 h 1709255"/>
                <a:gd name="connsiteX3" fmla="*/ 325560 w 1001804"/>
                <a:gd name="connsiteY3" fmla="*/ 1709255 h 1709255"/>
                <a:gd name="connsiteX4" fmla="*/ 998220 w 1001804"/>
                <a:gd name="connsiteY4" fmla="*/ 1089142 h 1709255"/>
                <a:gd name="connsiteX5" fmla="*/ 0 w 1001804"/>
                <a:gd name="connsiteY5" fmla="*/ 0 h 1709255"/>
                <a:gd name="connsiteX0" fmla="*/ 0 w 325560"/>
                <a:gd name="connsiteY0" fmla="*/ 0 h 1709255"/>
                <a:gd name="connsiteX1" fmla="*/ 104794 w 325560"/>
                <a:gd name="connsiteY1" fmla="*/ 239977 h 1709255"/>
                <a:gd name="connsiteX2" fmla="*/ 101642 w 325560"/>
                <a:gd name="connsiteY2" fmla="*/ 1507109 h 1709255"/>
                <a:gd name="connsiteX3" fmla="*/ 325560 w 325560"/>
                <a:gd name="connsiteY3" fmla="*/ 1709255 h 1709255"/>
                <a:gd name="connsiteX4" fmla="*/ 0 w 325560"/>
                <a:gd name="connsiteY4" fmla="*/ 0 h 1709255"/>
                <a:gd name="connsiteX0" fmla="*/ 0 w 325560"/>
                <a:gd name="connsiteY0" fmla="*/ 0 h 1709255"/>
                <a:gd name="connsiteX1" fmla="*/ 104794 w 325560"/>
                <a:gd name="connsiteY1" fmla="*/ 239977 h 1709255"/>
                <a:gd name="connsiteX2" fmla="*/ 101642 w 325560"/>
                <a:gd name="connsiteY2" fmla="*/ 1507109 h 1709255"/>
                <a:gd name="connsiteX3" fmla="*/ 325560 w 325560"/>
                <a:gd name="connsiteY3" fmla="*/ 1709255 h 1709255"/>
                <a:gd name="connsiteX4" fmla="*/ 0 w 325560"/>
                <a:gd name="connsiteY4" fmla="*/ 0 h 1709255"/>
                <a:gd name="connsiteX0" fmla="*/ 0 w 562230"/>
                <a:gd name="connsiteY0" fmla="*/ 0 h 1740649"/>
                <a:gd name="connsiteX1" fmla="*/ 104794 w 562230"/>
                <a:gd name="connsiteY1" fmla="*/ 239977 h 1740649"/>
                <a:gd name="connsiteX2" fmla="*/ 101642 w 562230"/>
                <a:gd name="connsiteY2" fmla="*/ 1507109 h 1740649"/>
                <a:gd name="connsiteX3" fmla="*/ 562230 w 562230"/>
                <a:gd name="connsiteY3" fmla="*/ 1740649 h 1740649"/>
                <a:gd name="connsiteX4" fmla="*/ 0 w 562230"/>
                <a:gd name="connsiteY4" fmla="*/ 0 h 1740649"/>
                <a:gd name="connsiteX0" fmla="*/ 0 w 562230"/>
                <a:gd name="connsiteY0" fmla="*/ 0 h 1740649"/>
                <a:gd name="connsiteX1" fmla="*/ 104794 w 562230"/>
                <a:gd name="connsiteY1" fmla="*/ 239977 h 1740649"/>
                <a:gd name="connsiteX2" fmla="*/ 101642 w 562230"/>
                <a:gd name="connsiteY2" fmla="*/ 1507109 h 1740649"/>
                <a:gd name="connsiteX3" fmla="*/ 562230 w 562230"/>
                <a:gd name="connsiteY3" fmla="*/ 1740649 h 1740649"/>
                <a:gd name="connsiteX4" fmla="*/ 0 w 562230"/>
                <a:gd name="connsiteY4" fmla="*/ 0 h 1740649"/>
                <a:gd name="connsiteX0" fmla="*/ 0 w 562230"/>
                <a:gd name="connsiteY0" fmla="*/ 0 h 1740649"/>
                <a:gd name="connsiteX1" fmla="*/ 104794 w 562230"/>
                <a:gd name="connsiteY1" fmla="*/ 239977 h 1740649"/>
                <a:gd name="connsiteX2" fmla="*/ 101642 w 562230"/>
                <a:gd name="connsiteY2" fmla="*/ 1507109 h 1740649"/>
                <a:gd name="connsiteX3" fmla="*/ 562230 w 562230"/>
                <a:gd name="connsiteY3" fmla="*/ 1740649 h 1740649"/>
                <a:gd name="connsiteX4" fmla="*/ 0 w 562230"/>
                <a:gd name="connsiteY4" fmla="*/ 0 h 1740649"/>
                <a:gd name="connsiteX0" fmla="*/ 0 w 562416"/>
                <a:gd name="connsiteY0" fmla="*/ 26598 h 1767247"/>
                <a:gd name="connsiteX1" fmla="*/ 104794 w 562416"/>
                <a:gd name="connsiteY1" fmla="*/ 266575 h 1767247"/>
                <a:gd name="connsiteX2" fmla="*/ 101642 w 562416"/>
                <a:gd name="connsiteY2" fmla="*/ 1533707 h 1767247"/>
                <a:gd name="connsiteX3" fmla="*/ 562230 w 562416"/>
                <a:gd name="connsiteY3" fmla="*/ 1767247 h 1767247"/>
                <a:gd name="connsiteX4" fmla="*/ 155792 w 562416"/>
                <a:gd name="connsiteY4" fmla="*/ 202507 h 1767247"/>
                <a:gd name="connsiteX5" fmla="*/ 0 w 562416"/>
                <a:gd name="connsiteY5" fmla="*/ 26598 h 1767247"/>
                <a:gd name="connsiteX0" fmla="*/ 0 w 562395"/>
                <a:gd name="connsiteY0" fmla="*/ 51598 h 1792247"/>
                <a:gd name="connsiteX1" fmla="*/ 104794 w 562395"/>
                <a:gd name="connsiteY1" fmla="*/ 291575 h 1792247"/>
                <a:gd name="connsiteX2" fmla="*/ 101642 w 562395"/>
                <a:gd name="connsiteY2" fmla="*/ 1558707 h 1792247"/>
                <a:gd name="connsiteX3" fmla="*/ 562230 w 562395"/>
                <a:gd name="connsiteY3" fmla="*/ 1792247 h 1792247"/>
                <a:gd name="connsiteX4" fmla="*/ 114255 w 562395"/>
                <a:gd name="connsiteY4" fmla="*/ 174659 h 1792247"/>
                <a:gd name="connsiteX5" fmla="*/ 0 w 562395"/>
                <a:gd name="connsiteY5" fmla="*/ 51598 h 1792247"/>
                <a:gd name="connsiteX0" fmla="*/ 0 w 562395"/>
                <a:gd name="connsiteY0" fmla="*/ 2215 h 1742864"/>
                <a:gd name="connsiteX1" fmla="*/ 104794 w 562395"/>
                <a:gd name="connsiteY1" fmla="*/ 242192 h 1742864"/>
                <a:gd name="connsiteX2" fmla="*/ 101642 w 562395"/>
                <a:gd name="connsiteY2" fmla="*/ 1509324 h 1742864"/>
                <a:gd name="connsiteX3" fmla="*/ 562230 w 562395"/>
                <a:gd name="connsiteY3" fmla="*/ 1742864 h 1742864"/>
                <a:gd name="connsiteX4" fmla="*/ 114255 w 562395"/>
                <a:gd name="connsiteY4" fmla="*/ 125276 h 1742864"/>
                <a:gd name="connsiteX5" fmla="*/ 0 w 562395"/>
                <a:gd name="connsiteY5" fmla="*/ 2215 h 1742864"/>
                <a:gd name="connsiteX0" fmla="*/ 0 w 656035"/>
                <a:gd name="connsiteY0" fmla="*/ 2215 h 1751057"/>
                <a:gd name="connsiteX1" fmla="*/ 104794 w 656035"/>
                <a:gd name="connsiteY1" fmla="*/ 242192 h 1751057"/>
                <a:gd name="connsiteX2" fmla="*/ 101642 w 656035"/>
                <a:gd name="connsiteY2" fmla="*/ 1509324 h 1751057"/>
                <a:gd name="connsiteX3" fmla="*/ 655904 w 656035"/>
                <a:gd name="connsiteY3" fmla="*/ 1751057 h 1751057"/>
                <a:gd name="connsiteX4" fmla="*/ 114255 w 656035"/>
                <a:gd name="connsiteY4" fmla="*/ 125276 h 1751057"/>
                <a:gd name="connsiteX5" fmla="*/ 0 w 656035"/>
                <a:gd name="connsiteY5" fmla="*/ 2215 h 1751057"/>
                <a:gd name="connsiteX0" fmla="*/ 0 w 656035"/>
                <a:gd name="connsiteY0" fmla="*/ 2215 h 1751057"/>
                <a:gd name="connsiteX1" fmla="*/ 104794 w 656035"/>
                <a:gd name="connsiteY1" fmla="*/ 242192 h 1751057"/>
                <a:gd name="connsiteX2" fmla="*/ 101642 w 656035"/>
                <a:gd name="connsiteY2" fmla="*/ 1509324 h 1751057"/>
                <a:gd name="connsiteX3" fmla="*/ 655904 w 656035"/>
                <a:gd name="connsiteY3" fmla="*/ 1751057 h 1751057"/>
                <a:gd name="connsiteX4" fmla="*/ 114255 w 656035"/>
                <a:gd name="connsiteY4" fmla="*/ 125276 h 1751057"/>
                <a:gd name="connsiteX5" fmla="*/ 0 w 656035"/>
                <a:gd name="connsiteY5" fmla="*/ 2215 h 1751057"/>
                <a:gd name="connsiteX0" fmla="*/ 0 w 655904"/>
                <a:gd name="connsiteY0" fmla="*/ 2215 h 1751057"/>
                <a:gd name="connsiteX1" fmla="*/ 104794 w 655904"/>
                <a:gd name="connsiteY1" fmla="*/ 242192 h 1751057"/>
                <a:gd name="connsiteX2" fmla="*/ 101642 w 655904"/>
                <a:gd name="connsiteY2" fmla="*/ 1509324 h 1751057"/>
                <a:gd name="connsiteX3" fmla="*/ 655904 w 655904"/>
                <a:gd name="connsiteY3" fmla="*/ 1751057 h 1751057"/>
                <a:gd name="connsiteX4" fmla="*/ 114255 w 655904"/>
                <a:gd name="connsiteY4" fmla="*/ 125276 h 1751057"/>
                <a:gd name="connsiteX5" fmla="*/ 0 w 655904"/>
                <a:gd name="connsiteY5" fmla="*/ 2215 h 1751057"/>
                <a:gd name="connsiteX0" fmla="*/ 0 w 655904"/>
                <a:gd name="connsiteY0" fmla="*/ 2215 h 1751057"/>
                <a:gd name="connsiteX1" fmla="*/ 104794 w 655904"/>
                <a:gd name="connsiteY1" fmla="*/ 242192 h 1751057"/>
                <a:gd name="connsiteX2" fmla="*/ 101642 w 655904"/>
                <a:gd name="connsiteY2" fmla="*/ 1509324 h 1751057"/>
                <a:gd name="connsiteX3" fmla="*/ 655904 w 655904"/>
                <a:gd name="connsiteY3" fmla="*/ 1751057 h 1751057"/>
                <a:gd name="connsiteX4" fmla="*/ 114255 w 655904"/>
                <a:gd name="connsiteY4" fmla="*/ 125276 h 1751057"/>
                <a:gd name="connsiteX5" fmla="*/ 0 w 655904"/>
                <a:gd name="connsiteY5" fmla="*/ 2215 h 1751057"/>
                <a:gd name="connsiteX0" fmla="*/ 0 w 655904"/>
                <a:gd name="connsiteY0" fmla="*/ 2215 h 1751057"/>
                <a:gd name="connsiteX1" fmla="*/ 104794 w 655904"/>
                <a:gd name="connsiteY1" fmla="*/ 242192 h 1751057"/>
                <a:gd name="connsiteX2" fmla="*/ 101642 w 655904"/>
                <a:gd name="connsiteY2" fmla="*/ 1509324 h 1751057"/>
                <a:gd name="connsiteX3" fmla="*/ 655904 w 655904"/>
                <a:gd name="connsiteY3" fmla="*/ 1751057 h 1751057"/>
                <a:gd name="connsiteX4" fmla="*/ 114255 w 655904"/>
                <a:gd name="connsiteY4" fmla="*/ 125276 h 1751057"/>
                <a:gd name="connsiteX5" fmla="*/ 0 w 655904"/>
                <a:gd name="connsiteY5" fmla="*/ 2215 h 1751057"/>
                <a:gd name="connsiteX0" fmla="*/ 0 w 638897"/>
                <a:gd name="connsiteY0" fmla="*/ 2215 h 1748369"/>
                <a:gd name="connsiteX1" fmla="*/ 104794 w 638897"/>
                <a:gd name="connsiteY1" fmla="*/ 242192 h 1748369"/>
                <a:gd name="connsiteX2" fmla="*/ 101642 w 638897"/>
                <a:gd name="connsiteY2" fmla="*/ 1509324 h 1748369"/>
                <a:gd name="connsiteX3" fmla="*/ 638897 w 638897"/>
                <a:gd name="connsiteY3" fmla="*/ 1748369 h 1748369"/>
                <a:gd name="connsiteX4" fmla="*/ 114255 w 638897"/>
                <a:gd name="connsiteY4" fmla="*/ 125276 h 1748369"/>
                <a:gd name="connsiteX5" fmla="*/ 0 w 638897"/>
                <a:gd name="connsiteY5" fmla="*/ 2215 h 1748369"/>
                <a:gd name="connsiteX0" fmla="*/ 0 w 642415"/>
                <a:gd name="connsiteY0" fmla="*/ 2215 h 1748369"/>
                <a:gd name="connsiteX1" fmla="*/ 104794 w 642415"/>
                <a:gd name="connsiteY1" fmla="*/ 242192 h 1748369"/>
                <a:gd name="connsiteX2" fmla="*/ 101642 w 642415"/>
                <a:gd name="connsiteY2" fmla="*/ 1509324 h 1748369"/>
                <a:gd name="connsiteX3" fmla="*/ 638897 w 642415"/>
                <a:gd name="connsiteY3" fmla="*/ 1748369 h 1748369"/>
                <a:gd name="connsiteX4" fmla="*/ 323562 w 642415"/>
                <a:gd name="connsiteY4" fmla="*/ 1117068 h 1748369"/>
                <a:gd name="connsiteX5" fmla="*/ 114255 w 642415"/>
                <a:gd name="connsiteY5" fmla="*/ 125276 h 1748369"/>
                <a:gd name="connsiteX6" fmla="*/ 0 w 642415"/>
                <a:gd name="connsiteY6" fmla="*/ 2215 h 1748369"/>
                <a:gd name="connsiteX0" fmla="*/ 0 w 643253"/>
                <a:gd name="connsiteY0" fmla="*/ 2215 h 1748369"/>
                <a:gd name="connsiteX1" fmla="*/ 104794 w 643253"/>
                <a:gd name="connsiteY1" fmla="*/ 242192 h 1748369"/>
                <a:gd name="connsiteX2" fmla="*/ 101642 w 643253"/>
                <a:gd name="connsiteY2" fmla="*/ 1509324 h 1748369"/>
                <a:gd name="connsiteX3" fmla="*/ 638897 w 643253"/>
                <a:gd name="connsiteY3" fmla="*/ 1748369 h 1748369"/>
                <a:gd name="connsiteX4" fmla="*/ 380236 w 643253"/>
                <a:gd name="connsiteY4" fmla="*/ 1077938 h 1748369"/>
                <a:gd name="connsiteX5" fmla="*/ 114255 w 643253"/>
                <a:gd name="connsiteY5" fmla="*/ 125276 h 1748369"/>
                <a:gd name="connsiteX6" fmla="*/ 0 w 643253"/>
                <a:gd name="connsiteY6" fmla="*/ 2215 h 1748369"/>
                <a:gd name="connsiteX0" fmla="*/ 0 w 638897"/>
                <a:gd name="connsiteY0" fmla="*/ 2215 h 1748369"/>
                <a:gd name="connsiteX1" fmla="*/ 104794 w 638897"/>
                <a:gd name="connsiteY1" fmla="*/ 242192 h 1748369"/>
                <a:gd name="connsiteX2" fmla="*/ 101642 w 638897"/>
                <a:gd name="connsiteY2" fmla="*/ 1509324 h 1748369"/>
                <a:gd name="connsiteX3" fmla="*/ 638897 w 638897"/>
                <a:gd name="connsiteY3" fmla="*/ 1748369 h 1748369"/>
                <a:gd name="connsiteX4" fmla="*/ 380236 w 638897"/>
                <a:gd name="connsiteY4" fmla="*/ 1077938 h 1748369"/>
                <a:gd name="connsiteX5" fmla="*/ 114255 w 638897"/>
                <a:gd name="connsiteY5" fmla="*/ 125276 h 1748369"/>
                <a:gd name="connsiteX6" fmla="*/ 0 w 638897"/>
                <a:gd name="connsiteY6" fmla="*/ 2215 h 1748369"/>
                <a:gd name="connsiteX0" fmla="*/ 0 w 638897"/>
                <a:gd name="connsiteY0" fmla="*/ 2215 h 1748369"/>
                <a:gd name="connsiteX1" fmla="*/ 104794 w 638897"/>
                <a:gd name="connsiteY1" fmla="*/ 242192 h 1748369"/>
                <a:gd name="connsiteX2" fmla="*/ 101642 w 638897"/>
                <a:gd name="connsiteY2" fmla="*/ 1509324 h 1748369"/>
                <a:gd name="connsiteX3" fmla="*/ 638897 w 638897"/>
                <a:gd name="connsiteY3" fmla="*/ 1748369 h 1748369"/>
                <a:gd name="connsiteX4" fmla="*/ 380236 w 638897"/>
                <a:gd name="connsiteY4" fmla="*/ 1077938 h 1748369"/>
                <a:gd name="connsiteX5" fmla="*/ 114255 w 638897"/>
                <a:gd name="connsiteY5" fmla="*/ 125276 h 1748369"/>
                <a:gd name="connsiteX6" fmla="*/ 0 w 638897"/>
                <a:gd name="connsiteY6" fmla="*/ 2215 h 1748369"/>
                <a:gd name="connsiteX0" fmla="*/ 0 w 638897"/>
                <a:gd name="connsiteY0" fmla="*/ 1350 h 1747504"/>
                <a:gd name="connsiteX1" fmla="*/ 104794 w 638897"/>
                <a:gd name="connsiteY1" fmla="*/ 241327 h 1747504"/>
                <a:gd name="connsiteX2" fmla="*/ 101642 w 638897"/>
                <a:gd name="connsiteY2" fmla="*/ 1508459 h 1747504"/>
                <a:gd name="connsiteX3" fmla="*/ 638897 w 638897"/>
                <a:gd name="connsiteY3" fmla="*/ 1747504 h 1747504"/>
                <a:gd name="connsiteX4" fmla="*/ 380236 w 638897"/>
                <a:gd name="connsiteY4" fmla="*/ 1077073 h 1747504"/>
                <a:gd name="connsiteX5" fmla="*/ 110575 w 638897"/>
                <a:gd name="connsiteY5" fmla="*/ 151479 h 1747504"/>
                <a:gd name="connsiteX6" fmla="*/ 0 w 638897"/>
                <a:gd name="connsiteY6" fmla="*/ 1350 h 1747504"/>
                <a:gd name="connsiteX0" fmla="*/ 0 w 638897"/>
                <a:gd name="connsiteY0" fmla="*/ 1723 h 1747877"/>
                <a:gd name="connsiteX1" fmla="*/ 104794 w 638897"/>
                <a:gd name="connsiteY1" fmla="*/ 241700 h 1747877"/>
                <a:gd name="connsiteX2" fmla="*/ 101642 w 638897"/>
                <a:gd name="connsiteY2" fmla="*/ 1508832 h 1747877"/>
                <a:gd name="connsiteX3" fmla="*/ 638897 w 638897"/>
                <a:gd name="connsiteY3" fmla="*/ 1747877 h 1747877"/>
                <a:gd name="connsiteX4" fmla="*/ 380236 w 638897"/>
                <a:gd name="connsiteY4" fmla="*/ 1077446 h 1747877"/>
                <a:gd name="connsiteX5" fmla="*/ 110575 w 638897"/>
                <a:gd name="connsiteY5" fmla="*/ 151852 h 1747877"/>
                <a:gd name="connsiteX6" fmla="*/ 0 w 638897"/>
                <a:gd name="connsiteY6" fmla="*/ 1723 h 1747877"/>
                <a:gd name="connsiteX0" fmla="*/ 0 w 638897"/>
                <a:gd name="connsiteY0" fmla="*/ 2297 h 1748451"/>
                <a:gd name="connsiteX1" fmla="*/ 104794 w 638897"/>
                <a:gd name="connsiteY1" fmla="*/ 242274 h 1748451"/>
                <a:gd name="connsiteX2" fmla="*/ 101642 w 638897"/>
                <a:gd name="connsiteY2" fmla="*/ 1509406 h 1748451"/>
                <a:gd name="connsiteX3" fmla="*/ 638897 w 638897"/>
                <a:gd name="connsiteY3" fmla="*/ 1748451 h 1748451"/>
                <a:gd name="connsiteX4" fmla="*/ 380236 w 638897"/>
                <a:gd name="connsiteY4" fmla="*/ 1078020 h 1748451"/>
                <a:gd name="connsiteX5" fmla="*/ 124001 w 638897"/>
                <a:gd name="connsiteY5" fmla="*/ 138273 h 1748451"/>
                <a:gd name="connsiteX6" fmla="*/ 0 w 638897"/>
                <a:gd name="connsiteY6" fmla="*/ 2297 h 1748451"/>
                <a:gd name="connsiteX0" fmla="*/ 0 w 638897"/>
                <a:gd name="connsiteY0" fmla="*/ 5059 h 1751213"/>
                <a:gd name="connsiteX1" fmla="*/ 104794 w 638897"/>
                <a:gd name="connsiteY1" fmla="*/ 245036 h 1751213"/>
                <a:gd name="connsiteX2" fmla="*/ 101642 w 638897"/>
                <a:gd name="connsiteY2" fmla="*/ 1512168 h 1751213"/>
                <a:gd name="connsiteX3" fmla="*/ 638897 w 638897"/>
                <a:gd name="connsiteY3" fmla="*/ 1751213 h 1751213"/>
                <a:gd name="connsiteX4" fmla="*/ 380236 w 638897"/>
                <a:gd name="connsiteY4" fmla="*/ 1080782 h 1751213"/>
                <a:gd name="connsiteX5" fmla="*/ 103607 w 638897"/>
                <a:gd name="connsiteY5" fmla="*/ 112382 h 1751213"/>
                <a:gd name="connsiteX6" fmla="*/ 0 w 638897"/>
                <a:gd name="connsiteY6" fmla="*/ 5059 h 1751213"/>
                <a:gd name="connsiteX0" fmla="*/ 0 w 638897"/>
                <a:gd name="connsiteY0" fmla="*/ 5059 h 1751213"/>
                <a:gd name="connsiteX1" fmla="*/ 104794 w 638897"/>
                <a:gd name="connsiteY1" fmla="*/ 245036 h 1751213"/>
                <a:gd name="connsiteX2" fmla="*/ 101642 w 638897"/>
                <a:gd name="connsiteY2" fmla="*/ 1512168 h 1751213"/>
                <a:gd name="connsiteX3" fmla="*/ 638897 w 638897"/>
                <a:gd name="connsiteY3" fmla="*/ 1751213 h 1751213"/>
                <a:gd name="connsiteX4" fmla="*/ 380236 w 638897"/>
                <a:gd name="connsiteY4" fmla="*/ 1080782 h 1751213"/>
                <a:gd name="connsiteX5" fmla="*/ 103607 w 638897"/>
                <a:gd name="connsiteY5" fmla="*/ 112382 h 1751213"/>
                <a:gd name="connsiteX6" fmla="*/ 0 w 638897"/>
                <a:gd name="connsiteY6" fmla="*/ 5059 h 1751213"/>
                <a:gd name="connsiteX0" fmla="*/ 0 w 638897"/>
                <a:gd name="connsiteY0" fmla="*/ 2232 h 1748386"/>
                <a:gd name="connsiteX1" fmla="*/ 104794 w 638897"/>
                <a:gd name="connsiteY1" fmla="*/ 242209 h 1748386"/>
                <a:gd name="connsiteX2" fmla="*/ 101642 w 638897"/>
                <a:gd name="connsiteY2" fmla="*/ 1509341 h 1748386"/>
                <a:gd name="connsiteX3" fmla="*/ 638897 w 638897"/>
                <a:gd name="connsiteY3" fmla="*/ 1748386 h 1748386"/>
                <a:gd name="connsiteX4" fmla="*/ 380236 w 638897"/>
                <a:gd name="connsiteY4" fmla="*/ 1077955 h 1748386"/>
                <a:gd name="connsiteX5" fmla="*/ 103607 w 638897"/>
                <a:gd name="connsiteY5" fmla="*/ 109555 h 1748386"/>
                <a:gd name="connsiteX6" fmla="*/ 0 w 638897"/>
                <a:gd name="connsiteY6" fmla="*/ 2232 h 1748386"/>
                <a:gd name="connsiteX0" fmla="*/ 0 w 638897"/>
                <a:gd name="connsiteY0" fmla="*/ 1294 h 1747448"/>
                <a:gd name="connsiteX1" fmla="*/ 104794 w 638897"/>
                <a:gd name="connsiteY1" fmla="*/ 241271 h 1747448"/>
                <a:gd name="connsiteX2" fmla="*/ 101642 w 638897"/>
                <a:gd name="connsiteY2" fmla="*/ 1508403 h 1747448"/>
                <a:gd name="connsiteX3" fmla="*/ 638897 w 638897"/>
                <a:gd name="connsiteY3" fmla="*/ 1747448 h 1747448"/>
                <a:gd name="connsiteX4" fmla="*/ 380236 w 638897"/>
                <a:gd name="connsiteY4" fmla="*/ 1077017 h 1747448"/>
                <a:gd name="connsiteX5" fmla="*/ 103607 w 638897"/>
                <a:gd name="connsiteY5" fmla="*/ 108617 h 1747448"/>
                <a:gd name="connsiteX6" fmla="*/ 0 w 638897"/>
                <a:gd name="connsiteY6" fmla="*/ 1294 h 174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897" h="1747448">
                  <a:moveTo>
                    <a:pt x="0" y="1294"/>
                  </a:moveTo>
                  <a:cubicBezTo>
                    <a:pt x="51586" y="73176"/>
                    <a:pt x="87854" y="-9914"/>
                    <a:pt x="104794" y="241271"/>
                  </a:cubicBezTo>
                  <a:cubicBezTo>
                    <a:pt x="114081" y="487639"/>
                    <a:pt x="98112" y="1212780"/>
                    <a:pt x="101642" y="1508403"/>
                  </a:cubicBezTo>
                  <a:cubicBezTo>
                    <a:pt x="93263" y="1643050"/>
                    <a:pt x="149238" y="1706813"/>
                    <a:pt x="638897" y="1747448"/>
                  </a:cubicBezTo>
                  <a:cubicBezTo>
                    <a:pt x="587735" y="1669344"/>
                    <a:pt x="467676" y="1347532"/>
                    <a:pt x="380236" y="1077017"/>
                  </a:cubicBezTo>
                  <a:cubicBezTo>
                    <a:pt x="292796" y="806502"/>
                    <a:pt x="99552" y="218080"/>
                    <a:pt x="103607" y="108617"/>
                  </a:cubicBezTo>
                  <a:cubicBezTo>
                    <a:pt x="85283" y="47780"/>
                    <a:pt x="8500" y="-9384"/>
                    <a:pt x="0" y="1294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13" name="Group 212"/>
            <p:cNvGrpSpPr/>
            <p:nvPr/>
          </p:nvGrpSpPr>
          <p:grpSpPr>
            <a:xfrm rot="16969229">
              <a:off x="2956240" y="347473"/>
              <a:ext cx="1571625" cy="1802769"/>
              <a:chOff x="2088992" y="622142"/>
              <a:chExt cx="3555384" cy="4078286"/>
            </a:xfrm>
          </p:grpSpPr>
          <p:sp>
            <p:nvSpPr>
              <p:cNvPr id="215" name="Freeform 214"/>
              <p:cNvSpPr/>
              <p:nvPr/>
            </p:nvSpPr>
            <p:spPr>
              <a:xfrm>
                <a:off x="2113225" y="740780"/>
                <a:ext cx="3517858" cy="3959648"/>
              </a:xfrm>
              <a:custGeom>
                <a:avLst/>
                <a:gdLst>
                  <a:gd name="connsiteX0" fmla="*/ 84637 w 3682378"/>
                  <a:gd name="connsiteY0" fmla="*/ 124473 h 3981029"/>
                  <a:gd name="connsiteX1" fmla="*/ 287194 w 3682378"/>
                  <a:gd name="connsiteY1" fmla="*/ 552736 h 3981029"/>
                  <a:gd name="connsiteX2" fmla="*/ 287194 w 3682378"/>
                  <a:gd name="connsiteY2" fmla="*/ 3631602 h 3981029"/>
                  <a:gd name="connsiteX3" fmla="*/ 680733 w 3682378"/>
                  <a:gd name="connsiteY3" fmla="*/ 3944118 h 3981029"/>
                  <a:gd name="connsiteX4" fmla="*/ 3198227 w 3682378"/>
                  <a:gd name="connsiteY4" fmla="*/ 3932544 h 3981029"/>
                  <a:gd name="connsiteX5" fmla="*/ 3499169 w 3682378"/>
                  <a:gd name="connsiteY5" fmla="*/ 3614240 h 3981029"/>
                  <a:gd name="connsiteX6" fmla="*/ 3487594 w 3682378"/>
                  <a:gd name="connsiteY6" fmla="*/ 315455 h 3981029"/>
                  <a:gd name="connsiteX7" fmla="*/ 3580192 w 3682378"/>
                  <a:gd name="connsiteY7" fmla="*/ 124473 h 3981029"/>
                  <a:gd name="connsiteX8" fmla="*/ 1867138 w 3682378"/>
                  <a:gd name="connsiteY8" fmla="*/ 240220 h 3981029"/>
                  <a:gd name="connsiteX9" fmla="*/ 84637 w 3682378"/>
                  <a:gd name="connsiteY9" fmla="*/ 124473 h 3981029"/>
                  <a:gd name="connsiteX0" fmla="*/ 0 w 3597741"/>
                  <a:gd name="connsiteY0" fmla="*/ 124473 h 3981029"/>
                  <a:gd name="connsiteX1" fmla="*/ 202557 w 3597741"/>
                  <a:gd name="connsiteY1" fmla="*/ 552736 h 3981029"/>
                  <a:gd name="connsiteX2" fmla="*/ 202557 w 3597741"/>
                  <a:gd name="connsiteY2" fmla="*/ 3631602 h 3981029"/>
                  <a:gd name="connsiteX3" fmla="*/ 596096 w 3597741"/>
                  <a:gd name="connsiteY3" fmla="*/ 3944118 h 3981029"/>
                  <a:gd name="connsiteX4" fmla="*/ 3113590 w 3597741"/>
                  <a:gd name="connsiteY4" fmla="*/ 3932544 h 3981029"/>
                  <a:gd name="connsiteX5" fmla="*/ 3414532 w 3597741"/>
                  <a:gd name="connsiteY5" fmla="*/ 3614240 h 3981029"/>
                  <a:gd name="connsiteX6" fmla="*/ 3402957 w 3597741"/>
                  <a:gd name="connsiteY6" fmla="*/ 315455 h 3981029"/>
                  <a:gd name="connsiteX7" fmla="*/ 3495555 w 3597741"/>
                  <a:gd name="connsiteY7" fmla="*/ 124473 h 3981029"/>
                  <a:gd name="connsiteX8" fmla="*/ 1782501 w 3597741"/>
                  <a:gd name="connsiteY8" fmla="*/ 240220 h 3981029"/>
                  <a:gd name="connsiteX9" fmla="*/ 0 w 3597741"/>
                  <a:gd name="connsiteY9" fmla="*/ 124473 h 3981029"/>
                  <a:gd name="connsiteX0" fmla="*/ 0 w 3597741"/>
                  <a:gd name="connsiteY0" fmla="*/ 124473 h 3981029"/>
                  <a:gd name="connsiteX1" fmla="*/ 202557 w 3597741"/>
                  <a:gd name="connsiteY1" fmla="*/ 552736 h 3981029"/>
                  <a:gd name="connsiteX2" fmla="*/ 202557 w 3597741"/>
                  <a:gd name="connsiteY2" fmla="*/ 3631602 h 3981029"/>
                  <a:gd name="connsiteX3" fmla="*/ 596096 w 3597741"/>
                  <a:gd name="connsiteY3" fmla="*/ 3944118 h 3981029"/>
                  <a:gd name="connsiteX4" fmla="*/ 3113590 w 3597741"/>
                  <a:gd name="connsiteY4" fmla="*/ 3932544 h 3981029"/>
                  <a:gd name="connsiteX5" fmla="*/ 3414532 w 3597741"/>
                  <a:gd name="connsiteY5" fmla="*/ 3614240 h 3981029"/>
                  <a:gd name="connsiteX6" fmla="*/ 3402957 w 3597741"/>
                  <a:gd name="connsiteY6" fmla="*/ 315455 h 3981029"/>
                  <a:gd name="connsiteX7" fmla="*/ 3495555 w 3597741"/>
                  <a:gd name="connsiteY7" fmla="*/ 124473 h 3981029"/>
                  <a:gd name="connsiteX8" fmla="*/ 1782501 w 3597741"/>
                  <a:gd name="connsiteY8" fmla="*/ 240220 h 3981029"/>
                  <a:gd name="connsiteX9" fmla="*/ 0 w 3597741"/>
                  <a:gd name="connsiteY9" fmla="*/ 124473 h 3981029"/>
                  <a:gd name="connsiteX0" fmla="*/ 0 w 3597741"/>
                  <a:gd name="connsiteY0" fmla="*/ 124473 h 3981029"/>
                  <a:gd name="connsiteX1" fmla="*/ 202557 w 3597741"/>
                  <a:gd name="connsiteY1" fmla="*/ 552736 h 3981029"/>
                  <a:gd name="connsiteX2" fmla="*/ 202557 w 3597741"/>
                  <a:gd name="connsiteY2" fmla="*/ 3631602 h 3981029"/>
                  <a:gd name="connsiteX3" fmla="*/ 596096 w 3597741"/>
                  <a:gd name="connsiteY3" fmla="*/ 3944118 h 3981029"/>
                  <a:gd name="connsiteX4" fmla="*/ 3113590 w 3597741"/>
                  <a:gd name="connsiteY4" fmla="*/ 3932544 h 3981029"/>
                  <a:gd name="connsiteX5" fmla="*/ 3414532 w 3597741"/>
                  <a:gd name="connsiteY5" fmla="*/ 3614240 h 3981029"/>
                  <a:gd name="connsiteX6" fmla="*/ 3402957 w 3597741"/>
                  <a:gd name="connsiteY6" fmla="*/ 315455 h 3981029"/>
                  <a:gd name="connsiteX7" fmla="*/ 3495555 w 3597741"/>
                  <a:gd name="connsiteY7" fmla="*/ 124473 h 3981029"/>
                  <a:gd name="connsiteX8" fmla="*/ 1782501 w 3597741"/>
                  <a:gd name="connsiteY8" fmla="*/ 240220 h 3981029"/>
                  <a:gd name="connsiteX9" fmla="*/ 0 w 3597741"/>
                  <a:gd name="connsiteY9" fmla="*/ 124473 h 3981029"/>
                  <a:gd name="connsiteX0" fmla="*/ 0 w 3597741"/>
                  <a:gd name="connsiteY0" fmla="*/ 124473 h 3981029"/>
                  <a:gd name="connsiteX1" fmla="*/ 202557 w 3597741"/>
                  <a:gd name="connsiteY1" fmla="*/ 552736 h 3981029"/>
                  <a:gd name="connsiteX2" fmla="*/ 202557 w 3597741"/>
                  <a:gd name="connsiteY2" fmla="*/ 3631602 h 3981029"/>
                  <a:gd name="connsiteX3" fmla="*/ 596096 w 3597741"/>
                  <a:gd name="connsiteY3" fmla="*/ 3944118 h 3981029"/>
                  <a:gd name="connsiteX4" fmla="*/ 3113590 w 3597741"/>
                  <a:gd name="connsiteY4" fmla="*/ 3932544 h 3981029"/>
                  <a:gd name="connsiteX5" fmla="*/ 3414532 w 3597741"/>
                  <a:gd name="connsiteY5" fmla="*/ 3614240 h 3981029"/>
                  <a:gd name="connsiteX6" fmla="*/ 3402957 w 3597741"/>
                  <a:gd name="connsiteY6" fmla="*/ 315455 h 3981029"/>
                  <a:gd name="connsiteX7" fmla="*/ 3495555 w 3597741"/>
                  <a:gd name="connsiteY7" fmla="*/ 124473 h 3981029"/>
                  <a:gd name="connsiteX8" fmla="*/ 1782501 w 3597741"/>
                  <a:gd name="connsiteY8" fmla="*/ 240220 h 3981029"/>
                  <a:gd name="connsiteX9" fmla="*/ 0 w 3597741"/>
                  <a:gd name="connsiteY9" fmla="*/ 124473 h 3981029"/>
                  <a:gd name="connsiteX0" fmla="*/ 0 w 3597741"/>
                  <a:gd name="connsiteY0" fmla="*/ 124473 h 3978918"/>
                  <a:gd name="connsiteX1" fmla="*/ 202557 w 3597741"/>
                  <a:gd name="connsiteY1" fmla="*/ 552736 h 3978918"/>
                  <a:gd name="connsiteX2" fmla="*/ 202557 w 3597741"/>
                  <a:gd name="connsiteY2" fmla="*/ 3631602 h 3978918"/>
                  <a:gd name="connsiteX3" fmla="*/ 596096 w 3597741"/>
                  <a:gd name="connsiteY3" fmla="*/ 3944118 h 3978918"/>
                  <a:gd name="connsiteX4" fmla="*/ 3113590 w 3597741"/>
                  <a:gd name="connsiteY4" fmla="*/ 3932544 h 3978918"/>
                  <a:gd name="connsiteX5" fmla="*/ 3414532 w 3597741"/>
                  <a:gd name="connsiteY5" fmla="*/ 3614240 h 3978918"/>
                  <a:gd name="connsiteX6" fmla="*/ 3402957 w 3597741"/>
                  <a:gd name="connsiteY6" fmla="*/ 315455 h 3978918"/>
                  <a:gd name="connsiteX7" fmla="*/ 3495555 w 3597741"/>
                  <a:gd name="connsiteY7" fmla="*/ 124473 h 3978918"/>
                  <a:gd name="connsiteX8" fmla="*/ 1782501 w 3597741"/>
                  <a:gd name="connsiteY8" fmla="*/ 240220 h 3978918"/>
                  <a:gd name="connsiteX9" fmla="*/ 0 w 3597741"/>
                  <a:gd name="connsiteY9" fmla="*/ 124473 h 3978918"/>
                  <a:gd name="connsiteX0" fmla="*/ 0 w 3597741"/>
                  <a:gd name="connsiteY0" fmla="*/ 124473 h 3978918"/>
                  <a:gd name="connsiteX1" fmla="*/ 202557 w 3597741"/>
                  <a:gd name="connsiteY1" fmla="*/ 552736 h 3978918"/>
                  <a:gd name="connsiteX2" fmla="*/ 202557 w 3597741"/>
                  <a:gd name="connsiteY2" fmla="*/ 3631602 h 3978918"/>
                  <a:gd name="connsiteX3" fmla="*/ 596096 w 3597741"/>
                  <a:gd name="connsiteY3" fmla="*/ 3944118 h 3978918"/>
                  <a:gd name="connsiteX4" fmla="*/ 3113590 w 3597741"/>
                  <a:gd name="connsiteY4" fmla="*/ 3932544 h 3978918"/>
                  <a:gd name="connsiteX5" fmla="*/ 3414532 w 3597741"/>
                  <a:gd name="connsiteY5" fmla="*/ 3614240 h 3978918"/>
                  <a:gd name="connsiteX6" fmla="*/ 3402957 w 3597741"/>
                  <a:gd name="connsiteY6" fmla="*/ 315455 h 3978918"/>
                  <a:gd name="connsiteX7" fmla="*/ 3495555 w 3597741"/>
                  <a:gd name="connsiteY7" fmla="*/ 124473 h 3978918"/>
                  <a:gd name="connsiteX8" fmla="*/ 1782501 w 3597741"/>
                  <a:gd name="connsiteY8" fmla="*/ 240220 h 3978918"/>
                  <a:gd name="connsiteX9" fmla="*/ 0 w 3597741"/>
                  <a:gd name="connsiteY9" fmla="*/ 124473 h 3978918"/>
                  <a:gd name="connsiteX0" fmla="*/ 0 w 3597741"/>
                  <a:gd name="connsiteY0" fmla="*/ 124473 h 4037210"/>
                  <a:gd name="connsiteX1" fmla="*/ 202557 w 3597741"/>
                  <a:gd name="connsiteY1" fmla="*/ 552736 h 4037210"/>
                  <a:gd name="connsiteX2" fmla="*/ 202557 w 3597741"/>
                  <a:gd name="connsiteY2" fmla="*/ 3631602 h 4037210"/>
                  <a:gd name="connsiteX3" fmla="*/ 596096 w 3597741"/>
                  <a:gd name="connsiteY3" fmla="*/ 3944118 h 4037210"/>
                  <a:gd name="connsiteX4" fmla="*/ 3113590 w 3597741"/>
                  <a:gd name="connsiteY4" fmla="*/ 3932544 h 4037210"/>
                  <a:gd name="connsiteX5" fmla="*/ 3414532 w 3597741"/>
                  <a:gd name="connsiteY5" fmla="*/ 3614240 h 4037210"/>
                  <a:gd name="connsiteX6" fmla="*/ 3402957 w 3597741"/>
                  <a:gd name="connsiteY6" fmla="*/ 315455 h 4037210"/>
                  <a:gd name="connsiteX7" fmla="*/ 3495555 w 3597741"/>
                  <a:gd name="connsiteY7" fmla="*/ 124473 h 4037210"/>
                  <a:gd name="connsiteX8" fmla="*/ 1782501 w 3597741"/>
                  <a:gd name="connsiteY8" fmla="*/ 240220 h 4037210"/>
                  <a:gd name="connsiteX9" fmla="*/ 0 w 3597741"/>
                  <a:gd name="connsiteY9" fmla="*/ 124473 h 4037210"/>
                  <a:gd name="connsiteX0" fmla="*/ 0 w 3597741"/>
                  <a:gd name="connsiteY0" fmla="*/ 124473 h 4063968"/>
                  <a:gd name="connsiteX1" fmla="*/ 202557 w 3597741"/>
                  <a:gd name="connsiteY1" fmla="*/ 552736 h 4063968"/>
                  <a:gd name="connsiteX2" fmla="*/ 202557 w 3597741"/>
                  <a:gd name="connsiteY2" fmla="*/ 3631602 h 4063968"/>
                  <a:gd name="connsiteX3" fmla="*/ 596096 w 3597741"/>
                  <a:gd name="connsiteY3" fmla="*/ 3944118 h 4063968"/>
                  <a:gd name="connsiteX4" fmla="*/ 3113590 w 3597741"/>
                  <a:gd name="connsiteY4" fmla="*/ 3932544 h 4063968"/>
                  <a:gd name="connsiteX5" fmla="*/ 3414532 w 3597741"/>
                  <a:gd name="connsiteY5" fmla="*/ 3614240 h 4063968"/>
                  <a:gd name="connsiteX6" fmla="*/ 3402957 w 3597741"/>
                  <a:gd name="connsiteY6" fmla="*/ 315455 h 4063968"/>
                  <a:gd name="connsiteX7" fmla="*/ 3495555 w 3597741"/>
                  <a:gd name="connsiteY7" fmla="*/ 124473 h 4063968"/>
                  <a:gd name="connsiteX8" fmla="*/ 1782501 w 3597741"/>
                  <a:gd name="connsiteY8" fmla="*/ 240220 h 4063968"/>
                  <a:gd name="connsiteX9" fmla="*/ 0 w 3597741"/>
                  <a:gd name="connsiteY9" fmla="*/ 124473 h 4063968"/>
                  <a:gd name="connsiteX0" fmla="*/ 0 w 3597741"/>
                  <a:gd name="connsiteY0" fmla="*/ 124473 h 4063968"/>
                  <a:gd name="connsiteX1" fmla="*/ 202557 w 3597741"/>
                  <a:gd name="connsiteY1" fmla="*/ 552736 h 4063968"/>
                  <a:gd name="connsiteX2" fmla="*/ 202557 w 3597741"/>
                  <a:gd name="connsiteY2" fmla="*/ 3631602 h 4063968"/>
                  <a:gd name="connsiteX3" fmla="*/ 596096 w 3597741"/>
                  <a:gd name="connsiteY3" fmla="*/ 3944118 h 4063968"/>
                  <a:gd name="connsiteX4" fmla="*/ 3113590 w 3597741"/>
                  <a:gd name="connsiteY4" fmla="*/ 3932544 h 4063968"/>
                  <a:gd name="connsiteX5" fmla="*/ 3414532 w 3597741"/>
                  <a:gd name="connsiteY5" fmla="*/ 3614240 h 4063968"/>
                  <a:gd name="connsiteX6" fmla="*/ 3402957 w 3597741"/>
                  <a:gd name="connsiteY6" fmla="*/ 315455 h 4063968"/>
                  <a:gd name="connsiteX7" fmla="*/ 3495555 w 3597741"/>
                  <a:gd name="connsiteY7" fmla="*/ 124473 h 4063968"/>
                  <a:gd name="connsiteX8" fmla="*/ 1782501 w 3597741"/>
                  <a:gd name="connsiteY8" fmla="*/ 240220 h 4063968"/>
                  <a:gd name="connsiteX9" fmla="*/ 0 w 3597741"/>
                  <a:gd name="connsiteY9" fmla="*/ 124473 h 4063968"/>
                  <a:gd name="connsiteX0" fmla="*/ 0 w 3597741"/>
                  <a:gd name="connsiteY0" fmla="*/ 124473 h 4067678"/>
                  <a:gd name="connsiteX1" fmla="*/ 202557 w 3597741"/>
                  <a:gd name="connsiteY1" fmla="*/ 552736 h 4067678"/>
                  <a:gd name="connsiteX2" fmla="*/ 202557 w 3597741"/>
                  <a:gd name="connsiteY2" fmla="*/ 3631602 h 4067678"/>
                  <a:gd name="connsiteX3" fmla="*/ 584065 w 3597741"/>
                  <a:gd name="connsiteY3" fmla="*/ 3952139 h 4067678"/>
                  <a:gd name="connsiteX4" fmla="*/ 3113590 w 3597741"/>
                  <a:gd name="connsiteY4" fmla="*/ 3932544 h 4067678"/>
                  <a:gd name="connsiteX5" fmla="*/ 3414532 w 3597741"/>
                  <a:gd name="connsiteY5" fmla="*/ 3614240 h 4067678"/>
                  <a:gd name="connsiteX6" fmla="*/ 3402957 w 3597741"/>
                  <a:gd name="connsiteY6" fmla="*/ 315455 h 4067678"/>
                  <a:gd name="connsiteX7" fmla="*/ 3495555 w 3597741"/>
                  <a:gd name="connsiteY7" fmla="*/ 124473 h 4067678"/>
                  <a:gd name="connsiteX8" fmla="*/ 1782501 w 3597741"/>
                  <a:gd name="connsiteY8" fmla="*/ 240220 h 4067678"/>
                  <a:gd name="connsiteX9" fmla="*/ 0 w 3597741"/>
                  <a:gd name="connsiteY9" fmla="*/ 124473 h 4067678"/>
                  <a:gd name="connsiteX0" fmla="*/ 0 w 3597741"/>
                  <a:gd name="connsiteY0" fmla="*/ 124473 h 4067678"/>
                  <a:gd name="connsiteX1" fmla="*/ 202557 w 3597741"/>
                  <a:gd name="connsiteY1" fmla="*/ 552736 h 4067678"/>
                  <a:gd name="connsiteX2" fmla="*/ 202557 w 3597741"/>
                  <a:gd name="connsiteY2" fmla="*/ 3631602 h 4067678"/>
                  <a:gd name="connsiteX3" fmla="*/ 584065 w 3597741"/>
                  <a:gd name="connsiteY3" fmla="*/ 3952139 h 4067678"/>
                  <a:gd name="connsiteX4" fmla="*/ 3113590 w 3597741"/>
                  <a:gd name="connsiteY4" fmla="*/ 3932544 h 4067678"/>
                  <a:gd name="connsiteX5" fmla="*/ 3414532 w 3597741"/>
                  <a:gd name="connsiteY5" fmla="*/ 3614240 h 4067678"/>
                  <a:gd name="connsiteX6" fmla="*/ 3402957 w 3597741"/>
                  <a:gd name="connsiteY6" fmla="*/ 315455 h 4067678"/>
                  <a:gd name="connsiteX7" fmla="*/ 3495555 w 3597741"/>
                  <a:gd name="connsiteY7" fmla="*/ 124473 h 4067678"/>
                  <a:gd name="connsiteX8" fmla="*/ 1782501 w 3597741"/>
                  <a:gd name="connsiteY8" fmla="*/ 240220 h 4067678"/>
                  <a:gd name="connsiteX9" fmla="*/ 0 w 3597741"/>
                  <a:gd name="connsiteY9" fmla="*/ 124473 h 4067678"/>
                  <a:gd name="connsiteX0" fmla="*/ 0 w 3597741"/>
                  <a:gd name="connsiteY0" fmla="*/ 124473 h 4069816"/>
                  <a:gd name="connsiteX1" fmla="*/ 202557 w 3597741"/>
                  <a:gd name="connsiteY1" fmla="*/ 552736 h 4069816"/>
                  <a:gd name="connsiteX2" fmla="*/ 202557 w 3597741"/>
                  <a:gd name="connsiteY2" fmla="*/ 3631602 h 4069816"/>
                  <a:gd name="connsiteX3" fmla="*/ 584065 w 3597741"/>
                  <a:gd name="connsiteY3" fmla="*/ 3952139 h 4069816"/>
                  <a:gd name="connsiteX4" fmla="*/ 3053433 w 3597741"/>
                  <a:gd name="connsiteY4" fmla="*/ 3936555 h 4069816"/>
                  <a:gd name="connsiteX5" fmla="*/ 3414532 w 3597741"/>
                  <a:gd name="connsiteY5" fmla="*/ 3614240 h 4069816"/>
                  <a:gd name="connsiteX6" fmla="*/ 3402957 w 3597741"/>
                  <a:gd name="connsiteY6" fmla="*/ 315455 h 4069816"/>
                  <a:gd name="connsiteX7" fmla="*/ 3495555 w 3597741"/>
                  <a:gd name="connsiteY7" fmla="*/ 124473 h 4069816"/>
                  <a:gd name="connsiteX8" fmla="*/ 1782501 w 3597741"/>
                  <a:gd name="connsiteY8" fmla="*/ 240220 h 4069816"/>
                  <a:gd name="connsiteX9" fmla="*/ 0 w 3597741"/>
                  <a:gd name="connsiteY9" fmla="*/ 124473 h 4069816"/>
                  <a:gd name="connsiteX0" fmla="*/ 0 w 3597741"/>
                  <a:gd name="connsiteY0" fmla="*/ 124473 h 4074572"/>
                  <a:gd name="connsiteX1" fmla="*/ 202557 w 3597741"/>
                  <a:gd name="connsiteY1" fmla="*/ 552736 h 4074572"/>
                  <a:gd name="connsiteX2" fmla="*/ 202557 w 3597741"/>
                  <a:gd name="connsiteY2" fmla="*/ 3631602 h 4074572"/>
                  <a:gd name="connsiteX3" fmla="*/ 584065 w 3597741"/>
                  <a:gd name="connsiteY3" fmla="*/ 3952139 h 4074572"/>
                  <a:gd name="connsiteX4" fmla="*/ 3053433 w 3597741"/>
                  <a:gd name="connsiteY4" fmla="*/ 3936555 h 4074572"/>
                  <a:gd name="connsiteX5" fmla="*/ 3414532 w 3597741"/>
                  <a:gd name="connsiteY5" fmla="*/ 3614240 h 4074572"/>
                  <a:gd name="connsiteX6" fmla="*/ 3402957 w 3597741"/>
                  <a:gd name="connsiteY6" fmla="*/ 315455 h 4074572"/>
                  <a:gd name="connsiteX7" fmla="*/ 3495555 w 3597741"/>
                  <a:gd name="connsiteY7" fmla="*/ 124473 h 4074572"/>
                  <a:gd name="connsiteX8" fmla="*/ 1782501 w 3597741"/>
                  <a:gd name="connsiteY8" fmla="*/ 240220 h 4074572"/>
                  <a:gd name="connsiteX9" fmla="*/ 0 w 3597741"/>
                  <a:gd name="connsiteY9" fmla="*/ 124473 h 4074572"/>
                  <a:gd name="connsiteX0" fmla="*/ 0 w 3597741"/>
                  <a:gd name="connsiteY0" fmla="*/ 124473 h 4074572"/>
                  <a:gd name="connsiteX1" fmla="*/ 202557 w 3597741"/>
                  <a:gd name="connsiteY1" fmla="*/ 552736 h 4074572"/>
                  <a:gd name="connsiteX2" fmla="*/ 202557 w 3597741"/>
                  <a:gd name="connsiteY2" fmla="*/ 3631602 h 4074572"/>
                  <a:gd name="connsiteX3" fmla="*/ 584065 w 3597741"/>
                  <a:gd name="connsiteY3" fmla="*/ 3952139 h 4074572"/>
                  <a:gd name="connsiteX4" fmla="*/ 3053433 w 3597741"/>
                  <a:gd name="connsiteY4" fmla="*/ 3936555 h 4074572"/>
                  <a:gd name="connsiteX5" fmla="*/ 3414532 w 3597741"/>
                  <a:gd name="connsiteY5" fmla="*/ 3614240 h 4074572"/>
                  <a:gd name="connsiteX6" fmla="*/ 3402957 w 3597741"/>
                  <a:gd name="connsiteY6" fmla="*/ 315455 h 4074572"/>
                  <a:gd name="connsiteX7" fmla="*/ 3495555 w 3597741"/>
                  <a:gd name="connsiteY7" fmla="*/ 124473 h 4074572"/>
                  <a:gd name="connsiteX8" fmla="*/ 1782501 w 3597741"/>
                  <a:gd name="connsiteY8" fmla="*/ 240220 h 4074572"/>
                  <a:gd name="connsiteX9" fmla="*/ 0 w 3597741"/>
                  <a:gd name="connsiteY9" fmla="*/ 124473 h 4074572"/>
                  <a:gd name="connsiteX0" fmla="*/ 0 w 3597741"/>
                  <a:gd name="connsiteY0" fmla="*/ 118545 h 4068644"/>
                  <a:gd name="connsiteX1" fmla="*/ 202557 w 3597741"/>
                  <a:gd name="connsiteY1" fmla="*/ 546808 h 4068644"/>
                  <a:gd name="connsiteX2" fmla="*/ 202557 w 3597741"/>
                  <a:gd name="connsiteY2" fmla="*/ 3625674 h 4068644"/>
                  <a:gd name="connsiteX3" fmla="*/ 584065 w 3597741"/>
                  <a:gd name="connsiteY3" fmla="*/ 3946211 h 4068644"/>
                  <a:gd name="connsiteX4" fmla="*/ 3053433 w 3597741"/>
                  <a:gd name="connsiteY4" fmla="*/ 3930627 h 4068644"/>
                  <a:gd name="connsiteX5" fmla="*/ 3414532 w 3597741"/>
                  <a:gd name="connsiteY5" fmla="*/ 3524091 h 4068644"/>
                  <a:gd name="connsiteX6" fmla="*/ 3402957 w 3597741"/>
                  <a:gd name="connsiteY6" fmla="*/ 309527 h 4068644"/>
                  <a:gd name="connsiteX7" fmla="*/ 3495555 w 3597741"/>
                  <a:gd name="connsiteY7" fmla="*/ 118545 h 4068644"/>
                  <a:gd name="connsiteX8" fmla="*/ 1782501 w 3597741"/>
                  <a:gd name="connsiteY8" fmla="*/ 234292 h 4068644"/>
                  <a:gd name="connsiteX9" fmla="*/ 0 w 3597741"/>
                  <a:gd name="connsiteY9" fmla="*/ 118545 h 4068644"/>
                  <a:gd name="connsiteX0" fmla="*/ 0 w 3597741"/>
                  <a:gd name="connsiteY0" fmla="*/ 118545 h 4068644"/>
                  <a:gd name="connsiteX1" fmla="*/ 202557 w 3597741"/>
                  <a:gd name="connsiteY1" fmla="*/ 546808 h 4068644"/>
                  <a:gd name="connsiteX2" fmla="*/ 202557 w 3597741"/>
                  <a:gd name="connsiteY2" fmla="*/ 3625674 h 4068644"/>
                  <a:gd name="connsiteX3" fmla="*/ 584065 w 3597741"/>
                  <a:gd name="connsiteY3" fmla="*/ 3946211 h 4068644"/>
                  <a:gd name="connsiteX4" fmla="*/ 3053433 w 3597741"/>
                  <a:gd name="connsiteY4" fmla="*/ 3930627 h 4068644"/>
                  <a:gd name="connsiteX5" fmla="*/ 3414532 w 3597741"/>
                  <a:gd name="connsiteY5" fmla="*/ 3524091 h 4068644"/>
                  <a:gd name="connsiteX6" fmla="*/ 3402957 w 3597741"/>
                  <a:gd name="connsiteY6" fmla="*/ 309527 h 4068644"/>
                  <a:gd name="connsiteX7" fmla="*/ 3495555 w 3597741"/>
                  <a:gd name="connsiteY7" fmla="*/ 118545 h 4068644"/>
                  <a:gd name="connsiteX8" fmla="*/ 1782501 w 3597741"/>
                  <a:gd name="connsiteY8" fmla="*/ 234292 h 4068644"/>
                  <a:gd name="connsiteX9" fmla="*/ 0 w 3597741"/>
                  <a:gd name="connsiteY9" fmla="*/ 118545 h 4068644"/>
                  <a:gd name="connsiteX0" fmla="*/ 0 w 3597741"/>
                  <a:gd name="connsiteY0" fmla="*/ 118545 h 4068644"/>
                  <a:gd name="connsiteX1" fmla="*/ 202557 w 3597741"/>
                  <a:gd name="connsiteY1" fmla="*/ 546808 h 4068644"/>
                  <a:gd name="connsiteX2" fmla="*/ 202557 w 3597741"/>
                  <a:gd name="connsiteY2" fmla="*/ 3625674 h 4068644"/>
                  <a:gd name="connsiteX3" fmla="*/ 584065 w 3597741"/>
                  <a:gd name="connsiteY3" fmla="*/ 3946211 h 4068644"/>
                  <a:gd name="connsiteX4" fmla="*/ 3053433 w 3597741"/>
                  <a:gd name="connsiteY4" fmla="*/ 3930627 h 4068644"/>
                  <a:gd name="connsiteX5" fmla="*/ 3414532 w 3597741"/>
                  <a:gd name="connsiteY5" fmla="*/ 3524091 h 4068644"/>
                  <a:gd name="connsiteX6" fmla="*/ 3402957 w 3597741"/>
                  <a:gd name="connsiteY6" fmla="*/ 309527 h 4068644"/>
                  <a:gd name="connsiteX7" fmla="*/ 3495555 w 3597741"/>
                  <a:gd name="connsiteY7" fmla="*/ 118545 h 4068644"/>
                  <a:gd name="connsiteX8" fmla="*/ 1782501 w 3597741"/>
                  <a:gd name="connsiteY8" fmla="*/ 234292 h 4068644"/>
                  <a:gd name="connsiteX9" fmla="*/ 0 w 3597741"/>
                  <a:gd name="connsiteY9" fmla="*/ 118545 h 4068644"/>
                  <a:gd name="connsiteX0" fmla="*/ 0 w 3597741"/>
                  <a:gd name="connsiteY0" fmla="*/ 118545 h 4068644"/>
                  <a:gd name="connsiteX1" fmla="*/ 202557 w 3597741"/>
                  <a:gd name="connsiteY1" fmla="*/ 546808 h 4068644"/>
                  <a:gd name="connsiteX2" fmla="*/ 202557 w 3597741"/>
                  <a:gd name="connsiteY2" fmla="*/ 3625674 h 4068644"/>
                  <a:gd name="connsiteX3" fmla="*/ 584065 w 3597741"/>
                  <a:gd name="connsiteY3" fmla="*/ 3946211 h 4068644"/>
                  <a:gd name="connsiteX4" fmla="*/ 3053433 w 3597741"/>
                  <a:gd name="connsiteY4" fmla="*/ 3930627 h 4068644"/>
                  <a:gd name="connsiteX5" fmla="*/ 3414532 w 3597741"/>
                  <a:gd name="connsiteY5" fmla="*/ 3524091 h 4068644"/>
                  <a:gd name="connsiteX6" fmla="*/ 3402957 w 3597741"/>
                  <a:gd name="connsiteY6" fmla="*/ 309527 h 4068644"/>
                  <a:gd name="connsiteX7" fmla="*/ 3495555 w 3597741"/>
                  <a:gd name="connsiteY7" fmla="*/ 118545 h 4068644"/>
                  <a:gd name="connsiteX8" fmla="*/ 1782501 w 3597741"/>
                  <a:gd name="connsiteY8" fmla="*/ 234292 h 4068644"/>
                  <a:gd name="connsiteX9" fmla="*/ 0 w 3597741"/>
                  <a:gd name="connsiteY9" fmla="*/ 118545 h 4068644"/>
                  <a:gd name="connsiteX0" fmla="*/ 0 w 3597741"/>
                  <a:gd name="connsiteY0" fmla="*/ 121082 h 4071181"/>
                  <a:gd name="connsiteX1" fmla="*/ 202557 w 3597741"/>
                  <a:gd name="connsiteY1" fmla="*/ 549345 h 4071181"/>
                  <a:gd name="connsiteX2" fmla="*/ 202557 w 3597741"/>
                  <a:gd name="connsiteY2" fmla="*/ 3628211 h 4071181"/>
                  <a:gd name="connsiteX3" fmla="*/ 584065 w 3597741"/>
                  <a:gd name="connsiteY3" fmla="*/ 3948748 h 4071181"/>
                  <a:gd name="connsiteX4" fmla="*/ 3053433 w 3597741"/>
                  <a:gd name="connsiteY4" fmla="*/ 3933164 h 4071181"/>
                  <a:gd name="connsiteX5" fmla="*/ 3414532 w 3597741"/>
                  <a:gd name="connsiteY5" fmla="*/ 3562723 h 4071181"/>
                  <a:gd name="connsiteX6" fmla="*/ 3402957 w 3597741"/>
                  <a:gd name="connsiteY6" fmla="*/ 312064 h 4071181"/>
                  <a:gd name="connsiteX7" fmla="*/ 3495555 w 3597741"/>
                  <a:gd name="connsiteY7" fmla="*/ 121082 h 4071181"/>
                  <a:gd name="connsiteX8" fmla="*/ 1782501 w 3597741"/>
                  <a:gd name="connsiteY8" fmla="*/ 236829 h 4071181"/>
                  <a:gd name="connsiteX9" fmla="*/ 0 w 3597741"/>
                  <a:gd name="connsiteY9" fmla="*/ 121082 h 4071181"/>
                  <a:gd name="connsiteX0" fmla="*/ 0 w 3597741"/>
                  <a:gd name="connsiteY0" fmla="*/ 121082 h 4071181"/>
                  <a:gd name="connsiteX1" fmla="*/ 202557 w 3597741"/>
                  <a:gd name="connsiteY1" fmla="*/ 549345 h 4071181"/>
                  <a:gd name="connsiteX2" fmla="*/ 202557 w 3597741"/>
                  <a:gd name="connsiteY2" fmla="*/ 3628211 h 4071181"/>
                  <a:gd name="connsiteX3" fmla="*/ 584065 w 3597741"/>
                  <a:gd name="connsiteY3" fmla="*/ 3948748 h 4071181"/>
                  <a:gd name="connsiteX4" fmla="*/ 3053433 w 3597741"/>
                  <a:gd name="connsiteY4" fmla="*/ 3933164 h 4071181"/>
                  <a:gd name="connsiteX5" fmla="*/ 3414532 w 3597741"/>
                  <a:gd name="connsiteY5" fmla="*/ 3562723 h 4071181"/>
                  <a:gd name="connsiteX6" fmla="*/ 3402957 w 3597741"/>
                  <a:gd name="connsiteY6" fmla="*/ 312064 h 4071181"/>
                  <a:gd name="connsiteX7" fmla="*/ 3495555 w 3597741"/>
                  <a:gd name="connsiteY7" fmla="*/ 121082 h 4071181"/>
                  <a:gd name="connsiteX8" fmla="*/ 1782501 w 3597741"/>
                  <a:gd name="connsiteY8" fmla="*/ 236829 h 4071181"/>
                  <a:gd name="connsiteX9" fmla="*/ 0 w 3597741"/>
                  <a:gd name="connsiteY9" fmla="*/ 121082 h 4071181"/>
                  <a:gd name="connsiteX0" fmla="*/ 0 w 3597741"/>
                  <a:gd name="connsiteY0" fmla="*/ 121082 h 4071181"/>
                  <a:gd name="connsiteX1" fmla="*/ 202557 w 3597741"/>
                  <a:gd name="connsiteY1" fmla="*/ 549345 h 4071181"/>
                  <a:gd name="connsiteX2" fmla="*/ 202557 w 3597741"/>
                  <a:gd name="connsiteY2" fmla="*/ 3628211 h 4071181"/>
                  <a:gd name="connsiteX3" fmla="*/ 584065 w 3597741"/>
                  <a:gd name="connsiteY3" fmla="*/ 3948748 h 4071181"/>
                  <a:gd name="connsiteX4" fmla="*/ 3053433 w 3597741"/>
                  <a:gd name="connsiteY4" fmla="*/ 3933164 h 4071181"/>
                  <a:gd name="connsiteX5" fmla="*/ 3414532 w 3597741"/>
                  <a:gd name="connsiteY5" fmla="*/ 3562723 h 4071181"/>
                  <a:gd name="connsiteX6" fmla="*/ 3402957 w 3597741"/>
                  <a:gd name="connsiteY6" fmla="*/ 312064 h 4071181"/>
                  <a:gd name="connsiteX7" fmla="*/ 3495555 w 3597741"/>
                  <a:gd name="connsiteY7" fmla="*/ 121082 h 4071181"/>
                  <a:gd name="connsiteX8" fmla="*/ 1782501 w 3597741"/>
                  <a:gd name="connsiteY8" fmla="*/ 236829 h 4071181"/>
                  <a:gd name="connsiteX9" fmla="*/ 0 w 3597741"/>
                  <a:gd name="connsiteY9" fmla="*/ 121082 h 4071181"/>
                  <a:gd name="connsiteX0" fmla="*/ 0 w 3597741"/>
                  <a:gd name="connsiteY0" fmla="*/ 121082 h 4071181"/>
                  <a:gd name="connsiteX1" fmla="*/ 202557 w 3597741"/>
                  <a:gd name="connsiteY1" fmla="*/ 549345 h 4071181"/>
                  <a:gd name="connsiteX2" fmla="*/ 202557 w 3597741"/>
                  <a:gd name="connsiteY2" fmla="*/ 3628211 h 4071181"/>
                  <a:gd name="connsiteX3" fmla="*/ 584065 w 3597741"/>
                  <a:gd name="connsiteY3" fmla="*/ 3948748 h 4071181"/>
                  <a:gd name="connsiteX4" fmla="*/ 3053433 w 3597741"/>
                  <a:gd name="connsiteY4" fmla="*/ 3933164 h 4071181"/>
                  <a:gd name="connsiteX5" fmla="*/ 3414532 w 3597741"/>
                  <a:gd name="connsiteY5" fmla="*/ 3562723 h 4071181"/>
                  <a:gd name="connsiteX6" fmla="*/ 3402957 w 3597741"/>
                  <a:gd name="connsiteY6" fmla="*/ 312064 h 4071181"/>
                  <a:gd name="connsiteX7" fmla="*/ 3495555 w 3597741"/>
                  <a:gd name="connsiteY7" fmla="*/ 121082 h 4071181"/>
                  <a:gd name="connsiteX8" fmla="*/ 1782501 w 3597741"/>
                  <a:gd name="connsiteY8" fmla="*/ 236829 h 4071181"/>
                  <a:gd name="connsiteX9" fmla="*/ 0 w 3597741"/>
                  <a:gd name="connsiteY9" fmla="*/ 121082 h 4071181"/>
                  <a:gd name="connsiteX0" fmla="*/ 0 w 3597741"/>
                  <a:gd name="connsiteY0" fmla="*/ 121082 h 4071181"/>
                  <a:gd name="connsiteX1" fmla="*/ 202557 w 3597741"/>
                  <a:gd name="connsiteY1" fmla="*/ 549345 h 4071181"/>
                  <a:gd name="connsiteX2" fmla="*/ 202557 w 3597741"/>
                  <a:gd name="connsiteY2" fmla="*/ 3628211 h 4071181"/>
                  <a:gd name="connsiteX3" fmla="*/ 584065 w 3597741"/>
                  <a:gd name="connsiteY3" fmla="*/ 3948748 h 4071181"/>
                  <a:gd name="connsiteX4" fmla="*/ 3053433 w 3597741"/>
                  <a:gd name="connsiteY4" fmla="*/ 3933164 h 4071181"/>
                  <a:gd name="connsiteX5" fmla="*/ 3414532 w 3597741"/>
                  <a:gd name="connsiteY5" fmla="*/ 3562723 h 4071181"/>
                  <a:gd name="connsiteX6" fmla="*/ 3402957 w 3597741"/>
                  <a:gd name="connsiteY6" fmla="*/ 312064 h 4071181"/>
                  <a:gd name="connsiteX7" fmla="*/ 3495555 w 3597741"/>
                  <a:gd name="connsiteY7" fmla="*/ 121082 h 4071181"/>
                  <a:gd name="connsiteX8" fmla="*/ 1782501 w 3597741"/>
                  <a:gd name="connsiteY8" fmla="*/ 236829 h 4071181"/>
                  <a:gd name="connsiteX9" fmla="*/ 0 w 3597741"/>
                  <a:gd name="connsiteY9" fmla="*/ 121082 h 4071181"/>
                  <a:gd name="connsiteX0" fmla="*/ 0 w 3598189"/>
                  <a:gd name="connsiteY0" fmla="*/ 121082 h 4071181"/>
                  <a:gd name="connsiteX1" fmla="*/ 202557 w 3598189"/>
                  <a:gd name="connsiteY1" fmla="*/ 549345 h 4071181"/>
                  <a:gd name="connsiteX2" fmla="*/ 202557 w 3598189"/>
                  <a:gd name="connsiteY2" fmla="*/ 3628211 h 4071181"/>
                  <a:gd name="connsiteX3" fmla="*/ 584065 w 3598189"/>
                  <a:gd name="connsiteY3" fmla="*/ 3948748 h 4071181"/>
                  <a:gd name="connsiteX4" fmla="*/ 3053433 w 3598189"/>
                  <a:gd name="connsiteY4" fmla="*/ 3933164 h 4071181"/>
                  <a:gd name="connsiteX5" fmla="*/ 3398490 w 3598189"/>
                  <a:gd name="connsiteY5" fmla="*/ 3562723 h 4071181"/>
                  <a:gd name="connsiteX6" fmla="*/ 3402957 w 3598189"/>
                  <a:gd name="connsiteY6" fmla="*/ 312064 h 4071181"/>
                  <a:gd name="connsiteX7" fmla="*/ 3495555 w 3598189"/>
                  <a:gd name="connsiteY7" fmla="*/ 121082 h 4071181"/>
                  <a:gd name="connsiteX8" fmla="*/ 1782501 w 3598189"/>
                  <a:gd name="connsiteY8" fmla="*/ 236829 h 4071181"/>
                  <a:gd name="connsiteX9" fmla="*/ 0 w 3598189"/>
                  <a:gd name="connsiteY9" fmla="*/ 121082 h 4071181"/>
                  <a:gd name="connsiteX0" fmla="*/ 0 w 3598189"/>
                  <a:gd name="connsiteY0" fmla="*/ 121082 h 4087381"/>
                  <a:gd name="connsiteX1" fmla="*/ 202557 w 3598189"/>
                  <a:gd name="connsiteY1" fmla="*/ 549345 h 4087381"/>
                  <a:gd name="connsiteX2" fmla="*/ 202557 w 3598189"/>
                  <a:gd name="connsiteY2" fmla="*/ 3628211 h 4087381"/>
                  <a:gd name="connsiteX3" fmla="*/ 584065 w 3598189"/>
                  <a:gd name="connsiteY3" fmla="*/ 3948748 h 4087381"/>
                  <a:gd name="connsiteX4" fmla="*/ 2941138 w 3598189"/>
                  <a:gd name="connsiteY4" fmla="*/ 3961238 h 4087381"/>
                  <a:gd name="connsiteX5" fmla="*/ 3398490 w 3598189"/>
                  <a:gd name="connsiteY5" fmla="*/ 3562723 h 4087381"/>
                  <a:gd name="connsiteX6" fmla="*/ 3402957 w 3598189"/>
                  <a:gd name="connsiteY6" fmla="*/ 312064 h 4087381"/>
                  <a:gd name="connsiteX7" fmla="*/ 3495555 w 3598189"/>
                  <a:gd name="connsiteY7" fmla="*/ 121082 h 4087381"/>
                  <a:gd name="connsiteX8" fmla="*/ 1782501 w 3598189"/>
                  <a:gd name="connsiteY8" fmla="*/ 236829 h 4087381"/>
                  <a:gd name="connsiteX9" fmla="*/ 0 w 3598189"/>
                  <a:gd name="connsiteY9" fmla="*/ 121082 h 4087381"/>
                  <a:gd name="connsiteX0" fmla="*/ 0 w 3598189"/>
                  <a:gd name="connsiteY0" fmla="*/ 121082 h 4067512"/>
                  <a:gd name="connsiteX1" fmla="*/ 202557 w 3598189"/>
                  <a:gd name="connsiteY1" fmla="*/ 549345 h 4067512"/>
                  <a:gd name="connsiteX2" fmla="*/ 202557 w 3598189"/>
                  <a:gd name="connsiteY2" fmla="*/ 3628211 h 4067512"/>
                  <a:gd name="connsiteX3" fmla="*/ 584065 w 3598189"/>
                  <a:gd name="connsiteY3" fmla="*/ 3948748 h 4067512"/>
                  <a:gd name="connsiteX4" fmla="*/ 2941138 w 3598189"/>
                  <a:gd name="connsiteY4" fmla="*/ 3961238 h 4067512"/>
                  <a:gd name="connsiteX5" fmla="*/ 3398490 w 3598189"/>
                  <a:gd name="connsiteY5" fmla="*/ 3562723 h 4067512"/>
                  <a:gd name="connsiteX6" fmla="*/ 3402957 w 3598189"/>
                  <a:gd name="connsiteY6" fmla="*/ 312064 h 4067512"/>
                  <a:gd name="connsiteX7" fmla="*/ 3495555 w 3598189"/>
                  <a:gd name="connsiteY7" fmla="*/ 121082 h 4067512"/>
                  <a:gd name="connsiteX8" fmla="*/ 1782501 w 3598189"/>
                  <a:gd name="connsiteY8" fmla="*/ 236829 h 4067512"/>
                  <a:gd name="connsiteX9" fmla="*/ 0 w 3598189"/>
                  <a:gd name="connsiteY9" fmla="*/ 121082 h 4067512"/>
                  <a:gd name="connsiteX0" fmla="*/ 0 w 3598189"/>
                  <a:gd name="connsiteY0" fmla="*/ 121082 h 4067512"/>
                  <a:gd name="connsiteX1" fmla="*/ 202557 w 3598189"/>
                  <a:gd name="connsiteY1" fmla="*/ 549345 h 4067512"/>
                  <a:gd name="connsiteX2" fmla="*/ 202557 w 3598189"/>
                  <a:gd name="connsiteY2" fmla="*/ 3628211 h 4067512"/>
                  <a:gd name="connsiteX3" fmla="*/ 584065 w 3598189"/>
                  <a:gd name="connsiteY3" fmla="*/ 3948748 h 4067512"/>
                  <a:gd name="connsiteX4" fmla="*/ 2941138 w 3598189"/>
                  <a:gd name="connsiteY4" fmla="*/ 3961238 h 4067512"/>
                  <a:gd name="connsiteX5" fmla="*/ 3398490 w 3598189"/>
                  <a:gd name="connsiteY5" fmla="*/ 3562723 h 4067512"/>
                  <a:gd name="connsiteX6" fmla="*/ 3402957 w 3598189"/>
                  <a:gd name="connsiteY6" fmla="*/ 312064 h 4067512"/>
                  <a:gd name="connsiteX7" fmla="*/ 3495555 w 3598189"/>
                  <a:gd name="connsiteY7" fmla="*/ 121082 h 4067512"/>
                  <a:gd name="connsiteX8" fmla="*/ 1782501 w 3598189"/>
                  <a:gd name="connsiteY8" fmla="*/ 236829 h 4067512"/>
                  <a:gd name="connsiteX9" fmla="*/ 0 w 3598189"/>
                  <a:gd name="connsiteY9" fmla="*/ 121082 h 4067512"/>
                  <a:gd name="connsiteX0" fmla="*/ 0 w 3598189"/>
                  <a:gd name="connsiteY0" fmla="*/ 121082 h 4067512"/>
                  <a:gd name="connsiteX1" fmla="*/ 202557 w 3598189"/>
                  <a:gd name="connsiteY1" fmla="*/ 549345 h 4067512"/>
                  <a:gd name="connsiteX2" fmla="*/ 202557 w 3598189"/>
                  <a:gd name="connsiteY2" fmla="*/ 3628211 h 4067512"/>
                  <a:gd name="connsiteX3" fmla="*/ 584065 w 3598189"/>
                  <a:gd name="connsiteY3" fmla="*/ 3948748 h 4067512"/>
                  <a:gd name="connsiteX4" fmla="*/ 2941138 w 3598189"/>
                  <a:gd name="connsiteY4" fmla="*/ 3961238 h 4067512"/>
                  <a:gd name="connsiteX5" fmla="*/ 3398490 w 3598189"/>
                  <a:gd name="connsiteY5" fmla="*/ 3562723 h 4067512"/>
                  <a:gd name="connsiteX6" fmla="*/ 3402957 w 3598189"/>
                  <a:gd name="connsiteY6" fmla="*/ 312064 h 4067512"/>
                  <a:gd name="connsiteX7" fmla="*/ 3495555 w 3598189"/>
                  <a:gd name="connsiteY7" fmla="*/ 121082 h 4067512"/>
                  <a:gd name="connsiteX8" fmla="*/ 1782501 w 3598189"/>
                  <a:gd name="connsiteY8" fmla="*/ 236829 h 4067512"/>
                  <a:gd name="connsiteX9" fmla="*/ 0 w 3598189"/>
                  <a:gd name="connsiteY9" fmla="*/ 121082 h 4067512"/>
                  <a:gd name="connsiteX0" fmla="*/ 0 w 3598189"/>
                  <a:gd name="connsiteY0" fmla="*/ 121082 h 4067512"/>
                  <a:gd name="connsiteX1" fmla="*/ 202557 w 3598189"/>
                  <a:gd name="connsiteY1" fmla="*/ 549345 h 4067512"/>
                  <a:gd name="connsiteX2" fmla="*/ 202557 w 3598189"/>
                  <a:gd name="connsiteY2" fmla="*/ 3628211 h 4067512"/>
                  <a:gd name="connsiteX3" fmla="*/ 584065 w 3598189"/>
                  <a:gd name="connsiteY3" fmla="*/ 3948748 h 4067512"/>
                  <a:gd name="connsiteX4" fmla="*/ 2941138 w 3598189"/>
                  <a:gd name="connsiteY4" fmla="*/ 3961238 h 4067512"/>
                  <a:gd name="connsiteX5" fmla="*/ 3398490 w 3598189"/>
                  <a:gd name="connsiteY5" fmla="*/ 3562723 h 4067512"/>
                  <a:gd name="connsiteX6" fmla="*/ 3402957 w 3598189"/>
                  <a:gd name="connsiteY6" fmla="*/ 312064 h 4067512"/>
                  <a:gd name="connsiteX7" fmla="*/ 3495555 w 3598189"/>
                  <a:gd name="connsiteY7" fmla="*/ 121082 h 4067512"/>
                  <a:gd name="connsiteX8" fmla="*/ 1782501 w 3598189"/>
                  <a:gd name="connsiteY8" fmla="*/ 236829 h 4067512"/>
                  <a:gd name="connsiteX9" fmla="*/ 0 w 3598189"/>
                  <a:gd name="connsiteY9" fmla="*/ 121082 h 4067512"/>
                  <a:gd name="connsiteX0" fmla="*/ 0 w 3594908"/>
                  <a:gd name="connsiteY0" fmla="*/ 10071 h 3956501"/>
                  <a:gd name="connsiteX1" fmla="*/ 202557 w 3594908"/>
                  <a:gd name="connsiteY1" fmla="*/ 438334 h 3956501"/>
                  <a:gd name="connsiteX2" fmla="*/ 202557 w 3594908"/>
                  <a:gd name="connsiteY2" fmla="*/ 3517200 h 3956501"/>
                  <a:gd name="connsiteX3" fmla="*/ 584065 w 3594908"/>
                  <a:gd name="connsiteY3" fmla="*/ 3837737 h 3956501"/>
                  <a:gd name="connsiteX4" fmla="*/ 2941138 w 3594908"/>
                  <a:gd name="connsiteY4" fmla="*/ 3850227 h 3956501"/>
                  <a:gd name="connsiteX5" fmla="*/ 3398490 w 3594908"/>
                  <a:gd name="connsiteY5" fmla="*/ 3451712 h 3956501"/>
                  <a:gd name="connsiteX6" fmla="*/ 3402957 w 3594908"/>
                  <a:gd name="connsiteY6" fmla="*/ 201053 h 3956501"/>
                  <a:gd name="connsiteX7" fmla="*/ 3495555 w 3594908"/>
                  <a:gd name="connsiteY7" fmla="*/ 10071 h 3956501"/>
                  <a:gd name="connsiteX8" fmla="*/ 1782501 w 3594908"/>
                  <a:gd name="connsiteY8" fmla="*/ 125818 h 3956501"/>
                  <a:gd name="connsiteX9" fmla="*/ 0 w 3594908"/>
                  <a:gd name="connsiteY9" fmla="*/ 10071 h 3956501"/>
                  <a:gd name="connsiteX0" fmla="*/ 0 w 3495555"/>
                  <a:gd name="connsiteY0" fmla="*/ 10071 h 3956501"/>
                  <a:gd name="connsiteX1" fmla="*/ 202557 w 3495555"/>
                  <a:gd name="connsiteY1" fmla="*/ 438334 h 3956501"/>
                  <a:gd name="connsiteX2" fmla="*/ 202557 w 3495555"/>
                  <a:gd name="connsiteY2" fmla="*/ 3517200 h 3956501"/>
                  <a:gd name="connsiteX3" fmla="*/ 584065 w 3495555"/>
                  <a:gd name="connsiteY3" fmla="*/ 3837737 h 3956501"/>
                  <a:gd name="connsiteX4" fmla="*/ 2941138 w 3495555"/>
                  <a:gd name="connsiteY4" fmla="*/ 3850227 h 3956501"/>
                  <a:gd name="connsiteX5" fmla="*/ 3398490 w 3495555"/>
                  <a:gd name="connsiteY5" fmla="*/ 3451712 h 3956501"/>
                  <a:gd name="connsiteX6" fmla="*/ 3402957 w 3495555"/>
                  <a:gd name="connsiteY6" fmla="*/ 201053 h 3956501"/>
                  <a:gd name="connsiteX7" fmla="*/ 3495555 w 3495555"/>
                  <a:gd name="connsiteY7" fmla="*/ 10071 h 3956501"/>
                  <a:gd name="connsiteX8" fmla="*/ 1782501 w 3495555"/>
                  <a:gd name="connsiteY8" fmla="*/ 125818 h 3956501"/>
                  <a:gd name="connsiteX9" fmla="*/ 0 w 3495555"/>
                  <a:gd name="connsiteY9" fmla="*/ 10071 h 3956501"/>
                  <a:gd name="connsiteX0" fmla="*/ 0 w 3495555"/>
                  <a:gd name="connsiteY0" fmla="*/ 10071 h 3956501"/>
                  <a:gd name="connsiteX1" fmla="*/ 202557 w 3495555"/>
                  <a:gd name="connsiteY1" fmla="*/ 438334 h 3956501"/>
                  <a:gd name="connsiteX2" fmla="*/ 202557 w 3495555"/>
                  <a:gd name="connsiteY2" fmla="*/ 3517200 h 3956501"/>
                  <a:gd name="connsiteX3" fmla="*/ 584065 w 3495555"/>
                  <a:gd name="connsiteY3" fmla="*/ 3837737 h 3956501"/>
                  <a:gd name="connsiteX4" fmla="*/ 2941138 w 3495555"/>
                  <a:gd name="connsiteY4" fmla="*/ 3850227 h 3956501"/>
                  <a:gd name="connsiteX5" fmla="*/ 3398490 w 3495555"/>
                  <a:gd name="connsiteY5" fmla="*/ 3451712 h 3956501"/>
                  <a:gd name="connsiteX6" fmla="*/ 3402957 w 3495555"/>
                  <a:gd name="connsiteY6" fmla="*/ 245169 h 3956501"/>
                  <a:gd name="connsiteX7" fmla="*/ 3495555 w 3495555"/>
                  <a:gd name="connsiteY7" fmla="*/ 10071 h 3956501"/>
                  <a:gd name="connsiteX8" fmla="*/ 1782501 w 3495555"/>
                  <a:gd name="connsiteY8" fmla="*/ 125818 h 3956501"/>
                  <a:gd name="connsiteX9" fmla="*/ 0 w 3495555"/>
                  <a:gd name="connsiteY9" fmla="*/ 10071 h 3956501"/>
                  <a:gd name="connsiteX0" fmla="*/ 0 w 3495555"/>
                  <a:gd name="connsiteY0" fmla="*/ 10071 h 3956501"/>
                  <a:gd name="connsiteX1" fmla="*/ 202557 w 3495555"/>
                  <a:gd name="connsiteY1" fmla="*/ 438334 h 3956501"/>
                  <a:gd name="connsiteX2" fmla="*/ 202557 w 3495555"/>
                  <a:gd name="connsiteY2" fmla="*/ 3517200 h 3956501"/>
                  <a:gd name="connsiteX3" fmla="*/ 584065 w 3495555"/>
                  <a:gd name="connsiteY3" fmla="*/ 3837737 h 3956501"/>
                  <a:gd name="connsiteX4" fmla="*/ 2941138 w 3495555"/>
                  <a:gd name="connsiteY4" fmla="*/ 3850227 h 3956501"/>
                  <a:gd name="connsiteX5" fmla="*/ 3398490 w 3495555"/>
                  <a:gd name="connsiteY5" fmla="*/ 3451712 h 3956501"/>
                  <a:gd name="connsiteX6" fmla="*/ 3402957 w 3495555"/>
                  <a:gd name="connsiteY6" fmla="*/ 245169 h 3956501"/>
                  <a:gd name="connsiteX7" fmla="*/ 3495555 w 3495555"/>
                  <a:gd name="connsiteY7" fmla="*/ 10071 h 3956501"/>
                  <a:gd name="connsiteX8" fmla="*/ 1782501 w 3495555"/>
                  <a:gd name="connsiteY8" fmla="*/ 125818 h 3956501"/>
                  <a:gd name="connsiteX9" fmla="*/ 0 w 3495555"/>
                  <a:gd name="connsiteY9" fmla="*/ 10071 h 3956501"/>
                  <a:gd name="connsiteX0" fmla="*/ 0 w 3495555"/>
                  <a:gd name="connsiteY0" fmla="*/ 10071 h 3956501"/>
                  <a:gd name="connsiteX1" fmla="*/ 202557 w 3495555"/>
                  <a:gd name="connsiteY1" fmla="*/ 438334 h 3956501"/>
                  <a:gd name="connsiteX2" fmla="*/ 202557 w 3495555"/>
                  <a:gd name="connsiteY2" fmla="*/ 3517200 h 3956501"/>
                  <a:gd name="connsiteX3" fmla="*/ 584065 w 3495555"/>
                  <a:gd name="connsiteY3" fmla="*/ 3837737 h 3956501"/>
                  <a:gd name="connsiteX4" fmla="*/ 2941138 w 3495555"/>
                  <a:gd name="connsiteY4" fmla="*/ 3850227 h 3956501"/>
                  <a:gd name="connsiteX5" fmla="*/ 3398490 w 3495555"/>
                  <a:gd name="connsiteY5" fmla="*/ 3451712 h 3956501"/>
                  <a:gd name="connsiteX6" fmla="*/ 3402957 w 3495555"/>
                  <a:gd name="connsiteY6" fmla="*/ 245169 h 3956501"/>
                  <a:gd name="connsiteX7" fmla="*/ 3495555 w 3495555"/>
                  <a:gd name="connsiteY7" fmla="*/ 10071 h 3956501"/>
                  <a:gd name="connsiteX8" fmla="*/ 1782501 w 3495555"/>
                  <a:gd name="connsiteY8" fmla="*/ 125818 h 3956501"/>
                  <a:gd name="connsiteX9" fmla="*/ 0 w 3495555"/>
                  <a:gd name="connsiteY9" fmla="*/ 10071 h 3956501"/>
                  <a:gd name="connsiteX0" fmla="*/ 0 w 3495555"/>
                  <a:gd name="connsiteY0" fmla="*/ 10071 h 3969719"/>
                  <a:gd name="connsiteX1" fmla="*/ 202557 w 3495555"/>
                  <a:gd name="connsiteY1" fmla="*/ 438334 h 3969719"/>
                  <a:gd name="connsiteX2" fmla="*/ 202557 w 3495555"/>
                  <a:gd name="connsiteY2" fmla="*/ 3517200 h 3969719"/>
                  <a:gd name="connsiteX3" fmla="*/ 584065 w 3495555"/>
                  <a:gd name="connsiteY3" fmla="*/ 3837737 h 3969719"/>
                  <a:gd name="connsiteX4" fmla="*/ 2935562 w 3495555"/>
                  <a:gd name="connsiteY4" fmla="*/ 3872529 h 3969719"/>
                  <a:gd name="connsiteX5" fmla="*/ 3398490 w 3495555"/>
                  <a:gd name="connsiteY5" fmla="*/ 3451712 h 3969719"/>
                  <a:gd name="connsiteX6" fmla="*/ 3402957 w 3495555"/>
                  <a:gd name="connsiteY6" fmla="*/ 245169 h 3969719"/>
                  <a:gd name="connsiteX7" fmla="*/ 3495555 w 3495555"/>
                  <a:gd name="connsiteY7" fmla="*/ 10071 h 3969719"/>
                  <a:gd name="connsiteX8" fmla="*/ 1782501 w 3495555"/>
                  <a:gd name="connsiteY8" fmla="*/ 125818 h 3969719"/>
                  <a:gd name="connsiteX9" fmla="*/ 0 w 3495555"/>
                  <a:gd name="connsiteY9" fmla="*/ 10071 h 3969719"/>
                  <a:gd name="connsiteX0" fmla="*/ 0 w 3495555"/>
                  <a:gd name="connsiteY0" fmla="*/ 10071 h 3969719"/>
                  <a:gd name="connsiteX1" fmla="*/ 202557 w 3495555"/>
                  <a:gd name="connsiteY1" fmla="*/ 438334 h 3969719"/>
                  <a:gd name="connsiteX2" fmla="*/ 202557 w 3495555"/>
                  <a:gd name="connsiteY2" fmla="*/ 3517200 h 3969719"/>
                  <a:gd name="connsiteX3" fmla="*/ 584065 w 3495555"/>
                  <a:gd name="connsiteY3" fmla="*/ 3837737 h 3969719"/>
                  <a:gd name="connsiteX4" fmla="*/ 2935562 w 3495555"/>
                  <a:gd name="connsiteY4" fmla="*/ 3872529 h 3969719"/>
                  <a:gd name="connsiteX5" fmla="*/ 3398490 w 3495555"/>
                  <a:gd name="connsiteY5" fmla="*/ 3451712 h 3969719"/>
                  <a:gd name="connsiteX6" fmla="*/ 3402957 w 3495555"/>
                  <a:gd name="connsiteY6" fmla="*/ 245169 h 3969719"/>
                  <a:gd name="connsiteX7" fmla="*/ 3495555 w 3495555"/>
                  <a:gd name="connsiteY7" fmla="*/ 10071 h 3969719"/>
                  <a:gd name="connsiteX8" fmla="*/ 1782501 w 3495555"/>
                  <a:gd name="connsiteY8" fmla="*/ 125818 h 3969719"/>
                  <a:gd name="connsiteX9" fmla="*/ 0 w 3495555"/>
                  <a:gd name="connsiteY9" fmla="*/ 10071 h 3969719"/>
                  <a:gd name="connsiteX0" fmla="*/ 0 w 3495555"/>
                  <a:gd name="connsiteY0" fmla="*/ 10071 h 3969719"/>
                  <a:gd name="connsiteX1" fmla="*/ 202557 w 3495555"/>
                  <a:gd name="connsiteY1" fmla="*/ 438334 h 3969719"/>
                  <a:gd name="connsiteX2" fmla="*/ 202557 w 3495555"/>
                  <a:gd name="connsiteY2" fmla="*/ 3517200 h 3969719"/>
                  <a:gd name="connsiteX3" fmla="*/ 584065 w 3495555"/>
                  <a:gd name="connsiteY3" fmla="*/ 3837737 h 3969719"/>
                  <a:gd name="connsiteX4" fmla="*/ 2935562 w 3495555"/>
                  <a:gd name="connsiteY4" fmla="*/ 3872529 h 3969719"/>
                  <a:gd name="connsiteX5" fmla="*/ 3398490 w 3495555"/>
                  <a:gd name="connsiteY5" fmla="*/ 3451712 h 3969719"/>
                  <a:gd name="connsiteX6" fmla="*/ 3402957 w 3495555"/>
                  <a:gd name="connsiteY6" fmla="*/ 245169 h 3969719"/>
                  <a:gd name="connsiteX7" fmla="*/ 3495555 w 3495555"/>
                  <a:gd name="connsiteY7" fmla="*/ 10071 h 3969719"/>
                  <a:gd name="connsiteX8" fmla="*/ 1782501 w 3495555"/>
                  <a:gd name="connsiteY8" fmla="*/ 125818 h 3969719"/>
                  <a:gd name="connsiteX9" fmla="*/ 0 w 3495555"/>
                  <a:gd name="connsiteY9" fmla="*/ 10071 h 3969719"/>
                  <a:gd name="connsiteX0" fmla="*/ 0 w 3495555"/>
                  <a:gd name="connsiteY0" fmla="*/ 10071 h 3969719"/>
                  <a:gd name="connsiteX1" fmla="*/ 202557 w 3495555"/>
                  <a:gd name="connsiteY1" fmla="*/ 438334 h 3969719"/>
                  <a:gd name="connsiteX2" fmla="*/ 202557 w 3495555"/>
                  <a:gd name="connsiteY2" fmla="*/ 3517200 h 3969719"/>
                  <a:gd name="connsiteX3" fmla="*/ 584065 w 3495555"/>
                  <a:gd name="connsiteY3" fmla="*/ 3837737 h 3969719"/>
                  <a:gd name="connsiteX4" fmla="*/ 2935562 w 3495555"/>
                  <a:gd name="connsiteY4" fmla="*/ 3872529 h 3969719"/>
                  <a:gd name="connsiteX5" fmla="*/ 3398490 w 3495555"/>
                  <a:gd name="connsiteY5" fmla="*/ 3451712 h 3969719"/>
                  <a:gd name="connsiteX6" fmla="*/ 3402957 w 3495555"/>
                  <a:gd name="connsiteY6" fmla="*/ 245169 h 3969719"/>
                  <a:gd name="connsiteX7" fmla="*/ 3495555 w 3495555"/>
                  <a:gd name="connsiteY7" fmla="*/ 10071 h 3969719"/>
                  <a:gd name="connsiteX8" fmla="*/ 1782501 w 3495555"/>
                  <a:gd name="connsiteY8" fmla="*/ 125818 h 3969719"/>
                  <a:gd name="connsiteX9" fmla="*/ 0 w 3495555"/>
                  <a:gd name="connsiteY9" fmla="*/ 10071 h 3969719"/>
                  <a:gd name="connsiteX0" fmla="*/ 0 w 3495555"/>
                  <a:gd name="connsiteY0" fmla="*/ 10071 h 3969719"/>
                  <a:gd name="connsiteX1" fmla="*/ 202557 w 3495555"/>
                  <a:gd name="connsiteY1" fmla="*/ 438334 h 3969719"/>
                  <a:gd name="connsiteX2" fmla="*/ 202557 w 3495555"/>
                  <a:gd name="connsiteY2" fmla="*/ 3517200 h 3969719"/>
                  <a:gd name="connsiteX3" fmla="*/ 584065 w 3495555"/>
                  <a:gd name="connsiteY3" fmla="*/ 3837737 h 3969719"/>
                  <a:gd name="connsiteX4" fmla="*/ 2935562 w 3495555"/>
                  <a:gd name="connsiteY4" fmla="*/ 3872529 h 3969719"/>
                  <a:gd name="connsiteX5" fmla="*/ 3398490 w 3495555"/>
                  <a:gd name="connsiteY5" fmla="*/ 3451712 h 3969719"/>
                  <a:gd name="connsiteX6" fmla="*/ 3402957 w 3495555"/>
                  <a:gd name="connsiteY6" fmla="*/ 245169 h 3969719"/>
                  <a:gd name="connsiteX7" fmla="*/ 3495555 w 3495555"/>
                  <a:gd name="connsiteY7" fmla="*/ 10071 h 3969719"/>
                  <a:gd name="connsiteX8" fmla="*/ 1782501 w 3495555"/>
                  <a:gd name="connsiteY8" fmla="*/ 125818 h 3969719"/>
                  <a:gd name="connsiteX9" fmla="*/ 0 w 3495555"/>
                  <a:gd name="connsiteY9" fmla="*/ 10071 h 3969719"/>
                  <a:gd name="connsiteX0" fmla="*/ 0 w 3495555"/>
                  <a:gd name="connsiteY0" fmla="*/ 10071 h 3969719"/>
                  <a:gd name="connsiteX1" fmla="*/ 202557 w 3495555"/>
                  <a:gd name="connsiteY1" fmla="*/ 438334 h 3969719"/>
                  <a:gd name="connsiteX2" fmla="*/ 202557 w 3495555"/>
                  <a:gd name="connsiteY2" fmla="*/ 3517200 h 3969719"/>
                  <a:gd name="connsiteX3" fmla="*/ 584065 w 3495555"/>
                  <a:gd name="connsiteY3" fmla="*/ 3837737 h 3969719"/>
                  <a:gd name="connsiteX4" fmla="*/ 2935562 w 3495555"/>
                  <a:gd name="connsiteY4" fmla="*/ 3872529 h 3969719"/>
                  <a:gd name="connsiteX5" fmla="*/ 3398490 w 3495555"/>
                  <a:gd name="connsiteY5" fmla="*/ 3451712 h 3969719"/>
                  <a:gd name="connsiteX6" fmla="*/ 3402957 w 3495555"/>
                  <a:gd name="connsiteY6" fmla="*/ 245169 h 3969719"/>
                  <a:gd name="connsiteX7" fmla="*/ 3495555 w 3495555"/>
                  <a:gd name="connsiteY7" fmla="*/ 10071 h 3969719"/>
                  <a:gd name="connsiteX8" fmla="*/ 1782501 w 3495555"/>
                  <a:gd name="connsiteY8" fmla="*/ 125818 h 3969719"/>
                  <a:gd name="connsiteX9" fmla="*/ 0 w 3495555"/>
                  <a:gd name="connsiteY9" fmla="*/ 10071 h 3969719"/>
                  <a:gd name="connsiteX0" fmla="*/ 0 w 3495555"/>
                  <a:gd name="connsiteY0" fmla="*/ 10071 h 3969719"/>
                  <a:gd name="connsiteX1" fmla="*/ 202557 w 3495555"/>
                  <a:gd name="connsiteY1" fmla="*/ 438334 h 3969719"/>
                  <a:gd name="connsiteX2" fmla="*/ 202557 w 3495555"/>
                  <a:gd name="connsiteY2" fmla="*/ 3517200 h 3969719"/>
                  <a:gd name="connsiteX3" fmla="*/ 584065 w 3495555"/>
                  <a:gd name="connsiteY3" fmla="*/ 3837737 h 3969719"/>
                  <a:gd name="connsiteX4" fmla="*/ 2935562 w 3495555"/>
                  <a:gd name="connsiteY4" fmla="*/ 3872529 h 3969719"/>
                  <a:gd name="connsiteX5" fmla="*/ 3398490 w 3495555"/>
                  <a:gd name="connsiteY5" fmla="*/ 3451712 h 3969719"/>
                  <a:gd name="connsiteX6" fmla="*/ 3402957 w 3495555"/>
                  <a:gd name="connsiteY6" fmla="*/ 245169 h 3969719"/>
                  <a:gd name="connsiteX7" fmla="*/ 3495555 w 3495555"/>
                  <a:gd name="connsiteY7" fmla="*/ 10071 h 3969719"/>
                  <a:gd name="connsiteX8" fmla="*/ 1782501 w 3495555"/>
                  <a:gd name="connsiteY8" fmla="*/ 125818 h 3969719"/>
                  <a:gd name="connsiteX9" fmla="*/ 0 w 3495555"/>
                  <a:gd name="connsiteY9" fmla="*/ 10071 h 3969719"/>
                  <a:gd name="connsiteX0" fmla="*/ 0 w 3517858"/>
                  <a:gd name="connsiteY0" fmla="*/ 12026 h 3960523"/>
                  <a:gd name="connsiteX1" fmla="*/ 224860 w 3517858"/>
                  <a:gd name="connsiteY1" fmla="*/ 429138 h 3960523"/>
                  <a:gd name="connsiteX2" fmla="*/ 224860 w 3517858"/>
                  <a:gd name="connsiteY2" fmla="*/ 3508004 h 3960523"/>
                  <a:gd name="connsiteX3" fmla="*/ 606368 w 3517858"/>
                  <a:gd name="connsiteY3" fmla="*/ 3828541 h 3960523"/>
                  <a:gd name="connsiteX4" fmla="*/ 2957865 w 3517858"/>
                  <a:gd name="connsiteY4" fmla="*/ 3863333 h 3960523"/>
                  <a:gd name="connsiteX5" fmla="*/ 3420793 w 3517858"/>
                  <a:gd name="connsiteY5" fmla="*/ 3442516 h 3960523"/>
                  <a:gd name="connsiteX6" fmla="*/ 3425260 w 3517858"/>
                  <a:gd name="connsiteY6" fmla="*/ 235973 h 3960523"/>
                  <a:gd name="connsiteX7" fmla="*/ 3517858 w 3517858"/>
                  <a:gd name="connsiteY7" fmla="*/ 875 h 3960523"/>
                  <a:gd name="connsiteX8" fmla="*/ 1804804 w 3517858"/>
                  <a:gd name="connsiteY8" fmla="*/ 116622 h 3960523"/>
                  <a:gd name="connsiteX9" fmla="*/ 0 w 3517858"/>
                  <a:gd name="connsiteY9" fmla="*/ 12026 h 3960523"/>
                  <a:gd name="connsiteX0" fmla="*/ 0 w 3517858"/>
                  <a:gd name="connsiteY0" fmla="*/ 12026 h 3960523"/>
                  <a:gd name="connsiteX1" fmla="*/ 224860 w 3517858"/>
                  <a:gd name="connsiteY1" fmla="*/ 429138 h 3960523"/>
                  <a:gd name="connsiteX2" fmla="*/ 224860 w 3517858"/>
                  <a:gd name="connsiteY2" fmla="*/ 3508004 h 3960523"/>
                  <a:gd name="connsiteX3" fmla="*/ 606368 w 3517858"/>
                  <a:gd name="connsiteY3" fmla="*/ 3828541 h 3960523"/>
                  <a:gd name="connsiteX4" fmla="*/ 2957865 w 3517858"/>
                  <a:gd name="connsiteY4" fmla="*/ 3863333 h 3960523"/>
                  <a:gd name="connsiteX5" fmla="*/ 3420793 w 3517858"/>
                  <a:gd name="connsiteY5" fmla="*/ 3442516 h 3960523"/>
                  <a:gd name="connsiteX6" fmla="*/ 3425260 w 3517858"/>
                  <a:gd name="connsiteY6" fmla="*/ 235973 h 3960523"/>
                  <a:gd name="connsiteX7" fmla="*/ 3517858 w 3517858"/>
                  <a:gd name="connsiteY7" fmla="*/ 875 h 3960523"/>
                  <a:gd name="connsiteX8" fmla="*/ 1804804 w 3517858"/>
                  <a:gd name="connsiteY8" fmla="*/ 116622 h 3960523"/>
                  <a:gd name="connsiteX9" fmla="*/ 0 w 3517858"/>
                  <a:gd name="connsiteY9" fmla="*/ 12026 h 3960523"/>
                  <a:gd name="connsiteX0" fmla="*/ 0 w 3517858"/>
                  <a:gd name="connsiteY0" fmla="*/ 12026 h 3960523"/>
                  <a:gd name="connsiteX1" fmla="*/ 224860 w 3517858"/>
                  <a:gd name="connsiteY1" fmla="*/ 429138 h 3960523"/>
                  <a:gd name="connsiteX2" fmla="*/ 224860 w 3517858"/>
                  <a:gd name="connsiteY2" fmla="*/ 3508004 h 3960523"/>
                  <a:gd name="connsiteX3" fmla="*/ 606368 w 3517858"/>
                  <a:gd name="connsiteY3" fmla="*/ 3828541 h 3960523"/>
                  <a:gd name="connsiteX4" fmla="*/ 2957865 w 3517858"/>
                  <a:gd name="connsiteY4" fmla="*/ 3863333 h 3960523"/>
                  <a:gd name="connsiteX5" fmla="*/ 3420793 w 3517858"/>
                  <a:gd name="connsiteY5" fmla="*/ 3442516 h 3960523"/>
                  <a:gd name="connsiteX6" fmla="*/ 3425260 w 3517858"/>
                  <a:gd name="connsiteY6" fmla="*/ 235973 h 3960523"/>
                  <a:gd name="connsiteX7" fmla="*/ 3517858 w 3517858"/>
                  <a:gd name="connsiteY7" fmla="*/ 875 h 3960523"/>
                  <a:gd name="connsiteX8" fmla="*/ 1804804 w 3517858"/>
                  <a:gd name="connsiteY8" fmla="*/ 116622 h 3960523"/>
                  <a:gd name="connsiteX9" fmla="*/ 0 w 3517858"/>
                  <a:gd name="connsiteY9" fmla="*/ 12026 h 3960523"/>
                  <a:gd name="connsiteX0" fmla="*/ 0 w 3517858"/>
                  <a:gd name="connsiteY0" fmla="*/ 11151 h 3959648"/>
                  <a:gd name="connsiteX1" fmla="*/ 224860 w 3517858"/>
                  <a:gd name="connsiteY1" fmla="*/ 428263 h 3959648"/>
                  <a:gd name="connsiteX2" fmla="*/ 224860 w 3517858"/>
                  <a:gd name="connsiteY2" fmla="*/ 3507129 h 3959648"/>
                  <a:gd name="connsiteX3" fmla="*/ 606368 w 3517858"/>
                  <a:gd name="connsiteY3" fmla="*/ 3827666 h 3959648"/>
                  <a:gd name="connsiteX4" fmla="*/ 2957865 w 3517858"/>
                  <a:gd name="connsiteY4" fmla="*/ 3862458 h 3959648"/>
                  <a:gd name="connsiteX5" fmla="*/ 3420793 w 3517858"/>
                  <a:gd name="connsiteY5" fmla="*/ 3441641 h 3959648"/>
                  <a:gd name="connsiteX6" fmla="*/ 3425260 w 3517858"/>
                  <a:gd name="connsiteY6" fmla="*/ 235098 h 3959648"/>
                  <a:gd name="connsiteX7" fmla="*/ 3517858 w 3517858"/>
                  <a:gd name="connsiteY7" fmla="*/ 0 h 3959648"/>
                  <a:gd name="connsiteX8" fmla="*/ 1804804 w 3517858"/>
                  <a:gd name="connsiteY8" fmla="*/ 115747 h 3959648"/>
                  <a:gd name="connsiteX9" fmla="*/ 0 w 3517858"/>
                  <a:gd name="connsiteY9" fmla="*/ 11151 h 3959648"/>
                  <a:gd name="connsiteX0" fmla="*/ 0 w 3517858"/>
                  <a:gd name="connsiteY0" fmla="*/ 11151 h 3959648"/>
                  <a:gd name="connsiteX1" fmla="*/ 224860 w 3517858"/>
                  <a:gd name="connsiteY1" fmla="*/ 428263 h 3959648"/>
                  <a:gd name="connsiteX2" fmla="*/ 224860 w 3517858"/>
                  <a:gd name="connsiteY2" fmla="*/ 3507129 h 3959648"/>
                  <a:gd name="connsiteX3" fmla="*/ 606368 w 3517858"/>
                  <a:gd name="connsiteY3" fmla="*/ 3827666 h 3959648"/>
                  <a:gd name="connsiteX4" fmla="*/ 2957865 w 3517858"/>
                  <a:gd name="connsiteY4" fmla="*/ 3862458 h 3959648"/>
                  <a:gd name="connsiteX5" fmla="*/ 3420793 w 3517858"/>
                  <a:gd name="connsiteY5" fmla="*/ 3441641 h 3959648"/>
                  <a:gd name="connsiteX6" fmla="*/ 3425260 w 3517858"/>
                  <a:gd name="connsiteY6" fmla="*/ 235098 h 3959648"/>
                  <a:gd name="connsiteX7" fmla="*/ 3517858 w 3517858"/>
                  <a:gd name="connsiteY7" fmla="*/ 0 h 3959648"/>
                  <a:gd name="connsiteX8" fmla="*/ 1793652 w 3517858"/>
                  <a:gd name="connsiteY8" fmla="*/ 104595 h 3959648"/>
                  <a:gd name="connsiteX9" fmla="*/ 0 w 3517858"/>
                  <a:gd name="connsiteY9" fmla="*/ 11151 h 3959648"/>
                  <a:gd name="connsiteX0" fmla="*/ 0 w 3517858"/>
                  <a:gd name="connsiteY0" fmla="*/ 11151 h 3959648"/>
                  <a:gd name="connsiteX1" fmla="*/ 224860 w 3517858"/>
                  <a:gd name="connsiteY1" fmla="*/ 428263 h 3959648"/>
                  <a:gd name="connsiteX2" fmla="*/ 224860 w 3517858"/>
                  <a:gd name="connsiteY2" fmla="*/ 3507129 h 3959648"/>
                  <a:gd name="connsiteX3" fmla="*/ 606368 w 3517858"/>
                  <a:gd name="connsiteY3" fmla="*/ 3827666 h 3959648"/>
                  <a:gd name="connsiteX4" fmla="*/ 2957865 w 3517858"/>
                  <a:gd name="connsiteY4" fmla="*/ 3862458 h 3959648"/>
                  <a:gd name="connsiteX5" fmla="*/ 3420793 w 3517858"/>
                  <a:gd name="connsiteY5" fmla="*/ 3441641 h 3959648"/>
                  <a:gd name="connsiteX6" fmla="*/ 3425260 w 3517858"/>
                  <a:gd name="connsiteY6" fmla="*/ 235098 h 3959648"/>
                  <a:gd name="connsiteX7" fmla="*/ 3517858 w 3517858"/>
                  <a:gd name="connsiteY7" fmla="*/ 0 h 3959648"/>
                  <a:gd name="connsiteX8" fmla="*/ 1793652 w 3517858"/>
                  <a:gd name="connsiteY8" fmla="*/ 104595 h 3959648"/>
                  <a:gd name="connsiteX9" fmla="*/ 0 w 3517858"/>
                  <a:gd name="connsiteY9" fmla="*/ 11151 h 395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17858" h="3959648">
                    <a:moveTo>
                      <a:pt x="0" y="11151"/>
                    </a:moveTo>
                    <a:cubicBezTo>
                      <a:pt x="119437" y="87202"/>
                      <a:pt x="219175" y="160573"/>
                      <a:pt x="224860" y="428263"/>
                    </a:cubicBezTo>
                    <a:cubicBezTo>
                      <a:pt x="238566" y="1012784"/>
                      <a:pt x="211407" y="2945909"/>
                      <a:pt x="224860" y="3507129"/>
                    </a:cubicBezTo>
                    <a:cubicBezTo>
                      <a:pt x="226281" y="3587085"/>
                      <a:pt x="261565" y="3733393"/>
                      <a:pt x="606368" y="3827666"/>
                    </a:cubicBezTo>
                    <a:cubicBezTo>
                      <a:pt x="1071487" y="3962044"/>
                      <a:pt x="2199369" y="4025722"/>
                      <a:pt x="2957865" y="3862458"/>
                    </a:cubicBezTo>
                    <a:cubicBezTo>
                      <a:pt x="3251434" y="3784492"/>
                      <a:pt x="3420952" y="3689362"/>
                      <a:pt x="3420793" y="3441641"/>
                    </a:cubicBezTo>
                    <a:cubicBezTo>
                      <a:pt x="3420634" y="3193920"/>
                      <a:pt x="3429134" y="319421"/>
                      <a:pt x="3425260" y="235098"/>
                    </a:cubicBezTo>
                    <a:cubicBezTo>
                      <a:pt x="3421386" y="150775"/>
                      <a:pt x="3499176" y="44623"/>
                      <a:pt x="3517858" y="0"/>
                    </a:cubicBezTo>
                    <a:cubicBezTo>
                      <a:pt x="3219904" y="76670"/>
                      <a:pt x="2524928" y="108313"/>
                      <a:pt x="1793652" y="104595"/>
                    </a:cubicBezTo>
                    <a:cubicBezTo>
                      <a:pt x="1062376" y="100877"/>
                      <a:pt x="168539" y="48275"/>
                      <a:pt x="0" y="11151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  <a:alpha val="6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2088992" y="622142"/>
                <a:ext cx="3555384" cy="217448"/>
              </a:xfrm>
              <a:prstGeom prst="ellipse">
                <a:avLst/>
              </a:prstGeom>
              <a:solidFill>
                <a:schemeClr val="bg1">
                  <a:alpha val="7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7" name="Freeform 216"/>
              <p:cNvSpPr/>
              <p:nvPr/>
            </p:nvSpPr>
            <p:spPr>
              <a:xfrm>
                <a:off x="3836020" y="791737"/>
                <a:ext cx="1550019" cy="3088887"/>
              </a:xfrm>
              <a:custGeom>
                <a:avLst/>
                <a:gdLst>
                  <a:gd name="connsiteX0" fmla="*/ 0 w 1550019"/>
                  <a:gd name="connsiteY0" fmla="*/ 241798 h 3420758"/>
                  <a:gd name="connsiteX1" fmla="*/ 1103970 w 1550019"/>
                  <a:gd name="connsiteY1" fmla="*/ 308705 h 3420758"/>
                  <a:gd name="connsiteX2" fmla="*/ 1170878 w 1550019"/>
                  <a:gd name="connsiteY2" fmla="*/ 3280505 h 3420758"/>
                  <a:gd name="connsiteX3" fmla="*/ 1544443 w 1550019"/>
                  <a:gd name="connsiteY3" fmla="*/ 3208022 h 3420758"/>
                  <a:gd name="connsiteX4" fmla="*/ 1505414 w 1550019"/>
                  <a:gd name="connsiteY4" fmla="*/ 420218 h 3420758"/>
                  <a:gd name="connsiteX5" fmla="*/ 1550019 w 1550019"/>
                  <a:gd name="connsiteY5" fmla="*/ 191618 h 3420758"/>
                  <a:gd name="connsiteX6" fmla="*/ 0 w 1550019"/>
                  <a:gd name="connsiteY6" fmla="*/ 241798 h 3420758"/>
                  <a:gd name="connsiteX0" fmla="*/ 0 w 1550019"/>
                  <a:gd name="connsiteY0" fmla="*/ 241798 h 3280505"/>
                  <a:gd name="connsiteX1" fmla="*/ 1103970 w 1550019"/>
                  <a:gd name="connsiteY1" fmla="*/ 308705 h 3280505"/>
                  <a:gd name="connsiteX2" fmla="*/ 1170878 w 1550019"/>
                  <a:gd name="connsiteY2" fmla="*/ 3280505 h 3280505"/>
                  <a:gd name="connsiteX3" fmla="*/ 1544443 w 1550019"/>
                  <a:gd name="connsiteY3" fmla="*/ 3208022 h 3280505"/>
                  <a:gd name="connsiteX4" fmla="*/ 1505414 w 1550019"/>
                  <a:gd name="connsiteY4" fmla="*/ 420218 h 3280505"/>
                  <a:gd name="connsiteX5" fmla="*/ 1550019 w 1550019"/>
                  <a:gd name="connsiteY5" fmla="*/ 191618 h 3280505"/>
                  <a:gd name="connsiteX6" fmla="*/ 0 w 1550019"/>
                  <a:gd name="connsiteY6" fmla="*/ 241798 h 3280505"/>
                  <a:gd name="connsiteX0" fmla="*/ 0 w 1550019"/>
                  <a:gd name="connsiteY0" fmla="*/ 241798 h 3280505"/>
                  <a:gd name="connsiteX1" fmla="*/ 1103970 w 1550019"/>
                  <a:gd name="connsiteY1" fmla="*/ 308705 h 3280505"/>
                  <a:gd name="connsiteX2" fmla="*/ 1170878 w 1550019"/>
                  <a:gd name="connsiteY2" fmla="*/ 3280505 h 3280505"/>
                  <a:gd name="connsiteX3" fmla="*/ 1544443 w 1550019"/>
                  <a:gd name="connsiteY3" fmla="*/ 3208022 h 3280505"/>
                  <a:gd name="connsiteX4" fmla="*/ 1505414 w 1550019"/>
                  <a:gd name="connsiteY4" fmla="*/ 420218 h 3280505"/>
                  <a:gd name="connsiteX5" fmla="*/ 1550019 w 1550019"/>
                  <a:gd name="connsiteY5" fmla="*/ 191618 h 3280505"/>
                  <a:gd name="connsiteX6" fmla="*/ 0 w 1550019"/>
                  <a:gd name="connsiteY6" fmla="*/ 241798 h 3280505"/>
                  <a:gd name="connsiteX0" fmla="*/ 0 w 1550019"/>
                  <a:gd name="connsiteY0" fmla="*/ 165724 h 3204431"/>
                  <a:gd name="connsiteX1" fmla="*/ 1117033 w 1550019"/>
                  <a:gd name="connsiteY1" fmla="*/ 385031 h 3204431"/>
                  <a:gd name="connsiteX2" fmla="*/ 1170878 w 1550019"/>
                  <a:gd name="connsiteY2" fmla="*/ 3204431 h 3204431"/>
                  <a:gd name="connsiteX3" fmla="*/ 1544443 w 1550019"/>
                  <a:gd name="connsiteY3" fmla="*/ 3131948 h 3204431"/>
                  <a:gd name="connsiteX4" fmla="*/ 1505414 w 1550019"/>
                  <a:gd name="connsiteY4" fmla="*/ 344144 h 3204431"/>
                  <a:gd name="connsiteX5" fmla="*/ 1550019 w 1550019"/>
                  <a:gd name="connsiteY5" fmla="*/ 115544 h 3204431"/>
                  <a:gd name="connsiteX6" fmla="*/ 0 w 1550019"/>
                  <a:gd name="connsiteY6" fmla="*/ 165724 h 3204431"/>
                  <a:gd name="connsiteX0" fmla="*/ 0 w 1550019"/>
                  <a:gd name="connsiteY0" fmla="*/ 189614 h 3228321"/>
                  <a:gd name="connsiteX1" fmla="*/ 1117033 w 1550019"/>
                  <a:gd name="connsiteY1" fmla="*/ 408921 h 3228321"/>
                  <a:gd name="connsiteX2" fmla="*/ 1170878 w 1550019"/>
                  <a:gd name="connsiteY2" fmla="*/ 3228321 h 3228321"/>
                  <a:gd name="connsiteX3" fmla="*/ 1544443 w 1550019"/>
                  <a:gd name="connsiteY3" fmla="*/ 3155838 h 3228321"/>
                  <a:gd name="connsiteX4" fmla="*/ 1505414 w 1550019"/>
                  <a:gd name="connsiteY4" fmla="*/ 368034 h 3228321"/>
                  <a:gd name="connsiteX5" fmla="*/ 1550019 w 1550019"/>
                  <a:gd name="connsiteY5" fmla="*/ 139434 h 3228321"/>
                  <a:gd name="connsiteX6" fmla="*/ 0 w 1550019"/>
                  <a:gd name="connsiteY6" fmla="*/ 189614 h 3228321"/>
                  <a:gd name="connsiteX0" fmla="*/ 0 w 1550019"/>
                  <a:gd name="connsiteY0" fmla="*/ 189614 h 3228321"/>
                  <a:gd name="connsiteX1" fmla="*/ 1117033 w 1550019"/>
                  <a:gd name="connsiteY1" fmla="*/ 408921 h 3228321"/>
                  <a:gd name="connsiteX2" fmla="*/ 1170878 w 1550019"/>
                  <a:gd name="connsiteY2" fmla="*/ 3228321 h 3228321"/>
                  <a:gd name="connsiteX3" fmla="*/ 1544443 w 1550019"/>
                  <a:gd name="connsiteY3" fmla="*/ 3155838 h 3228321"/>
                  <a:gd name="connsiteX4" fmla="*/ 1505414 w 1550019"/>
                  <a:gd name="connsiteY4" fmla="*/ 368034 h 3228321"/>
                  <a:gd name="connsiteX5" fmla="*/ 1550019 w 1550019"/>
                  <a:gd name="connsiteY5" fmla="*/ 139434 h 3228321"/>
                  <a:gd name="connsiteX6" fmla="*/ 0 w 1550019"/>
                  <a:gd name="connsiteY6" fmla="*/ 189614 h 3228321"/>
                  <a:gd name="connsiteX0" fmla="*/ 0 w 1550019"/>
                  <a:gd name="connsiteY0" fmla="*/ 98269 h 3136976"/>
                  <a:gd name="connsiteX1" fmla="*/ 1134450 w 1550019"/>
                  <a:gd name="connsiteY1" fmla="*/ 596250 h 3136976"/>
                  <a:gd name="connsiteX2" fmla="*/ 1170878 w 1550019"/>
                  <a:gd name="connsiteY2" fmla="*/ 3136976 h 3136976"/>
                  <a:gd name="connsiteX3" fmla="*/ 1544443 w 1550019"/>
                  <a:gd name="connsiteY3" fmla="*/ 3064493 h 3136976"/>
                  <a:gd name="connsiteX4" fmla="*/ 1505414 w 1550019"/>
                  <a:gd name="connsiteY4" fmla="*/ 276689 h 3136976"/>
                  <a:gd name="connsiteX5" fmla="*/ 1550019 w 1550019"/>
                  <a:gd name="connsiteY5" fmla="*/ 48089 h 3136976"/>
                  <a:gd name="connsiteX6" fmla="*/ 0 w 1550019"/>
                  <a:gd name="connsiteY6" fmla="*/ 98269 h 3136976"/>
                  <a:gd name="connsiteX0" fmla="*/ 0 w 1550019"/>
                  <a:gd name="connsiteY0" fmla="*/ 50180 h 3088887"/>
                  <a:gd name="connsiteX1" fmla="*/ 1134450 w 1550019"/>
                  <a:gd name="connsiteY1" fmla="*/ 548161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  <a:gd name="connsiteX0" fmla="*/ 0 w 1550019"/>
                  <a:gd name="connsiteY0" fmla="*/ 50180 h 3088887"/>
                  <a:gd name="connsiteX1" fmla="*/ 1134450 w 1550019"/>
                  <a:gd name="connsiteY1" fmla="*/ 548161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  <a:gd name="connsiteX0" fmla="*/ 0 w 1550019"/>
                  <a:gd name="connsiteY0" fmla="*/ 163598 h 3202305"/>
                  <a:gd name="connsiteX1" fmla="*/ 1138805 w 1550019"/>
                  <a:gd name="connsiteY1" fmla="*/ 308882 h 3202305"/>
                  <a:gd name="connsiteX2" fmla="*/ 1170878 w 1550019"/>
                  <a:gd name="connsiteY2" fmla="*/ 3202305 h 3202305"/>
                  <a:gd name="connsiteX3" fmla="*/ 1544443 w 1550019"/>
                  <a:gd name="connsiteY3" fmla="*/ 3129822 h 3202305"/>
                  <a:gd name="connsiteX4" fmla="*/ 1505414 w 1550019"/>
                  <a:gd name="connsiteY4" fmla="*/ 342018 h 3202305"/>
                  <a:gd name="connsiteX5" fmla="*/ 1550019 w 1550019"/>
                  <a:gd name="connsiteY5" fmla="*/ 113418 h 3202305"/>
                  <a:gd name="connsiteX6" fmla="*/ 0 w 1550019"/>
                  <a:gd name="connsiteY6" fmla="*/ 163598 h 3202305"/>
                  <a:gd name="connsiteX0" fmla="*/ 0 w 1550019"/>
                  <a:gd name="connsiteY0" fmla="*/ 50180 h 3088887"/>
                  <a:gd name="connsiteX1" fmla="*/ 1138805 w 1550019"/>
                  <a:gd name="connsiteY1" fmla="*/ 195464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  <a:gd name="connsiteX0" fmla="*/ 0 w 1550019"/>
                  <a:gd name="connsiteY0" fmla="*/ 50180 h 3088887"/>
                  <a:gd name="connsiteX1" fmla="*/ 1138805 w 1550019"/>
                  <a:gd name="connsiteY1" fmla="*/ 195464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  <a:gd name="connsiteX0" fmla="*/ 0 w 1550019"/>
                  <a:gd name="connsiteY0" fmla="*/ 50180 h 3088887"/>
                  <a:gd name="connsiteX1" fmla="*/ 1160576 w 1550019"/>
                  <a:gd name="connsiteY1" fmla="*/ 239007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  <a:gd name="connsiteX0" fmla="*/ 0 w 1550019"/>
                  <a:gd name="connsiteY0" fmla="*/ 50180 h 3088887"/>
                  <a:gd name="connsiteX1" fmla="*/ 1160576 w 1550019"/>
                  <a:gd name="connsiteY1" fmla="*/ 239007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  <a:gd name="connsiteX0" fmla="*/ 0 w 1550019"/>
                  <a:gd name="connsiteY0" fmla="*/ 50180 h 3088887"/>
                  <a:gd name="connsiteX1" fmla="*/ 1160576 w 1550019"/>
                  <a:gd name="connsiteY1" fmla="*/ 239007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  <a:gd name="connsiteX0" fmla="*/ 0 w 1550019"/>
                  <a:gd name="connsiteY0" fmla="*/ 50180 h 3088887"/>
                  <a:gd name="connsiteX1" fmla="*/ 1160576 w 1550019"/>
                  <a:gd name="connsiteY1" fmla="*/ 239007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  <a:gd name="connsiteX0" fmla="*/ 0 w 1550019"/>
                  <a:gd name="connsiteY0" fmla="*/ 50180 h 3088887"/>
                  <a:gd name="connsiteX1" fmla="*/ 1160576 w 1550019"/>
                  <a:gd name="connsiteY1" fmla="*/ 239007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  <a:gd name="connsiteX0" fmla="*/ 0 w 1550019"/>
                  <a:gd name="connsiteY0" fmla="*/ 50180 h 3088887"/>
                  <a:gd name="connsiteX1" fmla="*/ 1160576 w 1550019"/>
                  <a:gd name="connsiteY1" fmla="*/ 239007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  <a:gd name="connsiteX0" fmla="*/ 0 w 1550019"/>
                  <a:gd name="connsiteY0" fmla="*/ 50180 h 3088887"/>
                  <a:gd name="connsiteX1" fmla="*/ 1160576 w 1550019"/>
                  <a:gd name="connsiteY1" fmla="*/ 239007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  <a:gd name="connsiteX0" fmla="*/ 0 w 1550019"/>
                  <a:gd name="connsiteY0" fmla="*/ 50180 h 3088887"/>
                  <a:gd name="connsiteX1" fmla="*/ 1160576 w 1550019"/>
                  <a:gd name="connsiteY1" fmla="*/ 239007 h 3088887"/>
                  <a:gd name="connsiteX2" fmla="*/ 1170878 w 1550019"/>
                  <a:gd name="connsiteY2" fmla="*/ 3088887 h 3088887"/>
                  <a:gd name="connsiteX3" fmla="*/ 1544443 w 1550019"/>
                  <a:gd name="connsiteY3" fmla="*/ 3016404 h 3088887"/>
                  <a:gd name="connsiteX4" fmla="*/ 1505414 w 1550019"/>
                  <a:gd name="connsiteY4" fmla="*/ 228600 h 3088887"/>
                  <a:gd name="connsiteX5" fmla="*/ 1550019 w 1550019"/>
                  <a:gd name="connsiteY5" fmla="*/ 0 h 3088887"/>
                  <a:gd name="connsiteX6" fmla="*/ 0 w 1550019"/>
                  <a:gd name="connsiteY6" fmla="*/ 50180 h 3088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0019" h="3088887">
                    <a:moveTo>
                      <a:pt x="0" y="50180"/>
                    </a:moveTo>
                    <a:cubicBezTo>
                      <a:pt x="737440" y="117791"/>
                      <a:pt x="1157018" y="15586"/>
                      <a:pt x="1160576" y="239007"/>
                    </a:cubicBezTo>
                    <a:cubicBezTo>
                      <a:pt x="1164134" y="462428"/>
                      <a:pt x="1163948" y="2707090"/>
                      <a:pt x="1170878" y="3088887"/>
                    </a:cubicBezTo>
                    <a:cubicBezTo>
                      <a:pt x="1308463" y="3086498"/>
                      <a:pt x="1451702" y="3053150"/>
                      <a:pt x="1544443" y="3016404"/>
                    </a:cubicBezTo>
                    <a:lnTo>
                      <a:pt x="1505414" y="228600"/>
                    </a:lnTo>
                    <a:cubicBezTo>
                      <a:pt x="1502865" y="91440"/>
                      <a:pt x="1517734" y="76200"/>
                      <a:pt x="1550019" y="0"/>
                    </a:cubicBezTo>
                    <a:cubicBezTo>
                      <a:pt x="1033346" y="42853"/>
                      <a:pt x="521027" y="46516"/>
                      <a:pt x="0" y="50180"/>
                    </a:cubicBez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8" name="Freeform 217"/>
              <p:cNvSpPr/>
              <p:nvPr/>
            </p:nvSpPr>
            <p:spPr>
              <a:xfrm>
                <a:off x="4995122" y="3906982"/>
                <a:ext cx="386409" cy="359848"/>
              </a:xfrm>
              <a:custGeom>
                <a:avLst/>
                <a:gdLst>
                  <a:gd name="connsiteX0" fmla="*/ 0 w 428630"/>
                  <a:gd name="connsiteY0" fmla="*/ 82862 h 371458"/>
                  <a:gd name="connsiteX1" fmla="*/ 0 w 428630"/>
                  <a:gd name="connsiteY1" fmla="*/ 355994 h 371458"/>
                  <a:gd name="connsiteX2" fmla="*/ 380010 w 428630"/>
                  <a:gd name="connsiteY2" fmla="*/ 302555 h 371458"/>
                  <a:gd name="connsiteX3" fmla="*/ 380010 w 428630"/>
                  <a:gd name="connsiteY3" fmla="*/ 11610 h 371458"/>
                  <a:gd name="connsiteX4" fmla="*/ 0 w 428630"/>
                  <a:gd name="connsiteY4" fmla="*/ 82862 h 371458"/>
                  <a:gd name="connsiteX0" fmla="*/ 24754 w 453384"/>
                  <a:gd name="connsiteY0" fmla="*/ 82862 h 371458"/>
                  <a:gd name="connsiteX1" fmla="*/ 24754 w 453384"/>
                  <a:gd name="connsiteY1" fmla="*/ 355994 h 371458"/>
                  <a:gd name="connsiteX2" fmla="*/ 404764 w 453384"/>
                  <a:gd name="connsiteY2" fmla="*/ 302555 h 371458"/>
                  <a:gd name="connsiteX3" fmla="*/ 404764 w 453384"/>
                  <a:gd name="connsiteY3" fmla="*/ 11610 h 371458"/>
                  <a:gd name="connsiteX4" fmla="*/ 24754 w 453384"/>
                  <a:gd name="connsiteY4" fmla="*/ 82862 h 371458"/>
                  <a:gd name="connsiteX0" fmla="*/ 0 w 428630"/>
                  <a:gd name="connsiteY0" fmla="*/ 82862 h 371458"/>
                  <a:gd name="connsiteX1" fmla="*/ 0 w 428630"/>
                  <a:gd name="connsiteY1" fmla="*/ 355994 h 371458"/>
                  <a:gd name="connsiteX2" fmla="*/ 380010 w 428630"/>
                  <a:gd name="connsiteY2" fmla="*/ 302555 h 371458"/>
                  <a:gd name="connsiteX3" fmla="*/ 380010 w 428630"/>
                  <a:gd name="connsiteY3" fmla="*/ 11610 h 371458"/>
                  <a:gd name="connsiteX4" fmla="*/ 0 w 428630"/>
                  <a:gd name="connsiteY4" fmla="*/ 82862 h 371458"/>
                  <a:gd name="connsiteX0" fmla="*/ 1911 w 430541"/>
                  <a:gd name="connsiteY0" fmla="*/ 82862 h 371458"/>
                  <a:gd name="connsiteX1" fmla="*/ 1911 w 430541"/>
                  <a:gd name="connsiteY1" fmla="*/ 355994 h 371458"/>
                  <a:gd name="connsiteX2" fmla="*/ 381921 w 430541"/>
                  <a:gd name="connsiteY2" fmla="*/ 302555 h 371458"/>
                  <a:gd name="connsiteX3" fmla="*/ 381921 w 430541"/>
                  <a:gd name="connsiteY3" fmla="*/ 11610 h 371458"/>
                  <a:gd name="connsiteX4" fmla="*/ 1911 w 430541"/>
                  <a:gd name="connsiteY4" fmla="*/ 82862 h 371458"/>
                  <a:gd name="connsiteX0" fmla="*/ 4022 w 432652"/>
                  <a:gd name="connsiteY0" fmla="*/ 82862 h 371458"/>
                  <a:gd name="connsiteX1" fmla="*/ 4022 w 432652"/>
                  <a:gd name="connsiteY1" fmla="*/ 355994 h 371458"/>
                  <a:gd name="connsiteX2" fmla="*/ 384032 w 432652"/>
                  <a:gd name="connsiteY2" fmla="*/ 302555 h 371458"/>
                  <a:gd name="connsiteX3" fmla="*/ 384032 w 432652"/>
                  <a:gd name="connsiteY3" fmla="*/ 11610 h 371458"/>
                  <a:gd name="connsiteX4" fmla="*/ 4022 w 432652"/>
                  <a:gd name="connsiteY4" fmla="*/ 82862 h 371458"/>
                  <a:gd name="connsiteX0" fmla="*/ 4022 w 432652"/>
                  <a:gd name="connsiteY0" fmla="*/ 71252 h 359848"/>
                  <a:gd name="connsiteX1" fmla="*/ 4022 w 432652"/>
                  <a:gd name="connsiteY1" fmla="*/ 344384 h 359848"/>
                  <a:gd name="connsiteX2" fmla="*/ 384032 w 432652"/>
                  <a:gd name="connsiteY2" fmla="*/ 290945 h 359848"/>
                  <a:gd name="connsiteX3" fmla="*/ 384032 w 432652"/>
                  <a:gd name="connsiteY3" fmla="*/ 0 h 359848"/>
                  <a:gd name="connsiteX4" fmla="*/ 4022 w 432652"/>
                  <a:gd name="connsiteY4" fmla="*/ 71252 h 359848"/>
                  <a:gd name="connsiteX0" fmla="*/ 4022 w 432652"/>
                  <a:gd name="connsiteY0" fmla="*/ 71252 h 359848"/>
                  <a:gd name="connsiteX1" fmla="*/ 4022 w 432652"/>
                  <a:gd name="connsiteY1" fmla="*/ 344384 h 359848"/>
                  <a:gd name="connsiteX2" fmla="*/ 384032 w 432652"/>
                  <a:gd name="connsiteY2" fmla="*/ 290945 h 359848"/>
                  <a:gd name="connsiteX3" fmla="*/ 384032 w 432652"/>
                  <a:gd name="connsiteY3" fmla="*/ 0 h 359848"/>
                  <a:gd name="connsiteX4" fmla="*/ 4022 w 432652"/>
                  <a:gd name="connsiteY4" fmla="*/ 71252 h 359848"/>
                  <a:gd name="connsiteX0" fmla="*/ 4022 w 411629"/>
                  <a:gd name="connsiteY0" fmla="*/ 71252 h 359848"/>
                  <a:gd name="connsiteX1" fmla="*/ 4022 w 411629"/>
                  <a:gd name="connsiteY1" fmla="*/ 344384 h 359848"/>
                  <a:gd name="connsiteX2" fmla="*/ 384032 w 411629"/>
                  <a:gd name="connsiteY2" fmla="*/ 290945 h 359848"/>
                  <a:gd name="connsiteX3" fmla="*/ 384032 w 411629"/>
                  <a:gd name="connsiteY3" fmla="*/ 0 h 359848"/>
                  <a:gd name="connsiteX4" fmla="*/ 4022 w 411629"/>
                  <a:gd name="connsiteY4" fmla="*/ 71252 h 359848"/>
                  <a:gd name="connsiteX0" fmla="*/ 4022 w 384313"/>
                  <a:gd name="connsiteY0" fmla="*/ 71252 h 359848"/>
                  <a:gd name="connsiteX1" fmla="*/ 4022 w 384313"/>
                  <a:gd name="connsiteY1" fmla="*/ 344384 h 359848"/>
                  <a:gd name="connsiteX2" fmla="*/ 384032 w 384313"/>
                  <a:gd name="connsiteY2" fmla="*/ 290945 h 359848"/>
                  <a:gd name="connsiteX3" fmla="*/ 384032 w 384313"/>
                  <a:gd name="connsiteY3" fmla="*/ 0 h 359848"/>
                  <a:gd name="connsiteX4" fmla="*/ 4022 w 384313"/>
                  <a:gd name="connsiteY4" fmla="*/ 71252 h 359848"/>
                  <a:gd name="connsiteX0" fmla="*/ 2030 w 386332"/>
                  <a:gd name="connsiteY0" fmla="*/ 59220 h 359848"/>
                  <a:gd name="connsiteX1" fmla="*/ 6041 w 386332"/>
                  <a:gd name="connsiteY1" fmla="*/ 344384 h 359848"/>
                  <a:gd name="connsiteX2" fmla="*/ 386051 w 386332"/>
                  <a:gd name="connsiteY2" fmla="*/ 290945 h 359848"/>
                  <a:gd name="connsiteX3" fmla="*/ 386051 w 386332"/>
                  <a:gd name="connsiteY3" fmla="*/ 0 h 359848"/>
                  <a:gd name="connsiteX4" fmla="*/ 2030 w 386332"/>
                  <a:gd name="connsiteY4" fmla="*/ 59220 h 359848"/>
                  <a:gd name="connsiteX0" fmla="*/ 377 w 384679"/>
                  <a:gd name="connsiteY0" fmla="*/ 59220 h 359848"/>
                  <a:gd name="connsiteX1" fmla="*/ 4388 w 384679"/>
                  <a:gd name="connsiteY1" fmla="*/ 344384 h 359848"/>
                  <a:gd name="connsiteX2" fmla="*/ 384398 w 384679"/>
                  <a:gd name="connsiteY2" fmla="*/ 290945 h 359848"/>
                  <a:gd name="connsiteX3" fmla="*/ 384398 w 384679"/>
                  <a:gd name="connsiteY3" fmla="*/ 0 h 359848"/>
                  <a:gd name="connsiteX4" fmla="*/ 377 w 384679"/>
                  <a:gd name="connsiteY4" fmla="*/ 59220 h 359848"/>
                  <a:gd name="connsiteX0" fmla="*/ 377 w 384679"/>
                  <a:gd name="connsiteY0" fmla="*/ 59220 h 359848"/>
                  <a:gd name="connsiteX1" fmla="*/ 4388 w 384679"/>
                  <a:gd name="connsiteY1" fmla="*/ 344384 h 359848"/>
                  <a:gd name="connsiteX2" fmla="*/ 384398 w 384679"/>
                  <a:gd name="connsiteY2" fmla="*/ 290945 h 359848"/>
                  <a:gd name="connsiteX3" fmla="*/ 384398 w 384679"/>
                  <a:gd name="connsiteY3" fmla="*/ 0 h 359848"/>
                  <a:gd name="connsiteX4" fmla="*/ 377 w 384679"/>
                  <a:gd name="connsiteY4" fmla="*/ 59220 h 359848"/>
                  <a:gd name="connsiteX0" fmla="*/ 377 w 384679"/>
                  <a:gd name="connsiteY0" fmla="*/ 59220 h 359848"/>
                  <a:gd name="connsiteX1" fmla="*/ 4388 w 384679"/>
                  <a:gd name="connsiteY1" fmla="*/ 344384 h 359848"/>
                  <a:gd name="connsiteX2" fmla="*/ 384398 w 384679"/>
                  <a:gd name="connsiteY2" fmla="*/ 290945 h 359848"/>
                  <a:gd name="connsiteX3" fmla="*/ 384398 w 384679"/>
                  <a:gd name="connsiteY3" fmla="*/ 0 h 359848"/>
                  <a:gd name="connsiteX4" fmla="*/ 377 w 384679"/>
                  <a:gd name="connsiteY4" fmla="*/ 59220 h 359848"/>
                  <a:gd name="connsiteX0" fmla="*/ 377 w 384679"/>
                  <a:gd name="connsiteY0" fmla="*/ 59220 h 359848"/>
                  <a:gd name="connsiteX1" fmla="*/ 4388 w 384679"/>
                  <a:gd name="connsiteY1" fmla="*/ 344384 h 359848"/>
                  <a:gd name="connsiteX2" fmla="*/ 384398 w 384679"/>
                  <a:gd name="connsiteY2" fmla="*/ 290945 h 359848"/>
                  <a:gd name="connsiteX3" fmla="*/ 384398 w 384679"/>
                  <a:gd name="connsiteY3" fmla="*/ 0 h 359848"/>
                  <a:gd name="connsiteX4" fmla="*/ 377 w 384679"/>
                  <a:gd name="connsiteY4" fmla="*/ 59220 h 359848"/>
                  <a:gd name="connsiteX0" fmla="*/ 377 w 386409"/>
                  <a:gd name="connsiteY0" fmla="*/ 59220 h 359848"/>
                  <a:gd name="connsiteX1" fmla="*/ 4388 w 386409"/>
                  <a:gd name="connsiteY1" fmla="*/ 344384 h 359848"/>
                  <a:gd name="connsiteX2" fmla="*/ 384398 w 386409"/>
                  <a:gd name="connsiteY2" fmla="*/ 290945 h 359848"/>
                  <a:gd name="connsiteX3" fmla="*/ 384398 w 386409"/>
                  <a:gd name="connsiteY3" fmla="*/ 0 h 359848"/>
                  <a:gd name="connsiteX4" fmla="*/ 377 w 386409"/>
                  <a:gd name="connsiteY4" fmla="*/ 59220 h 359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409" h="359848">
                    <a:moveTo>
                      <a:pt x="377" y="59220"/>
                    </a:moveTo>
                    <a:cubicBezTo>
                      <a:pt x="1211" y="160733"/>
                      <a:pt x="-2799" y="279695"/>
                      <a:pt x="4388" y="344384"/>
                    </a:cubicBezTo>
                    <a:cubicBezTo>
                      <a:pt x="67723" y="380999"/>
                      <a:pt x="321063" y="348342"/>
                      <a:pt x="384398" y="290945"/>
                    </a:cubicBezTo>
                    <a:cubicBezTo>
                      <a:pt x="387576" y="209485"/>
                      <a:pt x="386534" y="98805"/>
                      <a:pt x="384398" y="0"/>
                    </a:cubicBezTo>
                    <a:cubicBezTo>
                      <a:pt x="306062" y="37554"/>
                      <a:pt x="147933" y="45938"/>
                      <a:pt x="377" y="59220"/>
                    </a:cubicBez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Freeform 218"/>
              <p:cNvSpPr/>
              <p:nvPr/>
            </p:nvSpPr>
            <p:spPr>
              <a:xfrm>
                <a:off x="2381574" y="795581"/>
                <a:ext cx="2365368" cy="3692396"/>
              </a:xfrm>
              <a:custGeom>
                <a:avLst/>
                <a:gdLst>
                  <a:gd name="connsiteX0" fmla="*/ 2883 w 2369857"/>
                  <a:gd name="connsiteY0" fmla="*/ 87733 h 3871843"/>
                  <a:gd name="connsiteX1" fmla="*/ 183696 w 2369857"/>
                  <a:gd name="connsiteY1" fmla="*/ 325373 h 3871843"/>
                  <a:gd name="connsiteX2" fmla="*/ 183696 w 2369857"/>
                  <a:gd name="connsiteY2" fmla="*/ 3564519 h 3871843"/>
                  <a:gd name="connsiteX3" fmla="*/ 2363791 w 2369857"/>
                  <a:gd name="connsiteY3" fmla="*/ 3745333 h 3871843"/>
                  <a:gd name="connsiteX4" fmla="*/ 824293 w 2369857"/>
                  <a:gd name="connsiteY4" fmla="*/ 3626512 h 3871843"/>
                  <a:gd name="connsiteX5" fmla="*/ 488496 w 2369857"/>
                  <a:gd name="connsiteY5" fmla="*/ 3078906 h 3871843"/>
                  <a:gd name="connsiteX6" fmla="*/ 442002 w 2369857"/>
                  <a:gd name="connsiteY6" fmla="*/ 299543 h 3871843"/>
                  <a:gd name="connsiteX7" fmla="*/ 349012 w 2369857"/>
                  <a:gd name="connsiteY7" fmla="*/ 103231 h 3871843"/>
                  <a:gd name="connsiteX8" fmla="*/ 2883 w 2369857"/>
                  <a:gd name="connsiteY8" fmla="*/ 87733 h 3871843"/>
                  <a:gd name="connsiteX0" fmla="*/ 1412 w 2368386"/>
                  <a:gd name="connsiteY0" fmla="*/ 61769 h 3824438"/>
                  <a:gd name="connsiteX1" fmla="*/ 223554 w 2368386"/>
                  <a:gd name="connsiteY1" fmla="*/ 604209 h 3824438"/>
                  <a:gd name="connsiteX2" fmla="*/ 182225 w 2368386"/>
                  <a:gd name="connsiteY2" fmla="*/ 3538555 h 3824438"/>
                  <a:gd name="connsiteX3" fmla="*/ 2362320 w 2368386"/>
                  <a:gd name="connsiteY3" fmla="*/ 3719369 h 3824438"/>
                  <a:gd name="connsiteX4" fmla="*/ 822822 w 2368386"/>
                  <a:gd name="connsiteY4" fmla="*/ 3600548 h 3824438"/>
                  <a:gd name="connsiteX5" fmla="*/ 487025 w 2368386"/>
                  <a:gd name="connsiteY5" fmla="*/ 3052942 h 3824438"/>
                  <a:gd name="connsiteX6" fmla="*/ 440531 w 2368386"/>
                  <a:gd name="connsiteY6" fmla="*/ 273579 h 3824438"/>
                  <a:gd name="connsiteX7" fmla="*/ 347541 w 2368386"/>
                  <a:gd name="connsiteY7" fmla="*/ 77267 h 3824438"/>
                  <a:gd name="connsiteX8" fmla="*/ 1412 w 2368386"/>
                  <a:gd name="connsiteY8" fmla="*/ 61769 h 3824438"/>
                  <a:gd name="connsiteX0" fmla="*/ 3124 w 2370098"/>
                  <a:gd name="connsiteY0" fmla="*/ 61769 h 3838947"/>
                  <a:gd name="connsiteX1" fmla="*/ 178771 w 2370098"/>
                  <a:gd name="connsiteY1" fmla="*/ 397565 h 3838947"/>
                  <a:gd name="connsiteX2" fmla="*/ 183937 w 2370098"/>
                  <a:gd name="connsiteY2" fmla="*/ 3538555 h 3838947"/>
                  <a:gd name="connsiteX3" fmla="*/ 2364032 w 2370098"/>
                  <a:gd name="connsiteY3" fmla="*/ 3719369 h 3838947"/>
                  <a:gd name="connsiteX4" fmla="*/ 824534 w 2370098"/>
                  <a:gd name="connsiteY4" fmla="*/ 3600548 h 3838947"/>
                  <a:gd name="connsiteX5" fmla="*/ 488737 w 2370098"/>
                  <a:gd name="connsiteY5" fmla="*/ 3052942 h 3838947"/>
                  <a:gd name="connsiteX6" fmla="*/ 442243 w 2370098"/>
                  <a:gd name="connsiteY6" fmla="*/ 273579 h 3838947"/>
                  <a:gd name="connsiteX7" fmla="*/ 349253 w 2370098"/>
                  <a:gd name="connsiteY7" fmla="*/ 77267 h 3838947"/>
                  <a:gd name="connsiteX8" fmla="*/ 3124 w 2370098"/>
                  <a:gd name="connsiteY8" fmla="*/ 61769 h 3838947"/>
                  <a:gd name="connsiteX0" fmla="*/ 2832 w 2369806"/>
                  <a:gd name="connsiteY0" fmla="*/ 61769 h 3838947"/>
                  <a:gd name="connsiteX1" fmla="*/ 178479 w 2369806"/>
                  <a:gd name="connsiteY1" fmla="*/ 397565 h 3838947"/>
                  <a:gd name="connsiteX2" fmla="*/ 183645 w 2369806"/>
                  <a:gd name="connsiteY2" fmla="*/ 3538555 h 3838947"/>
                  <a:gd name="connsiteX3" fmla="*/ 2363740 w 2369806"/>
                  <a:gd name="connsiteY3" fmla="*/ 3719369 h 3838947"/>
                  <a:gd name="connsiteX4" fmla="*/ 824242 w 2369806"/>
                  <a:gd name="connsiteY4" fmla="*/ 3600548 h 3838947"/>
                  <a:gd name="connsiteX5" fmla="*/ 488445 w 2369806"/>
                  <a:gd name="connsiteY5" fmla="*/ 3052942 h 3838947"/>
                  <a:gd name="connsiteX6" fmla="*/ 441951 w 2369806"/>
                  <a:gd name="connsiteY6" fmla="*/ 273579 h 3838947"/>
                  <a:gd name="connsiteX7" fmla="*/ 348961 w 2369806"/>
                  <a:gd name="connsiteY7" fmla="*/ 77267 h 3838947"/>
                  <a:gd name="connsiteX8" fmla="*/ 2832 w 2369806"/>
                  <a:gd name="connsiteY8" fmla="*/ 61769 h 3838947"/>
                  <a:gd name="connsiteX0" fmla="*/ 2832 w 2369806"/>
                  <a:gd name="connsiteY0" fmla="*/ 61769 h 3773063"/>
                  <a:gd name="connsiteX1" fmla="*/ 178479 w 2369806"/>
                  <a:gd name="connsiteY1" fmla="*/ 397565 h 3773063"/>
                  <a:gd name="connsiteX2" fmla="*/ 183645 w 2369806"/>
                  <a:gd name="connsiteY2" fmla="*/ 3538555 h 3773063"/>
                  <a:gd name="connsiteX3" fmla="*/ 2363740 w 2369806"/>
                  <a:gd name="connsiteY3" fmla="*/ 3719369 h 3773063"/>
                  <a:gd name="connsiteX4" fmla="*/ 824242 w 2369806"/>
                  <a:gd name="connsiteY4" fmla="*/ 3600548 h 3773063"/>
                  <a:gd name="connsiteX5" fmla="*/ 488445 w 2369806"/>
                  <a:gd name="connsiteY5" fmla="*/ 3052942 h 3773063"/>
                  <a:gd name="connsiteX6" fmla="*/ 441951 w 2369806"/>
                  <a:gd name="connsiteY6" fmla="*/ 273579 h 3773063"/>
                  <a:gd name="connsiteX7" fmla="*/ 348961 w 2369806"/>
                  <a:gd name="connsiteY7" fmla="*/ 77267 h 3773063"/>
                  <a:gd name="connsiteX8" fmla="*/ 2832 w 2369806"/>
                  <a:gd name="connsiteY8" fmla="*/ 61769 h 3773063"/>
                  <a:gd name="connsiteX0" fmla="*/ 2832 w 2369806"/>
                  <a:gd name="connsiteY0" fmla="*/ 61769 h 3779200"/>
                  <a:gd name="connsiteX1" fmla="*/ 178479 w 2369806"/>
                  <a:gd name="connsiteY1" fmla="*/ 397565 h 3779200"/>
                  <a:gd name="connsiteX2" fmla="*/ 183645 w 2369806"/>
                  <a:gd name="connsiteY2" fmla="*/ 3538555 h 3779200"/>
                  <a:gd name="connsiteX3" fmla="*/ 2363740 w 2369806"/>
                  <a:gd name="connsiteY3" fmla="*/ 3719369 h 3779200"/>
                  <a:gd name="connsiteX4" fmla="*/ 824242 w 2369806"/>
                  <a:gd name="connsiteY4" fmla="*/ 3600548 h 3779200"/>
                  <a:gd name="connsiteX5" fmla="*/ 488445 w 2369806"/>
                  <a:gd name="connsiteY5" fmla="*/ 3052942 h 3779200"/>
                  <a:gd name="connsiteX6" fmla="*/ 441951 w 2369806"/>
                  <a:gd name="connsiteY6" fmla="*/ 273579 h 3779200"/>
                  <a:gd name="connsiteX7" fmla="*/ 348961 w 2369806"/>
                  <a:gd name="connsiteY7" fmla="*/ 77267 h 3779200"/>
                  <a:gd name="connsiteX8" fmla="*/ 2832 w 2369806"/>
                  <a:gd name="connsiteY8" fmla="*/ 61769 h 3779200"/>
                  <a:gd name="connsiteX0" fmla="*/ 3111 w 2370177"/>
                  <a:gd name="connsiteY0" fmla="*/ 61769 h 3752489"/>
                  <a:gd name="connsiteX1" fmla="*/ 178758 w 2370177"/>
                  <a:gd name="connsiteY1" fmla="*/ 397565 h 3752489"/>
                  <a:gd name="connsiteX2" fmla="*/ 178758 w 2370177"/>
                  <a:gd name="connsiteY2" fmla="*/ 3492060 h 3752489"/>
                  <a:gd name="connsiteX3" fmla="*/ 2364019 w 2370177"/>
                  <a:gd name="connsiteY3" fmla="*/ 3719369 h 3752489"/>
                  <a:gd name="connsiteX4" fmla="*/ 824521 w 2370177"/>
                  <a:gd name="connsiteY4" fmla="*/ 3600548 h 3752489"/>
                  <a:gd name="connsiteX5" fmla="*/ 488724 w 2370177"/>
                  <a:gd name="connsiteY5" fmla="*/ 3052942 h 3752489"/>
                  <a:gd name="connsiteX6" fmla="*/ 442230 w 2370177"/>
                  <a:gd name="connsiteY6" fmla="*/ 273579 h 3752489"/>
                  <a:gd name="connsiteX7" fmla="*/ 349240 w 2370177"/>
                  <a:gd name="connsiteY7" fmla="*/ 77267 h 3752489"/>
                  <a:gd name="connsiteX8" fmla="*/ 3111 w 2370177"/>
                  <a:gd name="connsiteY8" fmla="*/ 61769 h 3752489"/>
                  <a:gd name="connsiteX0" fmla="*/ 3111 w 2370177"/>
                  <a:gd name="connsiteY0" fmla="*/ 61769 h 3770971"/>
                  <a:gd name="connsiteX1" fmla="*/ 178758 w 2370177"/>
                  <a:gd name="connsiteY1" fmla="*/ 397565 h 3770971"/>
                  <a:gd name="connsiteX2" fmla="*/ 178758 w 2370177"/>
                  <a:gd name="connsiteY2" fmla="*/ 3492060 h 3770971"/>
                  <a:gd name="connsiteX3" fmla="*/ 2364019 w 2370177"/>
                  <a:gd name="connsiteY3" fmla="*/ 3719369 h 3770971"/>
                  <a:gd name="connsiteX4" fmla="*/ 824521 w 2370177"/>
                  <a:gd name="connsiteY4" fmla="*/ 3600548 h 3770971"/>
                  <a:gd name="connsiteX5" fmla="*/ 488724 w 2370177"/>
                  <a:gd name="connsiteY5" fmla="*/ 3052942 h 3770971"/>
                  <a:gd name="connsiteX6" fmla="*/ 442230 w 2370177"/>
                  <a:gd name="connsiteY6" fmla="*/ 273579 h 3770971"/>
                  <a:gd name="connsiteX7" fmla="*/ 349240 w 2370177"/>
                  <a:gd name="connsiteY7" fmla="*/ 77267 h 3770971"/>
                  <a:gd name="connsiteX8" fmla="*/ 3111 w 2370177"/>
                  <a:gd name="connsiteY8" fmla="*/ 61769 h 3770971"/>
                  <a:gd name="connsiteX0" fmla="*/ 3111 w 2368148"/>
                  <a:gd name="connsiteY0" fmla="*/ 61769 h 3754837"/>
                  <a:gd name="connsiteX1" fmla="*/ 178758 w 2368148"/>
                  <a:gd name="connsiteY1" fmla="*/ 397565 h 3754837"/>
                  <a:gd name="connsiteX2" fmla="*/ 178758 w 2368148"/>
                  <a:gd name="connsiteY2" fmla="*/ 3492060 h 3754837"/>
                  <a:gd name="connsiteX3" fmla="*/ 2364019 w 2368148"/>
                  <a:gd name="connsiteY3" fmla="*/ 3719369 h 3754837"/>
                  <a:gd name="connsiteX4" fmla="*/ 721199 w 2368148"/>
                  <a:gd name="connsiteY4" fmla="*/ 3564386 h 3754837"/>
                  <a:gd name="connsiteX5" fmla="*/ 488724 w 2368148"/>
                  <a:gd name="connsiteY5" fmla="*/ 3052942 h 3754837"/>
                  <a:gd name="connsiteX6" fmla="*/ 442230 w 2368148"/>
                  <a:gd name="connsiteY6" fmla="*/ 273579 h 3754837"/>
                  <a:gd name="connsiteX7" fmla="*/ 349240 w 2368148"/>
                  <a:gd name="connsiteY7" fmla="*/ 77267 h 3754837"/>
                  <a:gd name="connsiteX8" fmla="*/ 3111 w 2368148"/>
                  <a:gd name="connsiteY8" fmla="*/ 61769 h 3754837"/>
                  <a:gd name="connsiteX0" fmla="*/ 3111 w 2367727"/>
                  <a:gd name="connsiteY0" fmla="*/ 61769 h 3754837"/>
                  <a:gd name="connsiteX1" fmla="*/ 178758 w 2367727"/>
                  <a:gd name="connsiteY1" fmla="*/ 397565 h 3754837"/>
                  <a:gd name="connsiteX2" fmla="*/ 178758 w 2367727"/>
                  <a:gd name="connsiteY2" fmla="*/ 3492060 h 3754837"/>
                  <a:gd name="connsiteX3" fmla="*/ 2364019 w 2367727"/>
                  <a:gd name="connsiteY3" fmla="*/ 3719369 h 3754837"/>
                  <a:gd name="connsiteX4" fmla="*/ 721199 w 2367727"/>
                  <a:gd name="connsiteY4" fmla="*/ 3564386 h 3754837"/>
                  <a:gd name="connsiteX5" fmla="*/ 488724 w 2367727"/>
                  <a:gd name="connsiteY5" fmla="*/ 3052942 h 3754837"/>
                  <a:gd name="connsiteX6" fmla="*/ 442230 w 2367727"/>
                  <a:gd name="connsiteY6" fmla="*/ 273579 h 3754837"/>
                  <a:gd name="connsiteX7" fmla="*/ 349240 w 2367727"/>
                  <a:gd name="connsiteY7" fmla="*/ 77267 h 3754837"/>
                  <a:gd name="connsiteX8" fmla="*/ 3111 w 2367727"/>
                  <a:gd name="connsiteY8" fmla="*/ 61769 h 3754837"/>
                  <a:gd name="connsiteX0" fmla="*/ 3111 w 2367727"/>
                  <a:gd name="connsiteY0" fmla="*/ 61769 h 3754837"/>
                  <a:gd name="connsiteX1" fmla="*/ 178758 w 2367727"/>
                  <a:gd name="connsiteY1" fmla="*/ 397565 h 3754837"/>
                  <a:gd name="connsiteX2" fmla="*/ 178758 w 2367727"/>
                  <a:gd name="connsiteY2" fmla="*/ 3492060 h 3754837"/>
                  <a:gd name="connsiteX3" fmla="*/ 2364019 w 2367727"/>
                  <a:gd name="connsiteY3" fmla="*/ 3719369 h 3754837"/>
                  <a:gd name="connsiteX4" fmla="*/ 721199 w 2367727"/>
                  <a:gd name="connsiteY4" fmla="*/ 3564386 h 3754837"/>
                  <a:gd name="connsiteX5" fmla="*/ 488724 w 2367727"/>
                  <a:gd name="connsiteY5" fmla="*/ 3052942 h 3754837"/>
                  <a:gd name="connsiteX6" fmla="*/ 442230 w 2367727"/>
                  <a:gd name="connsiteY6" fmla="*/ 273579 h 3754837"/>
                  <a:gd name="connsiteX7" fmla="*/ 349240 w 2367727"/>
                  <a:gd name="connsiteY7" fmla="*/ 77267 h 3754837"/>
                  <a:gd name="connsiteX8" fmla="*/ 3111 w 2367727"/>
                  <a:gd name="connsiteY8" fmla="*/ 61769 h 3754837"/>
                  <a:gd name="connsiteX0" fmla="*/ 3111 w 2368158"/>
                  <a:gd name="connsiteY0" fmla="*/ 61769 h 3754837"/>
                  <a:gd name="connsiteX1" fmla="*/ 178758 w 2368158"/>
                  <a:gd name="connsiteY1" fmla="*/ 397565 h 3754837"/>
                  <a:gd name="connsiteX2" fmla="*/ 178758 w 2368158"/>
                  <a:gd name="connsiteY2" fmla="*/ 3492060 h 3754837"/>
                  <a:gd name="connsiteX3" fmla="*/ 2364019 w 2368158"/>
                  <a:gd name="connsiteY3" fmla="*/ 3719369 h 3754837"/>
                  <a:gd name="connsiteX4" fmla="*/ 721199 w 2368158"/>
                  <a:gd name="connsiteY4" fmla="*/ 3564386 h 3754837"/>
                  <a:gd name="connsiteX5" fmla="*/ 468059 w 2368158"/>
                  <a:gd name="connsiteY5" fmla="*/ 3032278 h 3754837"/>
                  <a:gd name="connsiteX6" fmla="*/ 442230 w 2368158"/>
                  <a:gd name="connsiteY6" fmla="*/ 273579 h 3754837"/>
                  <a:gd name="connsiteX7" fmla="*/ 349240 w 2368158"/>
                  <a:gd name="connsiteY7" fmla="*/ 77267 h 3754837"/>
                  <a:gd name="connsiteX8" fmla="*/ 3111 w 2368158"/>
                  <a:gd name="connsiteY8" fmla="*/ 61769 h 3754837"/>
                  <a:gd name="connsiteX0" fmla="*/ 1267 w 2366314"/>
                  <a:gd name="connsiteY0" fmla="*/ 57677 h 3750745"/>
                  <a:gd name="connsiteX1" fmla="*/ 176914 w 2366314"/>
                  <a:gd name="connsiteY1" fmla="*/ 393473 h 3750745"/>
                  <a:gd name="connsiteX2" fmla="*/ 176914 w 2366314"/>
                  <a:gd name="connsiteY2" fmla="*/ 3487968 h 3750745"/>
                  <a:gd name="connsiteX3" fmla="*/ 2362175 w 2366314"/>
                  <a:gd name="connsiteY3" fmla="*/ 3715277 h 3750745"/>
                  <a:gd name="connsiteX4" fmla="*/ 719355 w 2366314"/>
                  <a:gd name="connsiteY4" fmla="*/ 3560294 h 3750745"/>
                  <a:gd name="connsiteX5" fmla="*/ 466215 w 2366314"/>
                  <a:gd name="connsiteY5" fmla="*/ 3028186 h 3750745"/>
                  <a:gd name="connsiteX6" fmla="*/ 440386 w 2366314"/>
                  <a:gd name="connsiteY6" fmla="*/ 269487 h 3750745"/>
                  <a:gd name="connsiteX7" fmla="*/ 280237 w 2366314"/>
                  <a:gd name="connsiteY7" fmla="*/ 83507 h 3750745"/>
                  <a:gd name="connsiteX8" fmla="*/ 1267 w 2366314"/>
                  <a:gd name="connsiteY8" fmla="*/ 57677 h 3750745"/>
                  <a:gd name="connsiteX0" fmla="*/ 1267 w 2366314"/>
                  <a:gd name="connsiteY0" fmla="*/ 27558 h 3720626"/>
                  <a:gd name="connsiteX1" fmla="*/ 176914 w 2366314"/>
                  <a:gd name="connsiteY1" fmla="*/ 363354 h 3720626"/>
                  <a:gd name="connsiteX2" fmla="*/ 176914 w 2366314"/>
                  <a:gd name="connsiteY2" fmla="*/ 3457849 h 3720626"/>
                  <a:gd name="connsiteX3" fmla="*/ 2362175 w 2366314"/>
                  <a:gd name="connsiteY3" fmla="*/ 3685158 h 3720626"/>
                  <a:gd name="connsiteX4" fmla="*/ 719355 w 2366314"/>
                  <a:gd name="connsiteY4" fmla="*/ 3530175 h 3720626"/>
                  <a:gd name="connsiteX5" fmla="*/ 466215 w 2366314"/>
                  <a:gd name="connsiteY5" fmla="*/ 2998067 h 3720626"/>
                  <a:gd name="connsiteX6" fmla="*/ 440386 w 2366314"/>
                  <a:gd name="connsiteY6" fmla="*/ 239368 h 3720626"/>
                  <a:gd name="connsiteX7" fmla="*/ 280237 w 2366314"/>
                  <a:gd name="connsiteY7" fmla="*/ 53388 h 3720626"/>
                  <a:gd name="connsiteX8" fmla="*/ 1267 w 2366314"/>
                  <a:gd name="connsiteY8" fmla="*/ 27558 h 3720626"/>
                  <a:gd name="connsiteX0" fmla="*/ 4530 w 2369577"/>
                  <a:gd name="connsiteY0" fmla="*/ 27558 h 3720626"/>
                  <a:gd name="connsiteX1" fmla="*/ 180177 w 2369577"/>
                  <a:gd name="connsiteY1" fmla="*/ 363354 h 3720626"/>
                  <a:gd name="connsiteX2" fmla="*/ 180177 w 2369577"/>
                  <a:gd name="connsiteY2" fmla="*/ 3457849 h 3720626"/>
                  <a:gd name="connsiteX3" fmla="*/ 2365438 w 2369577"/>
                  <a:gd name="connsiteY3" fmla="*/ 3685158 h 3720626"/>
                  <a:gd name="connsiteX4" fmla="*/ 722618 w 2369577"/>
                  <a:gd name="connsiteY4" fmla="*/ 3530175 h 3720626"/>
                  <a:gd name="connsiteX5" fmla="*/ 469478 w 2369577"/>
                  <a:gd name="connsiteY5" fmla="*/ 2998067 h 3720626"/>
                  <a:gd name="connsiteX6" fmla="*/ 443649 w 2369577"/>
                  <a:gd name="connsiteY6" fmla="*/ 239368 h 3720626"/>
                  <a:gd name="connsiteX7" fmla="*/ 391988 w 2369577"/>
                  <a:gd name="connsiteY7" fmla="*/ 53388 h 3720626"/>
                  <a:gd name="connsiteX8" fmla="*/ 4530 w 2369577"/>
                  <a:gd name="connsiteY8" fmla="*/ 27558 h 3720626"/>
                  <a:gd name="connsiteX0" fmla="*/ 4530 w 2369577"/>
                  <a:gd name="connsiteY0" fmla="*/ 27558 h 3720626"/>
                  <a:gd name="connsiteX1" fmla="*/ 180177 w 2369577"/>
                  <a:gd name="connsiteY1" fmla="*/ 363354 h 3720626"/>
                  <a:gd name="connsiteX2" fmla="*/ 180177 w 2369577"/>
                  <a:gd name="connsiteY2" fmla="*/ 3457849 h 3720626"/>
                  <a:gd name="connsiteX3" fmla="*/ 2365438 w 2369577"/>
                  <a:gd name="connsiteY3" fmla="*/ 3685158 h 3720626"/>
                  <a:gd name="connsiteX4" fmla="*/ 722618 w 2369577"/>
                  <a:gd name="connsiteY4" fmla="*/ 3530175 h 3720626"/>
                  <a:gd name="connsiteX5" fmla="*/ 469478 w 2369577"/>
                  <a:gd name="connsiteY5" fmla="*/ 2998067 h 3720626"/>
                  <a:gd name="connsiteX6" fmla="*/ 443649 w 2369577"/>
                  <a:gd name="connsiteY6" fmla="*/ 239368 h 3720626"/>
                  <a:gd name="connsiteX7" fmla="*/ 391988 w 2369577"/>
                  <a:gd name="connsiteY7" fmla="*/ 53388 h 3720626"/>
                  <a:gd name="connsiteX8" fmla="*/ 4530 w 2369577"/>
                  <a:gd name="connsiteY8" fmla="*/ 27558 h 3720626"/>
                  <a:gd name="connsiteX0" fmla="*/ 4530 w 2369577"/>
                  <a:gd name="connsiteY0" fmla="*/ 27558 h 3720626"/>
                  <a:gd name="connsiteX1" fmla="*/ 180177 w 2369577"/>
                  <a:gd name="connsiteY1" fmla="*/ 363354 h 3720626"/>
                  <a:gd name="connsiteX2" fmla="*/ 180177 w 2369577"/>
                  <a:gd name="connsiteY2" fmla="*/ 3457849 h 3720626"/>
                  <a:gd name="connsiteX3" fmla="*/ 2365438 w 2369577"/>
                  <a:gd name="connsiteY3" fmla="*/ 3685158 h 3720626"/>
                  <a:gd name="connsiteX4" fmla="*/ 722618 w 2369577"/>
                  <a:gd name="connsiteY4" fmla="*/ 3530175 h 3720626"/>
                  <a:gd name="connsiteX5" fmla="*/ 469478 w 2369577"/>
                  <a:gd name="connsiteY5" fmla="*/ 2998067 h 3720626"/>
                  <a:gd name="connsiteX6" fmla="*/ 443649 w 2369577"/>
                  <a:gd name="connsiteY6" fmla="*/ 239368 h 3720626"/>
                  <a:gd name="connsiteX7" fmla="*/ 391988 w 2369577"/>
                  <a:gd name="connsiteY7" fmla="*/ 53388 h 3720626"/>
                  <a:gd name="connsiteX8" fmla="*/ 4530 w 2369577"/>
                  <a:gd name="connsiteY8" fmla="*/ 27558 h 3720626"/>
                  <a:gd name="connsiteX0" fmla="*/ 4530 w 2369577"/>
                  <a:gd name="connsiteY0" fmla="*/ 27558 h 3720626"/>
                  <a:gd name="connsiteX1" fmla="*/ 180177 w 2369577"/>
                  <a:gd name="connsiteY1" fmla="*/ 363354 h 3720626"/>
                  <a:gd name="connsiteX2" fmla="*/ 180177 w 2369577"/>
                  <a:gd name="connsiteY2" fmla="*/ 3457849 h 3720626"/>
                  <a:gd name="connsiteX3" fmla="*/ 2365438 w 2369577"/>
                  <a:gd name="connsiteY3" fmla="*/ 3685158 h 3720626"/>
                  <a:gd name="connsiteX4" fmla="*/ 722618 w 2369577"/>
                  <a:gd name="connsiteY4" fmla="*/ 3530175 h 3720626"/>
                  <a:gd name="connsiteX5" fmla="*/ 469478 w 2369577"/>
                  <a:gd name="connsiteY5" fmla="*/ 2998067 h 3720626"/>
                  <a:gd name="connsiteX6" fmla="*/ 443649 w 2369577"/>
                  <a:gd name="connsiteY6" fmla="*/ 239368 h 3720626"/>
                  <a:gd name="connsiteX7" fmla="*/ 391988 w 2369577"/>
                  <a:gd name="connsiteY7" fmla="*/ 53388 h 3720626"/>
                  <a:gd name="connsiteX8" fmla="*/ 4530 w 2369577"/>
                  <a:gd name="connsiteY8" fmla="*/ 27558 h 3720626"/>
                  <a:gd name="connsiteX0" fmla="*/ 4225 w 2369272"/>
                  <a:gd name="connsiteY0" fmla="*/ 0 h 3693068"/>
                  <a:gd name="connsiteX1" fmla="*/ 179872 w 2369272"/>
                  <a:gd name="connsiteY1" fmla="*/ 335796 h 3693068"/>
                  <a:gd name="connsiteX2" fmla="*/ 179872 w 2369272"/>
                  <a:gd name="connsiteY2" fmla="*/ 3430291 h 3693068"/>
                  <a:gd name="connsiteX3" fmla="*/ 2365133 w 2369272"/>
                  <a:gd name="connsiteY3" fmla="*/ 3657600 h 3693068"/>
                  <a:gd name="connsiteX4" fmla="*/ 722313 w 2369272"/>
                  <a:gd name="connsiteY4" fmla="*/ 3502617 h 3693068"/>
                  <a:gd name="connsiteX5" fmla="*/ 469173 w 2369272"/>
                  <a:gd name="connsiteY5" fmla="*/ 2970509 h 3693068"/>
                  <a:gd name="connsiteX6" fmla="*/ 443344 w 2369272"/>
                  <a:gd name="connsiteY6" fmla="*/ 211810 h 3693068"/>
                  <a:gd name="connsiteX7" fmla="*/ 391683 w 2369272"/>
                  <a:gd name="connsiteY7" fmla="*/ 25830 h 3693068"/>
                  <a:gd name="connsiteX8" fmla="*/ 4225 w 2369272"/>
                  <a:gd name="connsiteY8" fmla="*/ 0 h 3693068"/>
                  <a:gd name="connsiteX0" fmla="*/ 0 w 2365047"/>
                  <a:gd name="connsiteY0" fmla="*/ 0 h 3693068"/>
                  <a:gd name="connsiteX1" fmla="*/ 175647 w 2365047"/>
                  <a:gd name="connsiteY1" fmla="*/ 335796 h 3693068"/>
                  <a:gd name="connsiteX2" fmla="*/ 175647 w 2365047"/>
                  <a:gd name="connsiteY2" fmla="*/ 3430291 h 3693068"/>
                  <a:gd name="connsiteX3" fmla="*/ 2360908 w 2365047"/>
                  <a:gd name="connsiteY3" fmla="*/ 3657600 h 3693068"/>
                  <a:gd name="connsiteX4" fmla="*/ 718088 w 2365047"/>
                  <a:gd name="connsiteY4" fmla="*/ 3502617 h 3693068"/>
                  <a:gd name="connsiteX5" fmla="*/ 464948 w 2365047"/>
                  <a:gd name="connsiteY5" fmla="*/ 2970509 h 3693068"/>
                  <a:gd name="connsiteX6" fmla="*/ 439119 w 2365047"/>
                  <a:gd name="connsiteY6" fmla="*/ 211810 h 3693068"/>
                  <a:gd name="connsiteX7" fmla="*/ 387458 w 2365047"/>
                  <a:gd name="connsiteY7" fmla="*/ 25830 h 3693068"/>
                  <a:gd name="connsiteX8" fmla="*/ 0 w 2365047"/>
                  <a:gd name="connsiteY8" fmla="*/ 0 h 3693068"/>
                  <a:gd name="connsiteX0" fmla="*/ 0 w 2365047"/>
                  <a:gd name="connsiteY0" fmla="*/ 0 h 3693068"/>
                  <a:gd name="connsiteX1" fmla="*/ 175647 w 2365047"/>
                  <a:gd name="connsiteY1" fmla="*/ 335796 h 3693068"/>
                  <a:gd name="connsiteX2" fmla="*/ 175647 w 2365047"/>
                  <a:gd name="connsiteY2" fmla="*/ 3430291 h 3693068"/>
                  <a:gd name="connsiteX3" fmla="*/ 2360908 w 2365047"/>
                  <a:gd name="connsiteY3" fmla="*/ 3657600 h 3693068"/>
                  <a:gd name="connsiteX4" fmla="*/ 718088 w 2365047"/>
                  <a:gd name="connsiteY4" fmla="*/ 3502617 h 3693068"/>
                  <a:gd name="connsiteX5" fmla="*/ 464948 w 2365047"/>
                  <a:gd name="connsiteY5" fmla="*/ 2970509 h 3693068"/>
                  <a:gd name="connsiteX6" fmla="*/ 439119 w 2365047"/>
                  <a:gd name="connsiteY6" fmla="*/ 211810 h 3693068"/>
                  <a:gd name="connsiteX7" fmla="*/ 387458 w 2365047"/>
                  <a:gd name="connsiteY7" fmla="*/ 25830 h 3693068"/>
                  <a:gd name="connsiteX8" fmla="*/ 0 w 2365047"/>
                  <a:gd name="connsiteY8" fmla="*/ 0 h 3693068"/>
                  <a:gd name="connsiteX0" fmla="*/ 0 w 2365047"/>
                  <a:gd name="connsiteY0" fmla="*/ 0 h 3693068"/>
                  <a:gd name="connsiteX1" fmla="*/ 175647 w 2365047"/>
                  <a:gd name="connsiteY1" fmla="*/ 335796 h 3693068"/>
                  <a:gd name="connsiteX2" fmla="*/ 175647 w 2365047"/>
                  <a:gd name="connsiteY2" fmla="*/ 3430291 h 3693068"/>
                  <a:gd name="connsiteX3" fmla="*/ 2360908 w 2365047"/>
                  <a:gd name="connsiteY3" fmla="*/ 3657600 h 3693068"/>
                  <a:gd name="connsiteX4" fmla="*/ 718088 w 2365047"/>
                  <a:gd name="connsiteY4" fmla="*/ 3502617 h 3693068"/>
                  <a:gd name="connsiteX5" fmla="*/ 464948 w 2365047"/>
                  <a:gd name="connsiteY5" fmla="*/ 2970509 h 3693068"/>
                  <a:gd name="connsiteX6" fmla="*/ 439119 w 2365047"/>
                  <a:gd name="connsiteY6" fmla="*/ 211810 h 3693068"/>
                  <a:gd name="connsiteX7" fmla="*/ 387458 w 2365047"/>
                  <a:gd name="connsiteY7" fmla="*/ 25830 h 3693068"/>
                  <a:gd name="connsiteX8" fmla="*/ 0 w 2365047"/>
                  <a:gd name="connsiteY8" fmla="*/ 0 h 3693068"/>
                  <a:gd name="connsiteX0" fmla="*/ 0 w 2364805"/>
                  <a:gd name="connsiteY0" fmla="*/ 0 h 3693068"/>
                  <a:gd name="connsiteX1" fmla="*/ 175647 w 2364805"/>
                  <a:gd name="connsiteY1" fmla="*/ 335796 h 3693068"/>
                  <a:gd name="connsiteX2" fmla="*/ 175647 w 2364805"/>
                  <a:gd name="connsiteY2" fmla="*/ 3430291 h 3693068"/>
                  <a:gd name="connsiteX3" fmla="*/ 2360908 w 2364805"/>
                  <a:gd name="connsiteY3" fmla="*/ 3657600 h 3693068"/>
                  <a:gd name="connsiteX4" fmla="*/ 718088 w 2364805"/>
                  <a:gd name="connsiteY4" fmla="*/ 3502617 h 3693068"/>
                  <a:gd name="connsiteX5" fmla="*/ 464948 w 2364805"/>
                  <a:gd name="connsiteY5" fmla="*/ 2970509 h 3693068"/>
                  <a:gd name="connsiteX6" fmla="*/ 439119 w 2364805"/>
                  <a:gd name="connsiteY6" fmla="*/ 211810 h 3693068"/>
                  <a:gd name="connsiteX7" fmla="*/ 387458 w 2364805"/>
                  <a:gd name="connsiteY7" fmla="*/ 25830 h 3693068"/>
                  <a:gd name="connsiteX8" fmla="*/ 0 w 2364805"/>
                  <a:gd name="connsiteY8" fmla="*/ 0 h 3693068"/>
                  <a:gd name="connsiteX0" fmla="*/ 0 w 2365236"/>
                  <a:gd name="connsiteY0" fmla="*/ 0 h 3692396"/>
                  <a:gd name="connsiteX1" fmla="*/ 175647 w 2365236"/>
                  <a:gd name="connsiteY1" fmla="*/ 335796 h 3692396"/>
                  <a:gd name="connsiteX2" fmla="*/ 175647 w 2365236"/>
                  <a:gd name="connsiteY2" fmla="*/ 3430291 h 3692396"/>
                  <a:gd name="connsiteX3" fmla="*/ 2360908 w 2365236"/>
                  <a:gd name="connsiteY3" fmla="*/ 3657600 h 3692396"/>
                  <a:gd name="connsiteX4" fmla="*/ 743918 w 2365236"/>
                  <a:gd name="connsiteY4" fmla="*/ 3512949 h 3692396"/>
                  <a:gd name="connsiteX5" fmla="*/ 464948 w 2365236"/>
                  <a:gd name="connsiteY5" fmla="*/ 2970509 h 3692396"/>
                  <a:gd name="connsiteX6" fmla="*/ 439119 w 2365236"/>
                  <a:gd name="connsiteY6" fmla="*/ 211810 h 3692396"/>
                  <a:gd name="connsiteX7" fmla="*/ 387458 w 2365236"/>
                  <a:gd name="connsiteY7" fmla="*/ 25830 h 3692396"/>
                  <a:gd name="connsiteX8" fmla="*/ 0 w 2365236"/>
                  <a:gd name="connsiteY8" fmla="*/ 0 h 3692396"/>
                  <a:gd name="connsiteX0" fmla="*/ 0 w 2365368"/>
                  <a:gd name="connsiteY0" fmla="*/ 0 h 3692396"/>
                  <a:gd name="connsiteX1" fmla="*/ 175647 w 2365368"/>
                  <a:gd name="connsiteY1" fmla="*/ 335796 h 3692396"/>
                  <a:gd name="connsiteX2" fmla="*/ 175647 w 2365368"/>
                  <a:gd name="connsiteY2" fmla="*/ 3430291 h 3692396"/>
                  <a:gd name="connsiteX3" fmla="*/ 2360908 w 2365368"/>
                  <a:gd name="connsiteY3" fmla="*/ 3657600 h 3692396"/>
                  <a:gd name="connsiteX4" fmla="*/ 743918 w 2365368"/>
                  <a:gd name="connsiteY4" fmla="*/ 3512949 h 3692396"/>
                  <a:gd name="connsiteX5" fmla="*/ 464948 w 2365368"/>
                  <a:gd name="connsiteY5" fmla="*/ 2970509 h 3692396"/>
                  <a:gd name="connsiteX6" fmla="*/ 439119 w 2365368"/>
                  <a:gd name="connsiteY6" fmla="*/ 211810 h 3692396"/>
                  <a:gd name="connsiteX7" fmla="*/ 387458 w 2365368"/>
                  <a:gd name="connsiteY7" fmla="*/ 25830 h 3692396"/>
                  <a:gd name="connsiteX8" fmla="*/ 0 w 2365368"/>
                  <a:gd name="connsiteY8" fmla="*/ 0 h 3692396"/>
                  <a:gd name="connsiteX0" fmla="*/ 0 w 2365368"/>
                  <a:gd name="connsiteY0" fmla="*/ 0 h 3692396"/>
                  <a:gd name="connsiteX1" fmla="*/ 175647 w 2365368"/>
                  <a:gd name="connsiteY1" fmla="*/ 335796 h 3692396"/>
                  <a:gd name="connsiteX2" fmla="*/ 175647 w 2365368"/>
                  <a:gd name="connsiteY2" fmla="*/ 3430291 h 3692396"/>
                  <a:gd name="connsiteX3" fmla="*/ 2360908 w 2365368"/>
                  <a:gd name="connsiteY3" fmla="*/ 3657600 h 3692396"/>
                  <a:gd name="connsiteX4" fmla="*/ 743918 w 2365368"/>
                  <a:gd name="connsiteY4" fmla="*/ 3512949 h 3692396"/>
                  <a:gd name="connsiteX5" fmla="*/ 464948 w 2365368"/>
                  <a:gd name="connsiteY5" fmla="*/ 2970509 h 3692396"/>
                  <a:gd name="connsiteX6" fmla="*/ 439119 w 2365368"/>
                  <a:gd name="connsiteY6" fmla="*/ 211810 h 3692396"/>
                  <a:gd name="connsiteX7" fmla="*/ 387458 w 2365368"/>
                  <a:gd name="connsiteY7" fmla="*/ 25830 h 3692396"/>
                  <a:gd name="connsiteX8" fmla="*/ 0 w 2365368"/>
                  <a:gd name="connsiteY8" fmla="*/ 0 h 369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65368" h="3692396">
                    <a:moveTo>
                      <a:pt x="0" y="0"/>
                    </a:moveTo>
                    <a:cubicBezTo>
                      <a:pt x="57688" y="56827"/>
                      <a:pt x="146374" y="63715"/>
                      <a:pt x="175647" y="335796"/>
                    </a:cubicBezTo>
                    <a:cubicBezTo>
                      <a:pt x="204921" y="907511"/>
                      <a:pt x="147235" y="3021308"/>
                      <a:pt x="175647" y="3430291"/>
                    </a:cubicBezTo>
                    <a:cubicBezTo>
                      <a:pt x="204059" y="3839274"/>
                      <a:pt x="2266196" y="3643824"/>
                      <a:pt x="2360908" y="3657600"/>
                    </a:cubicBezTo>
                    <a:cubicBezTo>
                      <a:pt x="2455620" y="3671376"/>
                      <a:pt x="1013416" y="3617131"/>
                      <a:pt x="743918" y="3512949"/>
                    </a:cubicBezTo>
                    <a:cubicBezTo>
                      <a:pt x="474420" y="3408767"/>
                      <a:pt x="464087" y="3412211"/>
                      <a:pt x="464948" y="2970509"/>
                    </a:cubicBezTo>
                    <a:cubicBezTo>
                      <a:pt x="465809" y="2528807"/>
                      <a:pt x="462366" y="707756"/>
                      <a:pt x="439119" y="211810"/>
                    </a:cubicBezTo>
                    <a:cubicBezTo>
                      <a:pt x="426203" y="144650"/>
                      <a:pt x="429648" y="48217"/>
                      <a:pt x="387458" y="25830"/>
                    </a:cubicBezTo>
                    <a:cubicBezTo>
                      <a:pt x="309106" y="18941"/>
                      <a:pt x="133458" y="5166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14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19328497" flipH="1">
              <a:off x="3986702" y="368693"/>
              <a:ext cx="784033" cy="692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Group 219"/>
          <p:cNvGrpSpPr/>
          <p:nvPr/>
        </p:nvGrpSpPr>
        <p:grpSpPr>
          <a:xfrm flipH="1">
            <a:off x="3970030" y="2994451"/>
            <a:ext cx="982970" cy="809199"/>
            <a:chOff x="4880290" y="2077867"/>
            <a:chExt cx="982970" cy="809199"/>
          </a:xfrm>
        </p:grpSpPr>
        <p:grpSp>
          <p:nvGrpSpPr>
            <p:cNvPr id="221" name="Group 220"/>
            <p:cNvGrpSpPr/>
            <p:nvPr/>
          </p:nvGrpSpPr>
          <p:grpSpPr>
            <a:xfrm>
              <a:off x="4880290" y="2351400"/>
              <a:ext cx="645520" cy="535666"/>
              <a:chOff x="4608339" y="-210638"/>
              <a:chExt cx="645520" cy="535666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4608339" y="278848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28" name="Straight Connector 113"/>
              <p:cNvCxnSpPr>
                <a:endCxn id="224" idx="2"/>
              </p:cNvCxnSpPr>
              <p:nvPr/>
            </p:nvCxnSpPr>
            <p:spPr>
              <a:xfrm rot="10800000" flipH="1">
                <a:off x="4653192" y="-210638"/>
                <a:ext cx="600667" cy="513757"/>
              </a:xfrm>
              <a:prstGeom prst="bentConnector2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2" name="Group 221"/>
            <p:cNvGrpSpPr/>
            <p:nvPr/>
          </p:nvGrpSpPr>
          <p:grpSpPr>
            <a:xfrm>
              <a:off x="5185090" y="2077867"/>
              <a:ext cx="678170" cy="307777"/>
              <a:chOff x="4913139" y="-450042"/>
              <a:chExt cx="678170" cy="307777"/>
            </a:xfrm>
          </p:grpSpPr>
          <p:sp>
            <p:nvSpPr>
              <p:cNvPr id="224" name="Rounded Rectangle 223"/>
              <p:cNvSpPr/>
              <p:nvPr/>
            </p:nvSpPr>
            <p:spPr>
              <a:xfrm>
                <a:off x="4936143" y="-445540"/>
                <a:ext cx="635434" cy="26903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4913139" y="-450042"/>
                <a:ext cx="67817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Water</a:t>
                </a:r>
              </a:p>
            </p:txBody>
          </p:sp>
        </p:grpSp>
      </p:grpSp>
      <p:sp>
        <p:nvSpPr>
          <p:cNvPr id="229" name="Freeform 228"/>
          <p:cNvSpPr/>
          <p:nvPr/>
        </p:nvSpPr>
        <p:spPr>
          <a:xfrm rot="212318">
            <a:off x="2334263" y="2678172"/>
            <a:ext cx="224751" cy="1513601"/>
          </a:xfrm>
          <a:custGeom>
            <a:avLst/>
            <a:gdLst>
              <a:gd name="connsiteX0" fmla="*/ 0 w 175300"/>
              <a:gd name="connsiteY0" fmla="*/ 0 h 848070"/>
              <a:gd name="connsiteX1" fmla="*/ 132659 w 175300"/>
              <a:gd name="connsiteY1" fmla="*/ 4737 h 848070"/>
              <a:gd name="connsiteX2" fmla="*/ 161086 w 175300"/>
              <a:gd name="connsiteY2" fmla="*/ 393239 h 848070"/>
              <a:gd name="connsiteX3" fmla="*/ 146873 w 175300"/>
              <a:gd name="connsiteY3" fmla="*/ 445355 h 848070"/>
              <a:gd name="connsiteX4" fmla="*/ 175300 w 175300"/>
              <a:gd name="connsiteY4" fmla="*/ 824381 h 848070"/>
              <a:gd name="connsiteX5" fmla="*/ 127922 w 175300"/>
              <a:gd name="connsiteY5" fmla="*/ 848070 h 848070"/>
              <a:gd name="connsiteX6" fmla="*/ 94757 w 175300"/>
              <a:gd name="connsiteY6" fmla="*/ 838594 h 848070"/>
              <a:gd name="connsiteX7" fmla="*/ 75806 w 175300"/>
              <a:gd name="connsiteY7" fmla="*/ 800692 h 848070"/>
              <a:gd name="connsiteX8" fmla="*/ 52116 w 175300"/>
              <a:gd name="connsiteY8" fmla="*/ 464306 h 848070"/>
              <a:gd name="connsiteX9" fmla="*/ 33165 w 175300"/>
              <a:gd name="connsiteY9" fmla="*/ 416928 h 848070"/>
              <a:gd name="connsiteX10" fmla="*/ 0 w 175300"/>
              <a:gd name="connsiteY10" fmla="*/ 0 h 848070"/>
              <a:gd name="connsiteX0" fmla="*/ 0 w 171219"/>
              <a:gd name="connsiteY0" fmla="*/ 8144 h 843333"/>
              <a:gd name="connsiteX1" fmla="*/ 128578 w 171219"/>
              <a:gd name="connsiteY1" fmla="*/ 0 h 843333"/>
              <a:gd name="connsiteX2" fmla="*/ 157005 w 171219"/>
              <a:gd name="connsiteY2" fmla="*/ 388502 h 843333"/>
              <a:gd name="connsiteX3" fmla="*/ 142792 w 171219"/>
              <a:gd name="connsiteY3" fmla="*/ 440618 h 843333"/>
              <a:gd name="connsiteX4" fmla="*/ 171219 w 171219"/>
              <a:gd name="connsiteY4" fmla="*/ 819644 h 843333"/>
              <a:gd name="connsiteX5" fmla="*/ 123841 w 171219"/>
              <a:gd name="connsiteY5" fmla="*/ 843333 h 843333"/>
              <a:gd name="connsiteX6" fmla="*/ 90676 w 171219"/>
              <a:gd name="connsiteY6" fmla="*/ 833857 h 843333"/>
              <a:gd name="connsiteX7" fmla="*/ 71725 w 171219"/>
              <a:gd name="connsiteY7" fmla="*/ 795955 h 843333"/>
              <a:gd name="connsiteX8" fmla="*/ 48035 w 171219"/>
              <a:gd name="connsiteY8" fmla="*/ 459569 h 843333"/>
              <a:gd name="connsiteX9" fmla="*/ 29084 w 171219"/>
              <a:gd name="connsiteY9" fmla="*/ 412191 h 843333"/>
              <a:gd name="connsiteX10" fmla="*/ 0 w 171219"/>
              <a:gd name="connsiteY10" fmla="*/ 8144 h 843333"/>
              <a:gd name="connsiteX0" fmla="*/ 0 w 171219"/>
              <a:gd name="connsiteY0" fmla="*/ 8144 h 843333"/>
              <a:gd name="connsiteX1" fmla="*/ 128578 w 171219"/>
              <a:gd name="connsiteY1" fmla="*/ 0 h 843333"/>
              <a:gd name="connsiteX2" fmla="*/ 157005 w 171219"/>
              <a:gd name="connsiteY2" fmla="*/ 388502 h 843333"/>
              <a:gd name="connsiteX3" fmla="*/ 142792 w 171219"/>
              <a:gd name="connsiteY3" fmla="*/ 440618 h 843333"/>
              <a:gd name="connsiteX4" fmla="*/ 171219 w 171219"/>
              <a:gd name="connsiteY4" fmla="*/ 819644 h 843333"/>
              <a:gd name="connsiteX5" fmla="*/ 123841 w 171219"/>
              <a:gd name="connsiteY5" fmla="*/ 843333 h 843333"/>
              <a:gd name="connsiteX6" fmla="*/ 90676 w 171219"/>
              <a:gd name="connsiteY6" fmla="*/ 833857 h 843333"/>
              <a:gd name="connsiteX7" fmla="*/ 71725 w 171219"/>
              <a:gd name="connsiteY7" fmla="*/ 795955 h 843333"/>
              <a:gd name="connsiteX8" fmla="*/ 48035 w 171219"/>
              <a:gd name="connsiteY8" fmla="*/ 459569 h 843333"/>
              <a:gd name="connsiteX9" fmla="*/ 29084 w 171219"/>
              <a:gd name="connsiteY9" fmla="*/ 412191 h 843333"/>
              <a:gd name="connsiteX10" fmla="*/ 0 w 171219"/>
              <a:gd name="connsiteY10" fmla="*/ 8144 h 843333"/>
              <a:gd name="connsiteX0" fmla="*/ 0 w 171219"/>
              <a:gd name="connsiteY0" fmla="*/ 8144 h 843333"/>
              <a:gd name="connsiteX1" fmla="*/ 128578 w 171219"/>
              <a:gd name="connsiteY1" fmla="*/ 0 h 843333"/>
              <a:gd name="connsiteX2" fmla="*/ 157005 w 171219"/>
              <a:gd name="connsiteY2" fmla="*/ 388502 h 843333"/>
              <a:gd name="connsiteX3" fmla="*/ 142792 w 171219"/>
              <a:gd name="connsiteY3" fmla="*/ 440618 h 843333"/>
              <a:gd name="connsiteX4" fmla="*/ 171219 w 171219"/>
              <a:gd name="connsiteY4" fmla="*/ 819644 h 843333"/>
              <a:gd name="connsiteX5" fmla="*/ 123841 w 171219"/>
              <a:gd name="connsiteY5" fmla="*/ 843333 h 843333"/>
              <a:gd name="connsiteX6" fmla="*/ 90676 w 171219"/>
              <a:gd name="connsiteY6" fmla="*/ 833857 h 843333"/>
              <a:gd name="connsiteX7" fmla="*/ 71725 w 171219"/>
              <a:gd name="connsiteY7" fmla="*/ 795955 h 843333"/>
              <a:gd name="connsiteX8" fmla="*/ 48035 w 171219"/>
              <a:gd name="connsiteY8" fmla="*/ 459569 h 843333"/>
              <a:gd name="connsiteX9" fmla="*/ 29084 w 171219"/>
              <a:gd name="connsiteY9" fmla="*/ 412191 h 843333"/>
              <a:gd name="connsiteX10" fmla="*/ 0 w 171219"/>
              <a:gd name="connsiteY10" fmla="*/ 8144 h 843333"/>
              <a:gd name="connsiteX0" fmla="*/ 0 w 169803"/>
              <a:gd name="connsiteY0" fmla="*/ 31043 h 843333"/>
              <a:gd name="connsiteX1" fmla="*/ 127162 w 169803"/>
              <a:gd name="connsiteY1" fmla="*/ 0 h 843333"/>
              <a:gd name="connsiteX2" fmla="*/ 155589 w 169803"/>
              <a:gd name="connsiteY2" fmla="*/ 388502 h 843333"/>
              <a:gd name="connsiteX3" fmla="*/ 141376 w 169803"/>
              <a:gd name="connsiteY3" fmla="*/ 440618 h 843333"/>
              <a:gd name="connsiteX4" fmla="*/ 169803 w 169803"/>
              <a:gd name="connsiteY4" fmla="*/ 819644 h 843333"/>
              <a:gd name="connsiteX5" fmla="*/ 122425 w 169803"/>
              <a:gd name="connsiteY5" fmla="*/ 843333 h 843333"/>
              <a:gd name="connsiteX6" fmla="*/ 89260 w 169803"/>
              <a:gd name="connsiteY6" fmla="*/ 833857 h 843333"/>
              <a:gd name="connsiteX7" fmla="*/ 70309 w 169803"/>
              <a:gd name="connsiteY7" fmla="*/ 795955 h 843333"/>
              <a:gd name="connsiteX8" fmla="*/ 46619 w 169803"/>
              <a:gd name="connsiteY8" fmla="*/ 459569 h 843333"/>
              <a:gd name="connsiteX9" fmla="*/ 27668 w 169803"/>
              <a:gd name="connsiteY9" fmla="*/ 412191 h 843333"/>
              <a:gd name="connsiteX10" fmla="*/ 0 w 169803"/>
              <a:gd name="connsiteY10" fmla="*/ 31043 h 843333"/>
              <a:gd name="connsiteX0" fmla="*/ 0 w 169803"/>
              <a:gd name="connsiteY0" fmla="*/ 14686 h 826976"/>
              <a:gd name="connsiteX1" fmla="*/ 128174 w 169803"/>
              <a:gd name="connsiteY1" fmla="*/ 0 h 826976"/>
              <a:gd name="connsiteX2" fmla="*/ 155589 w 169803"/>
              <a:gd name="connsiteY2" fmla="*/ 372145 h 826976"/>
              <a:gd name="connsiteX3" fmla="*/ 141376 w 169803"/>
              <a:gd name="connsiteY3" fmla="*/ 424261 h 826976"/>
              <a:gd name="connsiteX4" fmla="*/ 169803 w 169803"/>
              <a:gd name="connsiteY4" fmla="*/ 803287 h 826976"/>
              <a:gd name="connsiteX5" fmla="*/ 122425 w 169803"/>
              <a:gd name="connsiteY5" fmla="*/ 826976 h 826976"/>
              <a:gd name="connsiteX6" fmla="*/ 89260 w 169803"/>
              <a:gd name="connsiteY6" fmla="*/ 817500 h 826976"/>
              <a:gd name="connsiteX7" fmla="*/ 70309 w 169803"/>
              <a:gd name="connsiteY7" fmla="*/ 779598 h 826976"/>
              <a:gd name="connsiteX8" fmla="*/ 46619 w 169803"/>
              <a:gd name="connsiteY8" fmla="*/ 443212 h 826976"/>
              <a:gd name="connsiteX9" fmla="*/ 27668 w 169803"/>
              <a:gd name="connsiteY9" fmla="*/ 395834 h 826976"/>
              <a:gd name="connsiteX10" fmla="*/ 0 w 169803"/>
              <a:gd name="connsiteY10" fmla="*/ 14686 h 826976"/>
              <a:gd name="connsiteX0" fmla="*/ 0 w 169803"/>
              <a:gd name="connsiteY0" fmla="*/ 11010 h 823300"/>
              <a:gd name="connsiteX1" fmla="*/ 121834 w 169803"/>
              <a:gd name="connsiteY1" fmla="*/ 0 h 823300"/>
              <a:gd name="connsiteX2" fmla="*/ 155589 w 169803"/>
              <a:gd name="connsiteY2" fmla="*/ 368469 h 823300"/>
              <a:gd name="connsiteX3" fmla="*/ 141376 w 169803"/>
              <a:gd name="connsiteY3" fmla="*/ 420585 h 823300"/>
              <a:gd name="connsiteX4" fmla="*/ 169803 w 169803"/>
              <a:gd name="connsiteY4" fmla="*/ 799611 h 823300"/>
              <a:gd name="connsiteX5" fmla="*/ 122425 w 169803"/>
              <a:gd name="connsiteY5" fmla="*/ 823300 h 823300"/>
              <a:gd name="connsiteX6" fmla="*/ 89260 w 169803"/>
              <a:gd name="connsiteY6" fmla="*/ 813824 h 823300"/>
              <a:gd name="connsiteX7" fmla="*/ 70309 w 169803"/>
              <a:gd name="connsiteY7" fmla="*/ 775922 h 823300"/>
              <a:gd name="connsiteX8" fmla="*/ 46619 w 169803"/>
              <a:gd name="connsiteY8" fmla="*/ 439536 h 823300"/>
              <a:gd name="connsiteX9" fmla="*/ 27668 w 169803"/>
              <a:gd name="connsiteY9" fmla="*/ 392158 h 823300"/>
              <a:gd name="connsiteX10" fmla="*/ 0 w 169803"/>
              <a:gd name="connsiteY10" fmla="*/ 11010 h 823300"/>
              <a:gd name="connsiteX0" fmla="*/ 0 w 169803"/>
              <a:gd name="connsiteY0" fmla="*/ 701311 h 1513601"/>
              <a:gd name="connsiteX1" fmla="*/ 57674 w 169803"/>
              <a:gd name="connsiteY1" fmla="*/ 0 h 1513601"/>
              <a:gd name="connsiteX2" fmla="*/ 155589 w 169803"/>
              <a:gd name="connsiteY2" fmla="*/ 1058770 h 1513601"/>
              <a:gd name="connsiteX3" fmla="*/ 141376 w 169803"/>
              <a:gd name="connsiteY3" fmla="*/ 1110886 h 1513601"/>
              <a:gd name="connsiteX4" fmla="*/ 169803 w 169803"/>
              <a:gd name="connsiteY4" fmla="*/ 1489912 h 1513601"/>
              <a:gd name="connsiteX5" fmla="*/ 122425 w 169803"/>
              <a:gd name="connsiteY5" fmla="*/ 1513601 h 1513601"/>
              <a:gd name="connsiteX6" fmla="*/ 89260 w 169803"/>
              <a:gd name="connsiteY6" fmla="*/ 1504125 h 1513601"/>
              <a:gd name="connsiteX7" fmla="*/ 70309 w 169803"/>
              <a:gd name="connsiteY7" fmla="*/ 1466223 h 1513601"/>
              <a:gd name="connsiteX8" fmla="*/ 46619 w 169803"/>
              <a:gd name="connsiteY8" fmla="*/ 1129837 h 1513601"/>
              <a:gd name="connsiteX9" fmla="*/ 27668 w 169803"/>
              <a:gd name="connsiteY9" fmla="*/ 1082459 h 1513601"/>
              <a:gd name="connsiteX10" fmla="*/ 0 w 169803"/>
              <a:gd name="connsiteY10" fmla="*/ 701311 h 1513601"/>
              <a:gd name="connsiteX0" fmla="*/ 0 w 224751"/>
              <a:gd name="connsiteY0" fmla="*/ 5670 h 1513601"/>
              <a:gd name="connsiteX1" fmla="*/ 112622 w 224751"/>
              <a:gd name="connsiteY1" fmla="*/ 0 h 1513601"/>
              <a:gd name="connsiteX2" fmla="*/ 210537 w 224751"/>
              <a:gd name="connsiteY2" fmla="*/ 1058770 h 1513601"/>
              <a:gd name="connsiteX3" fmla="*/ 196324 w 224751"/>
              <a:gd name="connsiteY3" fmla="*/ 1110886 h 1513601"/>
              <a:gd name="connsiteX4" fmla="*/ 224751 w 224751"/>
              <a:gd name="connsiteY4" fmla="*/ 1489912 h 1513601"/>
              <a:gd name="connsiteX5" fmla="*/ 177373 w 224751"/>
              <a:gd name="connsiteY5" fmla="*/ 1513601 h 1513601"/>
              <a:gd name="connsiteX6" fmla="*/ 144208 w 224751"/>
              <a:gd name="connsiteY6" fmla="*/ 1504125 h 1513601"/>
              <a:gd name="connsiteX7" fmla="*/ 125257 w 224751"/>
              <a:gd name="connsiteY7" fmla="*/ 1466223 h 1513601"/>
              <a:gd name="connsiteX8" fmla="*/ 101567 w 224751"/>
              <a:gd name="connsiteY8" fmla="*/ 1129837 h 1513601"/>
              <a:gd name="connsiteX9" fmla="*/ 82616 w 224751"/>
              <a:gd name="connsiteY9" fmla="*/ 1082459 h 1513601"/>
              <a:gd name="connsiteX10" fmla="*/ 0 w 224751"/>
              <a:gd name="connsiteY10" fmla="*/ 5670 h 1513601"/>
              <a:gd name="connsiteX0" fmla="*/ 0 w 224751"/>
              <a:gd name="connsiteY0" fmla="*/ 5670 h 1513601"/>
              <a:gd name="connsiteX1" fmla="*/ 112622 w 224751"/>
              <a:gd name="connsiteY1" fmla="*/ 0 h 1513601"/>
              <a:gd name="connsiteX2" fmla="*/ 210537 w 224751"/>
              <a:gd name="connsiteY2" fmla="*/ 1058770 h 1513601"/>
              <a:gd name="connsiteX3" fmla="*/ 196324 w 224751"/>
              <a:gd name="connsiteY3" fmla="*/ 1110886 h 1513601"/>
              <a:gd name="connsiteX4" fmla="*/ 224751 w 224751"/>
              <a:gd name="connsiteY4" fmla="*/ 1489912 h 1513601"/>
              <a:gd name="connsiteX5" fmla="*/ 177373 w 224751"/>
              <a:gd name="connsiteY5" fmla="*/ 1513601 h 1513601"/>
              <a:gd name="connsiteX6" fmla="*/ 144208 w 224751"/>
              <a:gd name="connsiteY6" fmla="*/ 1504125 h 1513601"/>
              <a:gd name="connsiteX7" fmla="*/ 125257 w 224751"/>
              <a:gd name="connsiteY7" fmla="*/ 1466223 h 1513601"/>
              <a:gd name="connsiteX8" fmla="*/ 101567 w 224751"/>
              <a:gd name="connsiteY8" fmla="*/ 1129837 h 1513601"/>
              <a:gd name="connsiteX9" fmla="*/ 82616 w 224751"/>
              <a:gd name="connsiteY9" fmla="*/ 1082459 h 1513601"/>
              <a:gd name="connsiteX10" fmla="*/ 0 w 224751"/>
              <a:gd name="connsiteY10" fmla="*/ 5670 h 151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4751" h="1513601">
                <a:moveTo>
                  <a:pt x="0" y="5670"/>
                </a:moveTo>
                <a:cubicBezTo>
                  <a:pt x="42273" y="-6524"/>
                  <a:pt x="80790" y="21736"/>
                  <a:pt x="112622" y="0"/>
                </a:cubicBezTo>
                <a:lnTo>
                  <a:pt x="210537" y="1058770"/>
                </a:lnTo>
                <a:lnTo>
                  <a:pt x="196324" y="1110886"/>
                </a:lnTo>
                <a:lnTo>
                  <a:pt x="224751" y="1489912"/>
                </a:lnTo>
                <a:lnTo>
                  <a:pt x="177373" y="1513601"/>
                </a:lnTo>
                <a:lnTo>
                  <a:pt x="144208" y="1504125"/>
                </a:lnTo>
                <a:lnTo>
                  <a:pt x="125257" y="1466223"/>
                </a:lnTo>
                <a:lnTo>
                  <a:pt x="101567" y="1129837"/>
                </a:lnTo>
                <a:lnTo>
                  <a:pt x="82616" y="1082459"/>
                </a:lnTo>
                <a:lnTo>
                  <a:pt x="0" y="5670"/>
                </a:lnTo>
                <a:close/>
              </a:path>
            </a:pathLst>
          </a:cu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5" name="Freeform 244"/>
          <p:cNvSpPr/>
          <p:nvPr/>
        </p:nvSpPr>
        <p:spPr>
          <a:xfrm>
            <a:off x="2073573" y="2635308"/>
            <a:ext cx="1555037" cy="1750326"/>
          </a:xfrm>
          <a:custGeom>
            <a:avLst/>
            <a:gdLst>
              <a:gd name="connsiteX0" fmla="*/ 84637 w 3682378"/>
              <a:gd name="connsiteY0" fmla="*/ 124473 h 3981029"/>
              <a:gd name="connsiteX1" fmla="*/ 287194 w 3682378"/>
              <a:gd name="connsiteY1" fmla="*/ 552736 h 3981029"/>
              <a:gd name="connsiteX2" fmla="*/ 287194 w 3682378"/>
              <a:gd name="connsiteY2" fmla="*/ 3631602 h 3981029"/>
              <a:gd name="connsiteX3" fmla="*/ 680733 w 3682378"/>
              <a:gd name="connsiteY3" fmla="*/ 3944118 h 3981029"/>
              <a:gd name="connsiteX4" fmla="*/ 3198227 w 3682378"/>
              <a:gd name="connsiteY4" fmla="*/ 3932544 h 3981029"/>
              <a:gd name="connsiteX5" fmla="*/ 3499169 w 3682378"/>
              <a:gd name="connsiteY5" fmla="*/ 3614240 h 3981029"/>
              <a:gd name="connsiteX6" fmla="*/ 3487594 w 3682378"/>
              <a:gd name="connsiteY6" fmla="*/ 315455 h 3981029"/>
              <a:gd name="connsiteX7" fmla="*/ 3580192 w 3682378"/>
              <a:gd name="connsiteY7" fmla="*/ 124473 h 3981029"/>
              <a:gd name="connsiteX8" fmla="*/ 1867138 w 3682378"/>
              <a:gd name="connsiteY8" fmla="*/ 240220 h 3981029"/>
              <a:gd name="connsiteX9" fmla="*/ 84637 w 3682378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78918"/>
              <a:gd name="connsiteX1" fmla="*/ 202557 w 3597741"/>
              <a:gd name="connsiteY1" fmla="*/ 552736 h 3978918"/>
              <a:gd name="connsiteX2" fmla="*/ 202557 w 3597741"/>
              <a:gd name="connsiteY2" fmla="*/ 3631602 h 3978918"/>
              <a:gd name="connsiteX3" fmla="*/ 596096 w 3597741"/>
              <a:gd name="connsiteY3" fmla="*/ 3944118 h 3978918"/>
              <a:gd name="connsiteX4" fmla="*/ 3113590 w 3597741"/>
              <a:gd name="connsiteY4" fmla="*/ 3932544 h 3978918"/>
              <a:gd name="connsiteX5" fmla="*/ 3414532 w 3597741"/>
              <a:gd name="connsiteY5" fmla="*/ 3614240 h 3978918"/>
              <a:gd name="connsiteX6" fmla="*/ 3402957 w 3597741"/>
              <a:gd name="connsiteY6" fmla="*/ 315455 h 3978918"/>
              <a:gd name="connsiteX7" fmla="*/ 3495555 w 3597741"/>
              <a:gd name="connsiteY7" fmla="*/ 124473 h 3978918"/>
              <a:gd name="connsiteX8" fmla="*/ 1782501 w 3597741"/>
              <a:gd name="connsiteY8" fmla="*/ 240220 h 3978918"/>
              <a:gd name="connsiteX9" fmla="*/ 0 w 3597741"/>
              <a:gd name="connsiteY9" fmla="*/ 124473 h 3978918"/>
              <a:gd name="connsiteX0" fmla="*/ 0 w 3597741"/>
              <a:gd name="connsiteY0" fmla="*/ 124473 h 3978918"/>
              <a:gd name="connsiteX1" fmla="*/ 202557 w 3597741"/>
              <a:gd name="connsiteY1" fmla="*/ 552736 h 3978918"/>
              <a:gd name="connsiteX2" fmla="*/ 202557 w 3597741"/>
              <a:gd name="connsiteY2" fmla="*/ 3631602 h 3978918"/>
              <a:gd name="connsiteX3" fmla="*/ 596096 w 3597741"/>
              <a:gd name="connsiteY3" fmla="*/ 3944118 h 3978918"/>
              <a:gd name="connsiteX4" fmla="*/ 3113590 w 3597741"/>
              <a:gd name="connsiteY4" fmla="*/ 3932544 h 3978918"/>
              <a:gd name="connsiteX5" fmla="*/ 3414532 w 3597741"/>
              <a:gd name="connsiteY5" fmla="*/ 3614240 h 3978918"/>
              <a:gd name="connsiteX6" fmla="*/ 3402957 w 3597741"/>
              <a:gd name="connsiteY6" fmla="*/ 315455 h 3978918"/>
              <a:gd name="connsiteX7" fmla="*/ 3495555 w 3597741"/>
              <a:gd name="connsiteY7" fmla="*/ 124473 h 3978918"/>
              <a:gd name="connsiteX8" fmla="*/ 1782501 w 3597741"/>
              <a:gd name="connsiteY8" fmla="*/ 240220 h 3978918"/>
              <a:gd name="connsiteX9" fmla="*/ 0 w 3597741"/>
              <a:gd name="connsiteY9" fmla="*/ 124473 h 3978918"/>
              <a:gd name="connsiteX0" fmla="*/ 0 w 3597741"/>
              <a:gd name="connsiteY0" fmla="*/ 124473 h 4037210"/>
              <a:gd name="connsiteX1" fmla="*/ 202557 w 3597741"/>
              <a:gd name="connsiteY1" fmla="*/ 552736 h 4037210"/>
              <a:gd name="connsiteX2" fmla="*/ 202557 w 3597741"/>
              <a:gd name="connsiteY2" fmla="*/ 3631602 h 4037210"/>
              <a:gd name="connsiteX3" fmla="*/ 596096 w 3597741"/>
              <a:gd name="connsiteY3" fmla="*/ 3944118 h 4037210"/>
              <a:gd name="connsiteX4" fmla="*/ 3113590 w 3597741"/>
              <a:gd name="connsiteY4" fmla="*/ 3932544 h 4037210"/>
              <a:gd name="connsiteX5" fmla="*/ 3414532 w 3597741"/>
              <a:gd name="connsiteY5" fmla="*/ 3614240 h 4037210"/>
              <a:gd name="connsiteX6" fmla="*/ 3402957 w 3597741"/>
              <a:gd name="connsiteY6" fmla="*/ 315455 h 4037210"/>
              <a:gd name="connsiteX7" fmla="*/ 3495555 w 3597741"/>
              <a:gd name="connsiteY7" fmla="*/ 124473 h 4037210"/>
              <a:gd name="connsiteX8" fmla="*/ 1782501 w 3597741"/>
              <a:gd name="connsiteY8" fmla="*/ 240220 h 4037210"/>
              <a:gd name="connsiteX9" fmla="*/ 0 w 3597741"/>
              <a:gd name="connsiteY9" fmla="*/ 124473 h 4037210"/>
              <a:gd name="connsiteX0" fmla="*/ 0 w 3597741"/>
              <a:gd name="connsiteY0" fmla="*/ 124473 h 4063968"/>
              <a:gd name="connsiteX1" fmla="*/ 202557 w 3597741"/>
              <a:gd name="connsiteY1" fmla="*/ 552736 h 4063968"/>
              <a:gd name="connsiteX2" fmla="*/ 202557 w 3597741"/>
              <a:gd name="connsiteY2" fmla="*/ 3631602 h 4063968"/>
              <a:gd name="connsiteX3" fmla="*/ 596096 w 3597741"/>
              <a:gd name="connsiteY3" fmla="*/ 3944118 h 4063968"/>
              <a:gd name="connsiteX4" fmla="*/ 3113590 w 3597741"/>
              <a:gd name="connsiteY4" fmla="*/ 3932544 h 4063968"/>
              <a:gd name="connsiteX5" fmla="*/ 3414532 w 3597741"/>
              <a:gd name="connsiteY5" fmla="*/ 3614240 h 4063968"/>
              <a:gd name="connsiteX6" fmla="*/ 3402957 w 3597741"/>
              <a:gd name="connsiteY6" fmla="*/ 315455 h 4063968"/>
              <a:gd name="connsiteX7" fmla="*/ 3495555 w 3597741"/>
              <a:gd name="connsiteY7" fmla="*/ 124473 h 4063968"/>
              <a:gd name="connsiteX8" fmla="*/ 1782501 w 3597741"/>
              <a:gd name="connsiteY8" fmla="*/ 240220 h 4063968"/>
              <a:gd name="connsiteX9" fmla="*/ 0 w 3597741"/>
              <a:gd name="connsiteY9" fmla="*/ 124473 h 4063968"/>
              <a:gd name="connsiteX0" fmla="*/ 0 w 3597741"/>
              <a:gd name="connsiteY0" fmla="*/ 124473 h 4063968"/>
              <a:gd name="connsiteX1" fmla="*/ 202557 w 3597741"/>
              <a:gd name="connsiteY1" fmla="*/ 552736 h 4063968"/>
              <a:gd name="connsiteX2" fmla="*/ 202557 w 3597741"/>
              <a:gd name="connsiteY2" fmla="*/ 3631602 h 4063968"/>
              <a:gd name="connsiteX3" fmla="*/ 596096 w 3597741"/>
              <a:gd name="connsiteY3" fmla="*/ 3944118 h 4063968"/>
              <a:gd name="connsiteX4" fmla="*/ 3113590 w 3597741"/>
              <a:gd name="connsiteY4" fmla="*/ 3932544 h 4063968"/>
              <a:gd name="connsiteX5" fmla="*/ 3414532 w 3597741"/>
              <a:gd name="connsiteY5" fmla="*/ 3614240 h 4063968"/>
              <a:gd name="connsiteX6" fmla="*/ 3402957 w 3597741"/>
              <a:gd name="connsiteY6" fmla="*/ 315455 h 4063968"/>
              <a:gd name="connsiteX7" fmla="*/ 3495555 w 3597741"/>
              <a:gd name="connsiteY7" fmla="*/ 124473 h 4063968"/>
              <a:gd name="connsiteX8" fmla="*/ 1782501 w 3597741"/>
              <a:gd name="connsiteY8" fmla="*/ 240220 h 4063968"/>
              <a:gd name="connsiteX9" fmla="*/ 0 w 3597741"/>
              <a:gd name="connsiteY9" fmla="*/ 124473 h 4063968"/>
              <a:gd name="connsiteX0" fmla="*/ 0 w 3597741"/>
              <a:gd name="connsiteY0" fmla="*/ 124473 h 4067678"/>
              <a:gd name="connsiteX1" fmla="*/ 202557 w 3597741"/>
              <a:gd name="connsiteY1" fmla="*/ 552736 h 4067678"/>
              <a:gd name="connsiteX2" fmla="*/ 202557 w 3597741"/>
              <a:gd name="connsiteY2" fmla="*/ 3631602 h 4067678"/>
              <a:gd name="connsiteX3" fmla="*/ 584065 w 3597741"/>
              <a:gd name="connsiteY3" fmla="*/ 3952139 h 4067678"/>
              <a:gd name="connsiteX4" fmla="*/ 3113590 w 3597741"/>
              <a:gd name="connsiteY4" fmla="*/ 3932544 h 4067678"/>
              <a:gd name="connsiteX5" fmla="*/ 3414532 w 3597741"/>
              <a:gd name="connsiteY5" fmla="*/ 3614240 h 4067678"/>
              <a:gd name="connsiteX6" fmla="*/ 3402957 w 3597741"/>
              <a:gd name="connsiteY6" fmla="*/ 315455 h 4067678"/>
              <a:gd name="connsiteX7" fmla="*/ 3495555 w 3597741"/>
              <a:gd name="connsiteY7" fmla="*/ 124473 h 4067678"/>
              <a:gd name="connsiteX8" fmla="*/ 1782501 w 3597741"/>
              <a:gd name="connsiteY8" fmla="*/ 240220 h 4067678"/>
              <a:gd name="connsiteX9" fmla="*/ 0 w 3597741"/>
              <a:gd name="connsiteY9" fmla="*/ 124473 h 4067678"/>
              <a:gd name="connsiteX0" fmla="*/ 0 w 3597741"/>
              <a:gd name="connsiteY0" fmla="*/ 124473 h 4067678"/>
              <a:gd name="connsiteX1" fmla="*/ 202557 w 3597741"/>
              <a:gd name="connsiteY1" fmla="*/ 552736 h 4067678"/>
              <a:gd name="connsiteX2" fmla="*/ 202557 w 3597741"/>
              <a:gd name="connsiteY2" fmla="*/ 3631602 h 4067678"/>
              <a:gd name="connsiteX3" fmla="*/ 584065 w 3597741"/>
              <a:gd name="connsiteY3" fmla="*/ 3952139 h 4067678"/>
              <a:gd name="connsiteX4" fmla="*/ 3113590 w 3597741"/>
              <a:gd name="connsiteY4" fmla="*/ 3932544 h 4067678"/>
              <a:gd name="connsiteX5" fmla="*/ 3414532 w 3597741"/>
              <a:gd name="connsiteY5" fmla="*/ 3614240 h 4067678"/>
              <a:gd name="connsiteX6" fmla="*/ 3402957 w 3597741"/>
              <a:gd name="connsiteY6" fmla="*/ 315455 h 4067678"/>
              <a:gd name="connsiteX7" fmla="*/ 3495555 w 3597741"/>
              <a:gd name="connsiteY7" fmla="*/ 124473 h 4067678"/>
              <a:gd name="connsiteX8" fmla="*/ 1782501 w 3597741"/>
              <a:gd name="connsiteY8" fmla="*/ 240220 h 4067678"/>
              <a:gd name="connsiteX9" fmla="*/ 0 w 3597741"/>
              <a:gd name="connsiteY9" fmla="*/ 124473 h 4067678"/>
              <a:gd name="connsiteX0" fmla="*/ 0 w 3597741"/>
              <a:gd name="connsiteY0" fmla="*/ 124473 h 4069816"/>
              <a:gd name="connsiteX1" fmla="*/ 202557 w 3597741"/>
              <a:gd name="connsiteY1" fmla="*/ 552736 h 4069816"/>
              <a:gd name="connsiteX2" fmla="*/ 202557 w 3597741"/>
              <a:gd name="connsiteY2" fmla="*/ 3631602 h 4069816"/>
              <a:gd name="connsiteX3" fmla="*/ 584065 w 3597741"/>
              <a:gd name="connsiteY3" fmla="*/ 3952139 h 4069816"/>
              <a:gd name="connsiteX4" fmla="*/ 3053433 w 3597741"/>
              <a:gd name="connsiteY4" fmla="*/ 3936555 h 4069816"/>
              <a:gd name="connsiteX5" fmla="*/ 3414532 w 3597741"/>
              <a:gd name="connsiteY5" fmla="*/ 3614240 h 4069816"/>
              <a:gd name="connsiteX6" fmla="*/ 3402957 w 3597741"/>
              <a:gd name="connsiteY6" fmla="*/ 315455 h 4069816"/>
              <a:gd name="connsiteX7" fmla="*/ 3495555 w 3597741"/>
              <a:gd name="connsiteY7" fmla="*/ 124473 h 4069816"/>
              <a:gd name="connsiteX8" fmla="*/ 1782501 w 3597741"/>
              <a:gd name="connsiteY8" fmla="*/ 240220 h 4069816"/>
              <a:gd name="connsiteX9" fmla="*/ 0 w 3597741"/>
              <a:gd name="connsiteY9" fmla="*/ 124473 h 4069816"/>
              <a:gd name="connsiteX0" fmla="*/ 0 w 3597741"/>
              <a:gd name="connsiteY0" fmla="*/ 124473 h 4074572"/>
              <a:gd name="connsiteX1" fmla="*/ 202557 w 3597741"/>
              <a:gd name="connsiteY1" fmla="*/ 552736 h 4074572"/>
              <a:gd name="connsiteX2" fmla="*/ 202557 w 3597741"/>
              <a:gd name="connsiteY2" fmla="*/ 3631602 h 4074572"/>
              <a:gd name="connsiteX3" fmla="*/ 584065 w 3597741"/>
              <a:gd name="connsiteY3" fmla="*/ 3952139 h 4074572"/>
              <a:gd name="connsiteX4" fmla="*/ 3053433 w 3597741"/>
              <a:gd name="connsiteY4" fmla="*/ 3936555 h 4074572"/>
              <a:gd name="connsiteX5" fmla="*/ 3414532 w 3597741"/>
              <a:gd name="connsiteY5" fmla="*/ 3614240 h 4074572"/>
              <a:gd name="connsiteX6" fmla="*/ 3402957 w 3597741"/>
              <a:gd name="connsiteY6" fmla="*/ 315455 h 4074572"/>
              <a:gd name="connsiteX7" fmla="*/ 3495555 w 3597741"/>
              <a:gd name="connsiteY7" fmla="*/ 124473 h 4074572"/>
              <a:gd name="connsiteX8" fmla="*/ 1782501 w 3597741"/>
              <a:gd name="connsiteY8" fmla="*/ 240220 h 4074572"/>
              <a:gd name="connsiteX9" fmla="*/ 0 w 3597741"/>
              <a:gd name="connsiteY9" fmla="*/ 124473 h 4074572"/>
              <a:gd name="connsiteX0" fmla="*/ 0 w 3597741"/>
              <a:gd name="connsiteY0" fmla="*/ 124473 h 4074572"/>
              <a:gd name="connsiteX1" fmla="*/ 202557 w 3597741"/>
              <a:gd name="connsiteY1" fmla="*/ 552736 h 4074572"/>
              <a:gd name="connsiteX2" fmla="*/ 202557 w 3597741"/>
              <a:gd name="connsiteY2" fmla="*/ 3631602 h 4074572"/>
              <a:gd name="connsiteX3" fmla="*/ 584065 w 3597741"/>
              <a:gd name="connsiteY3" fmla="*/ 3952139 h 4074572"/>
              <a:gd name="connsiteX4" fmla="*/ 3053433 w 3597741"/>
              <a:gd name="connsiteY4" fmla="*/ 3936555 h 4074572"/>
              <a:gd name="connsiteX5" fmla="*/ 3414532 w 3597741"/>
              <a:gd name="connsiteY5" fmla="*/ 3614240 h 4074572"/>
              <a:gd name="connsiteX6" fmla="*/ 3402957 w 3597741"/>
              <a:gd name="connsiteY6" fmla="*/ 315455 h 4074572"/>
              <a:gd name="connsiteX7" fmla="*/ 3495555 w 3597741"/>
              <a:gd name="connsiteY7" fmla="*/ 124473 h 4074572"/>
              <a:gd name="connsiteX8" fmla="*/ 1782501 w 3597741"/>
              <a:gd name="connsiteY8" fmla="*/ 240220 h 4074572"/>
              <a:gd name="connsiteX9" fmla="*/ 0 w 3597741"/>
              <a:gd name="connsiteY9" fmla="*/ 124473 h 4074572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8189"/>
              <a:gd name="connsiteY0" fmla="*/ 121082 h 4071181"/>
              <a:gd name="connsiteX1" fmla="*/ 202557 w 3598189"/>
              <a:gd name="connsiteY1" fmla="*/ 549345 h 4071181"/>
              <a:gd name="connsiteX2" fmla="*/ 202557 w 3598189"/>
              <a:gd name="connsiteY2" fmla="*/ 3628211 h 4071181"/>
              <a:gd name="connsiteX3" fmla="*/ 584065 w 3598189"/>
              <a:gd name="connsiteY3" fmla="*/ 3948748 h 4071181"/>
              <a:gd name="connsiteX4" fmla="*/ 3053433 w 3598189"/>
              <a:gd name="connsiteY4" fmla="*/ 3933164 h 4071181"/>
              <a:gd name="connsiteX5" fmla="*/ 3398490 w 3598189"/>
              <a:gd name="connsiteY5" fmla="*/ 3562723 h 4071181"/>
              <a:gd name="connsiteX6" fmla="*/ 3402957 w 3598189"/>
              <a:gd name="connsiteY6" fmla="*/ 312064 h 4071181"/>
              <a:gd name="connsiteX7" fmla="*/ 3495555 w 3598189"/>
              <a:gd name="connsiteY7" fmla="*/ 121082 h 4071181"/>
              <a:gd name="connsiteX8" fmla="*/ 1782501 w 3598189"/>
              <a:gd name="connsiteY8" fmla="*/ 236829 h 4071181"/>
              <a:gd name="connsiteX9" fmla="*/ 0 w 3598189"/>
              <a:gd name="connsiteY9" fmla="*/ 121082 h 4071181"/>
              <a:gd name="connsiteX0" fmla="*/ 0 w 3598189"/>
              <a:gd name="connsiteY0" fmla="*/ 121082 h 4087381"/>
              <a:gd name="connsiteX1" fmla="*/ 202557 w 3598189"/>
              <a:gd name="connsiteY1" fmla="*/ 549345 h 4087381"/>
              <a:gd name="connsiteX2" fmla="*/ 202557 w 3598189"/>
              <a:gd name="connsiteY2" fmla="*/ 3628211 h 4087381"/>
              <a:gd name="connsiteX3" fmla="*/ 584065 w 3598189"/>
              <a:gd name="connsiteY3" fmla="*/ 3948748 h 4087381"/>
              <a:gd name="connsiteX4" fmla="*/ 2941138 w 3598189"/>
              <a:gd name="connsiteY4" fmla="*/ 3961238 h 4087381"/>
              <a:gd name="connsiteX5" fmla="*/ 3398490 w 3598189"/>
              <a:gd name="connsiteY5" fmla="*/ 3562723 h 4087381"/>
              <a:gd name="connsiteX6" fmla="*/ 3402957 w 3598189"/>
              <a:gd name="connsiteY6" fmla="*/ 312064 h 4087381"/>
              <a:gd name="connsiteX7" fmla="*/ 3495555 w 3598189"/>
              <a:gd name="connsiteY7" fmla="*/ 121082 h 4087381"/>
              <a:gd name="connsiteX8" fmla="*/ 1782501 w 3598189"/>
              <a:gd name="connsiteY8" fmla="*/ 236829 h 4087381"/>
              <a:gd name="connsiteX9" fmla="*/ 0 w 3598189"/>
              <a:gd name="connsiteY9" fmla="*/ 121082 h 4087381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4908"/>
              <a:gd name="connsiteY0" fmla="*/ 10071 h 3956501"/>
              <a:gd name="connsiteX1" fmla="*/ 202557 w 3594908"/>
              <a:gd name="connsiteY1" fmla="*/ 438334 h 3956501"/>
              <a:gd name="connsiteX2" fmla="*/ 202557 w 3594908"/>
              <a:gd name="connsiteY2" fmla="*/ 3517200 h 3956501"/>
              <a:gd name="connsiteX3" fmla="*/ 584065 w 3594908"/>
              <a:gd name="connsiteY3" fmla="*/ 3837737 h 3956501"/>
              <a:gd name="connsiteX4" fmla="*/ 2941138 w 3594908"/>
              <a:gd name="connsiteY4" fmla="*/ 3850227 h 3956501"/>
              <a:gd name="connsiteX5" fmla="*/ 3398490 w 3594908"/>
              <a:gd name="connsiteY5" fmla="*/ 3451712 h 3956501"/>
              <a:gd name="connsiteX6" fmla="*/ 3402957 w 3594908"/>
              <a:gd name="connsiteY6" fmla="*/ 201053 h 3956501"/>
              <a:gd name="connsiteX7" fmla="*/ 3495555 w 3594908"/>
              <a:gd name="connsiteY7" fmla="*/ 10071 h 3956501"/>
              <a:gd name="connsiteX8" fmla="*/ 1782501 w 3594908"/>
              <a:gd name="connsiteY8" fmla="*/ 125818 h 3956501"/>
              <a:gd name="connsiteX9" fmla="*/ 0 w 3594908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01053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804804 w 3517858"/>
              <a:gd name="connsiteY8" fmla="*/ 115747 h 3959648"/>
              <a:gd name="connsiteX9" fmla="*/ 0 w 3517858"/>
              <a:gd name="connsiteY9" fmla="*/ 11151 h 3959648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793652 w 3517858"/>
              <a:gd name="connsiteY8" fmla="*/ 104595 h 3959648"/>
              <a:gd name="connsiteX9" fmla="*/ 0 w 3517858"/>
              <a:gd name="connsiteY9" fmla="*/ 11151 h 3959648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793652 w 3517858"/>
              <a:gd name="connsiteY8" fmla="*/ 104595 h 3959648"/>
              <a:gd name="connsiteX9" fmla="*/ 0 w 3517858"/>
              <a:gd name="connsiteY9" fmla="*/ 11151 h 395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7858" h="3959648">
                <a:moveTo>
                  <a:pt x="0" y="11151"/>
                </a:moveTo>
                <a:cubicBezTo>
                  <a:pt x="119437" y="87202"/>
                  <a:pt x="219175" y="160573"/>
                  <a:pt x="224860" y="428263"/>
                </a:cubicBezTo>
                <a:cubicBezTo>
                  <a:pt x="238566" y="1012784"/>
                  <a:pt x="211407" y="2945909"/>
                  <a:pt x="224860" y="3507129"/>
                </a:cubicBezTo>
                <a:cubicBezTo>
                  <a:pt x="226281" y="3587085"/>
                  <a:pt x="261565" y="3733393"/>
                  <a:pt x="606368" y="3827666"/>
                </a:cubicBezTo>
                <a:cubicBezTo>
                  <a:pt x="1071487" y="3962044"/>
                  <a:pt x="2199369" y="4025722"/>
                  <a:pt x="2957865" y="3862458"/>
                </a:cubicBezTo>
                <a:cubicBezTo>
                  <a:pt x="3251434" y="3784492"/>
                  <a:pt x="3420952" y="3689362"/>
                  <a:pt x="3420793" y="3441641"/>
                </a:cubicBezTo>
                <a:cubicBezTo>
                  <a:pt x="3420634" y="3193920"/>
                  <a:pt x="3429134" y="319421"/>
                  <a:pt x="3425260" y="235098"/>
                </a:cubicBezTo>
                <a:cubicBezTo>
                  <a:pt x="3421386" y="150775"/>
                  <a:pt x="3499176" y="44623"/>
                  <a:pt x="3517858" y="0"/>
                </a:cubicBezTo>
                <a:cubicBezTo>
                  <a:pt x="3219904" y="76670"/>
                  <a:pt x="2524928" y="108313"/>
                  <a:pt x="1793652" y="104595"/>
                </a:cubicBezTo>
                <a:cubicBezTo>
                  <a:pt x="1062376" y="100877"/>
                  <a:pt x="168539" y="48275"/>
                  <a:pt x="0" y="11151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6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46" name="Group 245"/>
          <p:cNvGrpSpPr/>
          <p:nvPr/>
        </p:nvGrpSpPr>
        <p:grpSpPr>
          <a:xfrm>
            <a:off x="2971800" y="4114801"/>
            <a:ext cx="2106930" cy="307777"/>
            <a:chOff x="4879471" y="2073581"/>
            <a:chExt cx="2106930" cy="307777"/>
          </a:xfrm>
        </p:grpSpPr>
        <p:grpSp>
          <p:nvGrpSpPr>
            <p:cNvPr id="254" name="Group 253"/>
            <p:cNvGrpSpPr/>
            <p:nvPr/>
          </p:nvGrpSpPr>
          <p:grpSpPr>
            <a:xfrm>
              <a:off x="4879471" y="2203193"/>
              <a:ext cx="762000" cy="46180"/>
              <a:chOff x="4607520" y="-358845"/>
              <a:chExt cx="762000" cy="46180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4607520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78" name="Straight Connector 277"/>
              <p:cNvCxnSpPr/>
              <p:nvPr/>
            </p:nvCxnSpPr>
            <p:spPr>
              <a:xfrm>
                <a:off x="4652377" y="-334575"/>
                <a:ext cx="717143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56" name="Group 255"/>
            <p:cNvGrpSpPr/>
            <p:nvPr/>
          </p:nvGrpSpPr>
          <p:grpSpPr>
            <a:xfrm>
              <a:off x="5460496" y="2073581"/>
              <a:ext cx="1525905" cy="307777"/>
              <a:chOff x="5188545" y="-454328"/>
              <a:chExt cx="1525905" cy="307777"/>
            </a:xfrm>
          </p:grpSpPr>
          <p:sp>
            <p:nvSpPr>
              <p:cNvPr id="257" name="Rounded Rectangle 256"/>
              <p:cNvSpPr/>
              <p:nvPr/>
            </p:nvSpPr>
            <p:spPr>
              <a:xfrm>
                <a:off x="5388616" y="-433311"/>
                <a:ext cx="1200104" cy="24457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5188545" y="-454328"/>
                <a:ext cx="152590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Calcium oxide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2951586" y="3992270"/>
            <a:ext cx="1747434" cy="307777"/>
            <a:chOff x="4879471" y="2064055"/>
            <a:chExt cx="1747434" cy="307777"/>
          </a:xfrm>
        </p:grpSpPr>
        <p:grpSp>
          <p:nvGrpSpPr>
            <p:cNvPr id="280" name="Group 279"/>
            <p:cNvGrpSpPr/>
            <p:nvPr/>
          </p:nvGrpSpPr>
          <p:grpSpPr>
            <a:xfrm>
              <a:off x="4879471" y="2203193"/>
              <a:ext cx="762000" cy="46180"/>
              <a:chOff x="4607520" y="-358845"/>
              <a:chExt cx="762000" cy="46180"/>
            </a:xfrm>
          </p:grpSpPr>
          <p:sp>
            <p:nvSpPr>
              <p:cNvPr id="284" name="Oval 283"/>
              <p:cNvSpPr/>
              <p:nvPr/>
            </p:nvSpPr>
            <p:spPr>
              <a:xfrm>
                <a:off x="4607520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85" name="Straight Connector 284"/>
              <p:cNvCxnSpPr/>
              <p:nvPr/>
            </p:nvCxnSpPr>
            <p:spPr>
              <a:xfrm>
                <a:off x="4652377" y="-334575"/>
                <a:ext cx="717143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81" name="Group 280"/>
            <p:cNvGrpSpPr/>
            <p:nvPr/>
          </p:nvGrpSpPr>
          <p:grpSpPr>
            <a:xfrm>
              <a:off x="5573247" y="2064055"/>
              <a:ext cx="1053658" cy="307777"/>
              <a:chOff x="5301296" y="-463854"/>
              <a:chExt cx="1053658" cy="307777"/>
            </a:xfrm>
          </p:grpSpPr>
          <p:sp>
            <p:nvSpPr>
              <p:cNvPr id="282" name="Rounded Rectangle 281"/>
              <p:cNvSpPr/>
              <p:nvPr/>
            </p:nvSpPr>
            <p:spPr>
              <a:xfrm>
                <a:off x="5372740" y="-433311"/>
                <a:ext cx="893749" cy="24457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5301296" y="-463854"/>
                <a:ext cx="105365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Slaked lime </a:t>
                </a:r>
                <a:endParaRPr lang="en-US" sz="1400" b="1" baseline="-25000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65408" y="2673974"/>
            <a:ext cx="1110057" cy="307777"/>
            <a:chOff x="4879471" y="2069770"/>
            <a:chExt cx="1110057" cy="307777"/>
          </a:xfrm>
        </p:grpSpPr>
        <p:grpSp>
          <p:nvGrpSpPr>
            <p:cNvPr id="311" name="Group 310"/>
            <p:cNvGrpSpPr/>
            <p:nvPr/>
          </p:nvGrpSpPr>
          <p:grpSpPr>
            <a:xfrm>
              <a:off x="4879471" y="2203193"/>
              <a:ext cx="600482" cy="46180"/>
              <a:chOff x="4607520" y="-358845"/>
              <a:chExt cx="600482" cy="46180"/>
            </a:xfrm>
          </p:grpSpPr>
          <p:sp>
            <p:nvSpPr>
              <p:cNvPr id="315" name="Oval 314"/>
              <p:cNvSpPr/>
              <p:nvPr/>
            </p:nvSpPr>
            <p:spPr>
              <a:xfrm>
                <a:off x="4607520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16" name="Straight Connector 315"/>
              <p:cNvCxnSpPr/>
              <p:nvPr/>
            </p:nvCxnSpPr>
            <p:spPr>
              <a:xfrm>
                <a:off x="4648795" y="-334575"/>
                <a:ext cx="559207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12" name="Group 311"/>
            <p:cNvGrpSpPr/>
            <p:nvPr/>
          </p:nvGrpSpPr>
          <p:grpSpPr>
            <a:xfrm>
              <a:off x="5426060" y="2069770"/>
              <a:ext cx="563468" cy="307777"/>
              <a:chOff x="5154109" y="-458139"/>
              <a:chExt cx="563468" cy="307777"/>
            </a:xfrm>
          </p:grpSpPr>
          <p:sp>
            <p:nvSpPr>
              <p:cNvPr id="313" name="Rounded Rectangle 312"/>
              <p:cNvSpPr/>
              <p:nvPr/>
            </p:nvSpPr>
            <p:spPr>
              <a:xfrm>
                <a:off x="5191774" y="-433311"/>
                <a:ext cx="468531" cy="24457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5154109" y="-458139"/>
                <a:ext cx="56346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25°</a:t>
                </a:r>
              </a:p>
            </p:txBody>
          </p:sp>
        </p:grpSp>
      </p:grpSp>
      <p:sp>
        <p:nvSpPr>
          <p:cNvPr id="317" name="Snip Diagonal Corner Rectangle 316"/>
          <p:cNvSpPr/>
          <p:nvPr/>
        </p:nvSpPr>
        <p:spPr>
          <a:xfrm>
            <a:off x="353045" y="195486"/>
            <a:ext cx="5083052" cy="647896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610403" y="164475"/>
            <a:ext cx="95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b="1" dirty="0" err="1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CaO</a:t>
            </a:r>
            <a:r>
              <a:rPr lang="en-US" b="1" baseline="-25000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(s)</a:t>
            </a:r>
            <a:endParaRPr lang="en-US" b="1" baseline="-25000" dirty="0">
              <a:ln w="63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cs typeface="Aharoni" panose="02010803020104030203" pitchFamily="2" charset="-79"/>
            </a:endParaRPr>
          </a:p>
        </p:txBody>
      </p:sp>
      <p:cxnSp>
        <p:nvCxnSpPr>
          <p:cNvPr id="319" name="Straight Arrow Connector 318"/>
          <p:cNvCxnSpPr/>
          <p:nvPr/>
        </p:nvCxnSpPr>
        <p:spPr>
          <a:xfrm>
            <a:off x="3197208" y="387241"/>
            <a:ext cx="557417" cy="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0" name="TextBox 319"/>
          <p:cNvSpPr txBox="1"/>
          <p:nvPr/>
        </p:nvSpPr>
        <p:spPr>
          <a:xfrm>
            <a:off x="2167751" y="164475"/>
            <a:ext cx="841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b="1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H</a:t>
            </a:r>
            <a:r>
              <a:rPr lang="en-US" b="1" baseline="-25000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2</a:t>
            </a:r>
            <a:r>
              <a:rPr lang="en-US" b="1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O</a:t>
            </a:r>
            <a:r>
              <a:rPr lang="en-US" b="1" baseline="-25000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(l)</a:t>
            </a:r>
            <a:endParaRPr lang="en-US" b="1" baseline="-25000" dirty="0">
              <a:ln w="63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cs typeface="Aharoni" panose="02010803020104030203" pitchFamily="2" charset="-79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1730745" y="164475"/>
            <a:ext cx="4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b="1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+</a:t>
            </a:r>
            <a:endParaRPr lang="en-US" b="1" dirty="0">
              <a:ln w="63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cs typeface="Aharoni" panose="02010803020104030203" pitchFamily="2" charset="-79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3917677" y="164475"/>
            <a:ext cx="1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9"/>
            <a:r>
              <a:rPr lang="en-US" b="1" dirty="0" err="1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Ca</a:t>
            </a:r>
            <a:r>
              <a:rPr lang="en-US" b="1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(OH)</a:t>
            </a:r>
            <a:r>
              <a:rPr lang="en-US" b="1" baseline="-25000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2(</a:t>
            </a:r>
            <a:r>
              <a:rPr lang="en-US" b="1" baseline="-25000" dirty="0" err="1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aq</a:t>
            </a:r>
            <a:r>
              <a:rPr lang="en-US" b="1" baseline="-25000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)</a:t>
            </a:r>
            <a:endParaRPr lang="en-US" b="1" baseline="-25000" dirty="0">
              <a:ln w="63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cs typeface="Aharoni" panose="02010803020104030203" pitchFamily="2" charset="-79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68951" y="474050"/>
            <a:ext cx="15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b="1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Quick lime</a:t>
            </a:r>
            <a:endParaRPr lang="en-US" b="1" dirty="0">
              <a:ln w="63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cs typeface="Aharoni" panose="02010803020104030203" pitchFamily="2" charset="-79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3732659" y="474050"/>
            <a:ext cx="170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b="1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Slaked lime</a:t>
            </a:r>
            <a:endParaRPr lang="en-US" b="1" dirty="0">
              <a:ln w="63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cs typeface="Aharoni" panose="02010803020104030203" pitchFamily="2" charset="-79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2074580" y="474050"/>
            <a:ext cx="96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b="1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Water</a:t>
            </a:r>
            <a:endParaRPr lang="en-US" b="1" dirty="0">
              <a:ln w="63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813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9" dur="500" spd="-1000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4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fill="hold" nodeType="withEffect" p14:presetBounceEnd="52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14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400"/>
                                            <p:tgtEl>
                                              <p:spTgt spid="2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21" dur="500" spd="-100000" fill="hold"/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97531E-6 C -0.01562 -0.06204 -0.05486 -0.27778 -0.09392 -0.37284 C -0.14809 -0.47654 -0.20503 -0.52932 -0.2342 -0.57037 " pathEditMode="relative" rAng="0" ptsTypes="asa">
                                          <p:cBhvr>
                                            <p:cTn id="25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719" y="-285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620000">
                                          <p:cBhvr>
                                            <p:cTn id="27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xit" presetSubtype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32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7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xit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18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400"/>
                                            <p:tgtEl>
                                              <p:spTgt spid="2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fill="hold" nodeType="withEffect" p14:presetBounceEnd="52000">
                                      <p:stCondLst>
                                        <p:cond delay="620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56" dur="500" spd="-1000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58" presetID="42" presetClass="entr" presetSubtype="0" repeatCount="indefinite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2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22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2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2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0" presetClass="path" presetSubtype="0" decel="445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4.33858E-6 C 0.03021 -0.04934 0.13004 -0.28462 0.1809 -0.29633 C 0.23177 -0.26673 0.20226 -0.0515 0.20781 0.01295 " pathEditMode="relative" rAng="0" ptsTypes="afa">
                                          <p:cBhvr>
                                            <p:cTn id="71" dur="20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80" y="-141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0" presetClass="path" presetSubtype="0" decel="445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4.33858E-6 C 0.03021 -0.04934 0.13004 -0.28462 0.1809 -0.29633 C 0.23177 -0.26673 0.20226 -0.0515 0.20781 0.01295 " pathEditMode="relative" rAng="0" ptsTypes="afa">
                                          <p:cBhvr>
                                            <p:cTn id="73" dur="20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80" y="-141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10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32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4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0" presetClass="path" presetSubtype="0" fill="hold" nodeType="withEffect" p14:presetBounceEnd="52000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86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0" grpId="0" animBg="1"/>
          <p:bldP spid="180" grpId="1" animBg="1"/>
          <p:bldP spid="186" grpId="0" animBg="1"/>
          <p:bldP spid="187" grpId="0" animBg="1"/>
          <p:bldP spid="196" grpId="0" animBg="1"/>
          <p:bldP spid="229" grpId="0" animBg="1"/>
          <p:bldP spid="317" grpId="0" animBg="1"/>
          <p:bldP spid="318" grpId="0"/>
          <p:bldP spid="320" grpId="0"/>
          <p:bldP spid="321" grpId="0"/>
          <p:bldP spid="322" grpId="0"/>
          <p:bldP spid="323" grpId="0"/>
          <p:bldP spid="324" grpId="0"/>
          <p:bldP spid="3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9" dur="500" spd="-1000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4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0" presetClass="pat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14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400"/>
                                            <p:tgtEl>
                                              <p:spTgt spid="2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21" dur="500" spd="-100000" fill="hold"/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97531E-6 C -0.01562 -0.06204 -0.05486 -0.27778 -0.09392 -0.37284 C -0.14809 -0.47654 -0.20503 -0.52932 -0.2342 -0.57037 " pathEditMode="relative" rAng="0" ptsTypes="asa">
                                          <p:cBhvr>
                                            <p:cTn id="25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719" y="-285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620000">
                                          <p:cBhvr>
                                            <p:cTn id="27" dur="1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xit" presetSubtype="1" fill="hold" grpId="1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32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4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7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" presetClass="exit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xit" presetSubtype="0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18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1799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400"/>
                                            <p:tgtEl>
                                              <p:spTgt spid="2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fill="hold" nodeType="withEffect">
                                      <p:stCondLst>
                                        <p:cond delay="620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56" dur="500" spd="-100000" fill="hold"/>
                                            <p:tgtEl>
                                              <p:spTgt spid="2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58" presetID="42" presetClass="entr" presetSubtype="0" repeatCount="indefinite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22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22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22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entr" presetSubtype="0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6" dur="2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2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0" presetClass="path" presetSubtype="0" decel="445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4.33858E-6 C 0.03021 -0.04934 0.13004 -0.28462 0.1809 -0.29633 C 0.23177 -0.26673 0.20226 -0.0515 0.20781 0.01295 " pathEditMode="relative" rAng="0" ptsTypes="afa">
                                          <p:cBhvr>
                                            <p:cTn id="71" dur="20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80" y="-141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0" presetClass="path" presetSubtype="0" decel="445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4.33858E-6 C 0.03021 -0.04934 0.13004 -0.28462 0.1809 -0.29633 C 0.23177 -0.26673 0.20226 -0.0515 0.20781 0.01295 " pathEditMode="relative" rAng="0" ptsTypes="afa">
                                          <p:cBhvr>
                                            <p:cTn id="73" dur="20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580" y="-1418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10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32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4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0" presetClass="path" presetSubtype="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86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0" grpId="0" animBg="1"/>
          <p:bldP spid="180" grpId="1" animBg="1"/>
          <p:bldP spid="186" grpId="0" animBg="1"/>
          <p:bldP spid="187" grpId="0" animBg="1"/>
          <p:bldP spid="196" grpId="0" animBg="1"/>
          <p:bldP spid="229" grpId="0" animBg="1"/>
          <p:bldP spid="317" grpId="0" animBg="1"/>
          <p:bldP spid="318" grpId="0"/>
          <p:bldP spid="320" grpId="0"/>
          <p:bldP spid="321" grpId="0"/>
          <p:bldP spid="322" grpId="0"/>
          <p:bldP spid="323" grpId="0"/>
          <p:bldP spid="324" grpId="0"/>
          <p:bldP spid="325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7" y="-70868"/>
            <a:ext cx="1753660" cy="98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-152418" y="3867894"/>
            <a:ext cx="9476946" cy="731520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7584" y="3872079"/>
            <a:ext cx="1778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(OH)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</a:t>
            </a:r>
            <a:r>
              <a:rPr lang="en-US" sz="2000" b="1" baseline="-25000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93576" y="3907659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76418" y="3872079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45827" y="3872079"/>
            <a:ext cx="1190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CaCO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3(s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685144" y="4073984"/>
            <a:ext cx="822960" cy="1587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/>
          <p:cNvSpPr txBox="1"/>
          <p:nvPr/>
        </p:nvSpPr>
        <p:spPr>
          <a:xfrm>
            <a:off x="7494865" y="387721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71035" y="3841636"/>
            <a:ext cx="1093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(I)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528" y="4191779"/>
            <a:ext cx="250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Calcium hydroxide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6822" y="4191779"/>
            <a:ext cx="250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Calcium carbonate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33060" y="771550"/>
            <a:ext cx="5147003" cy="3022595"/>
          </a:xfrm>
          <a:prstGeom prst="roundRect">
            <a:avLst>
              <a:gd name="adj" fmla="val 7663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6266" y="771550"/>
            <a:ext cx="512379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7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 solution of slaked lime produced </a:t>
            </a:r>
            <a:r>
              <a:rPr lang="en-US" sz="17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</a:t>
            </a:r>
            <a:r>
              <a:rPr lang="en-US" sz="17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used for white washing walls</a:t>
            </a:r>
            <a:r>
              <a:rPr lang="en-US" sz="17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 </a:t>
            </a:r>
            <a:endParaRPr lang="en-US" sz="17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6266" y="1432396"/>
            <a:ext cx="512379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7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Calcium hydroxide reacts slowly with the carbon dioxide in air to form a thin layer of calcium carbonate on the walls.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6266" y="2296492"/>
            <a:ext cx="5123797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7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Calcium carbonate is formed after two to three days of white washing and gives a shiny finish to the walls.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6266" y="3147814"/>
            <a:ext cx="512379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7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It is interesting to note that the chemical formula for marble is also CaCO</a:t>
            </a:r>
            <a:r>
              <a:rPr lang="en-US" sz="1700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r>
              <a:rPr lang="en-US" sz="17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29031" y="4191779"/>
            <a:ext cx="1856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Carbon dioxide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68949" y="4227934"/>
            <a:ext cx="879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Water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57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/>
      <p:bldP spid="2" grpId="0" animBg="1"/>
      <p:bldP spid="16" grpId="0" build="allAtOnce"/>
      <p:bldP spid="17" grpId="0" build="allAtOnce"/>
      <p:bldP spid="18" grpId="0" build="allAtOnce"/>
      <p:bldP spid="19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3114982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Module_05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803326" y="876135"/>
            <a:ext cx="3480643" cy="36335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507456" y="843558"/>
            <a:ext cx="570060" cy="473869"/>
            <a:chOff x="545556" y="1897856"/>
            <a:chExt cx="570060" cy="473869"/>
          </a:xfrm>
        </p:grpSpPr>
        <p:sp>
          <p:nvSpPr>
            <p:cNvPr id="100" name="Diamond 99"/>
            <p:cNvSpPr/>
            <p:nvPr/>
          </p:nvSpPr>
          <p:spPr>
            <a:xfrm>
              <a:off x="545556" y="1897856"/>
              <a:ext cx="517991" cy="473869"/>
            </a:xfrm>
            <a:prstGeom prst="diamond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58416" y="193175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obo BT" panose="04040505020C02020802" pitchFamily="82" charset="0"/>
                </a:rPr>
                <a:t>I.</a:t>
              </a:r>
              <a:endPara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bo BT" panose="04040505020C02020802" pitchFamily="82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028700" y="861512"/>
            <a:ext cx="305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Burning of natural gas :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-152418" y="3139987"/>
            <a:ext cx="9476946" cy="871923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301559" y="3231750"/>
            <a:ext cx="80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4(s)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195736" y="323175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697635" y="3231750"/>
            <a:ext cx="722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909924" y="3231750"/>
            <a:ext cx="11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(g)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3635896" y="3433655"/>
            <a:ext cx="822960" cy="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0" name="TextBox 119"/>
          <p:cNvSpPr txBox="1"/>
          <p:nvPr/>
        </p:nvSpPr>
        <p:spPr>
          <a:xfrm>
            <a:off x="7994225" y="3247586"/>
            <a:ext cx="826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Heat</a:t>
            </a:r>
            <a:endParaRPr lang="en-US" sz="2000" b="1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5616" y="353561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Methane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3617" y="3567556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Oxygen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01102" y="3559856"/>
            <a:ext cx="811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Water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895419" y="184559"/>
            <a:ext cx="3353163" cy="524091"/>
            <a:chOff x="2375474" y="121059"/>
            <a:chExt cx="3771633" cy="524091"/>
          </a:xfrm>
        </p:grpSpPr>
        <p:sp>
          <p:nvSpPr>
            <p:cNvPr id="51" name="Rounded Rectangle 50"/>
            <p:cNvSpPr/>
            <p:nvPr/>
          </p:nvSpPr>
          <p:spPr>
            <a:xfrm>
              <a:off x="2375474" y="121059"/>
              <a:ext cx="3771633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09264" y="183049"/>
              <a:ext cx="3504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EXOTHERMIC REACTION</a:t>
              </a:r>
              <a:endPara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555776" y="3231750"/>
            <a:ext cx="26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srgbClr val="FFFF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17256" y="3231750"/>
            <a:ext cx="85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12160" y="323175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87660" y="323175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27984" y="3535618"/>
            <a:ext cx="204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Carbon dioxide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" name="Round Diagonal Corner Rectangle 1"/>
          <p:cNvSpPr/>
          <p:nvPr/>
        </p:nvSpPr>
        <p:spPr>
          <a:xfrm>
            <a:off x="507457" y="1428982"/>
            <a:ext cx="3657600" cy="1188720"/>
          </a:xfrm>
          <a:prstGeom prst="round2DiagRect">
            <a:avLst>
              <a:gd name="adj1" fmla="val 11539"/>
              <a:gd name="adj2" fmla="val 0"/>
            </a:avLst>
          </a:prstGeom>
          <a:solidFill>
            <a:srgbClr val="FFFF99"/>
          </a:solidFill>
          <a:ln>
            <a:solidFill>
              <a:srgbClr val="FF339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480" y="1438290"/>
            <a:ext cx="3656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Reactions in which heat is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released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along with the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formation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of products are called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exothermic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chemical reactions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  <a:endParaRPr lang="en-US" b="1" baseline="-25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743904" y="3231750"/>
            <a:ext cx="305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dirty="0">
              <a:solidFill>
                <a:srgbClr val="FFFF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513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2" grpId="0"/>
      <p:bldP spid="104" grpId="0" animBg="1"/>
      <p:bldP spid="108" grpId="0"/>
      <p:bldP spid="120" grpId="0"/>
      <p:bldP spid="2" grpId="0" animBg="1"/>
      <p:bldP spid="3" grpId="0" build="allAtOnce"/>
      <p:bldP spid="6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Rounded Rectangle 97"/>
          <p:cNvSpPr/>
          <p:nvPr/>
        </p:nvSpPr>
        <p:spPr>
          <a:xfrm>
            <a:off x="803326" y="876135"/>
            <a:ext cx="3480643" cy="363355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507456" y="843558"/>
            <a:ext cx="562994" cy="473869"/>
            <a:chOff x="545556" y="1897856"/>
            <a:chExt cx="562994" cy="473869"/>
          </a:xfrm>
        </p:grpSpPr>
        <p:sp>
          <p:nvSpPr>
            <p:cNvPr id="100" name="Diamond 99"/>
            <p:cNvSpPr/>
            <p:nvPr/>
          </p:nvSpPr>
          <p:spPr>
            <a:xfrm>
              <a:off x="545556" y="1897856"/>
              <a:ext cx="517991" cy="473869"/>
            </a:xfrm>
            <a:prstGeom prst="diamond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51350" y="1931753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obo BT" panose="04040505020C02020802" pitchFamily="82" charset="0"/>
                </a:rPr>
                <a:t>i</a:t>
              </a:r>
              <a:r>
                <a:rPr lang="en-US" b="1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obo BT" panose="04040505020C02020802" pitchFamily="82" charset="0"/>
                </a:rPr>
                <a:t>.</a:t>
              </a:r>
              <a:endPara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obo BT" panose="04040505020C02020802" pitchFamily="82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028700" y="861512"/>
            <a:ext cx="305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</a:rPr>
              <a:t>Respiration reaction :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-152418" y="3139987"/>
            <a:ext cx="9476946" cy="871923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39552" y="3275994"/>
            <a:ext cx="1446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6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12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6(</a:t>
            </a:r>
            <a:r>
              <a:rPr lang="en-US" sz="2000" b="1" baseline="-25000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981871" y="3275994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557111" y="3275994"/>
            <a:ext cx="79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</a:t>
            </a:r>
            <a:r>
              <a:rPr lang="en-US" sz="2000" b="1" baseline="-25000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497046" y="3275994"/>
            <a:ext cx="11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(l)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3419873" y="3477899"/>
            <a:ext cx="822960" cy="198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0" name="TextBox 119"/>
          <p:cNvSpPr txBox="1"/>
          <p:nvPr/>
        </p:nvSpPr>
        <p:spPr>
          <a:xfrm>
            <a:off x="7725363" y="3275994"/>
            <a:ext cx="9702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Energy</a:t>
            </a:r>
            <a:endParaRPr lang="en-US" sz="2000" b="1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3568" y="357986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Sugar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9752" y="357986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Oxygen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92854" y="3579862"/>
            <a:ext cx="811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Water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81817" y="3275994"/>
            <a:ext cx="26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6</a:t>
            </a:r>
            <a:endParaRPr lang="en-US" sz="2000" b="1" baseline="-25000" dirty="0">
              <a:solidFill>
                <a:srgbClr val="FFFF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52826" y="3275994"/>
            <a:ext cx="94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</a:t>
            </a:r>
            <a:r>
              <a:rPr lang="en-US" sz="2000" b="1" baseline="-25000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0808" y="3275994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18798" y="3275994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30204" y="3579862"/>
            <a:ext cx="204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Carbon dioxide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504434" y="3275994"/>
            <a:ext cx="26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6</a:t>
            </a:r>
            <a:endParaRPr lang="en-US" sz="2000" b="1" baseline="-25000" dirty="0">
              <a:solidFill>
                <a:srgbClr val="FFFF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62871" y="3275994"/>
            <a:ext cx="26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6</a:t>
            </a:r>
            <a:endParaRPr lang="en-US" sz="2000" b="1" baseline="-25000" dirty="0">
              <a:solidFill>
                <a:srgbClr val="FFFF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35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288" fill="hold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288" fill="hold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2" grpId="0"/>
      <p:bldP spid="104" grpId="0" animBg="1"/>
      <p:bldP spid="108" grpId="0"/>
      <p:bldP spid="1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 Diagonal Corner Rectangle 3"/>
          <p:cNvSpPr/>
          <p:nvPr/>
        </p:nvSpPr>
        <p:spPr>
          <a:xfrm>
            <a:off x="-307501" y="3044096"/>
            <a:ext cx="9733553" cy="731520"/>
          </a:xfrm>
          <a:prstGeom prst="round2DiagRect">
            <a:avLst>
              <a:gd name="adj1" fmla="val 11539"/>
              <a:gd name="adj2" fmla="val 0"/>
            </a:avLst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428" y="3115647"/>
            <a:ext cx="843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decomposition of vegetable matter into compost is also an example of an </a:t>
            </a:r>
          </a:p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exothermic reaction.</a:t>
            </a:r>
            <a:endParaRPr lang="en-US" b="1" baseline="-25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3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2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"/>
          <p:cNvSpPr/>
          <p:nvPr/>
        </p:nvSpPr>
        <p:spPr>
          <a:xfrm>
            <a:off x="-1029261" y="4799525"/>
            <a:ext cx="11050121" cy="501271"/>
          </a:xfrm>
          <a:custGeom>
            <a:avLst/>
            <a:gdLst>
              <a:gd name="connsiteX0" fmla="*/ 0 w 10058400"/>
              <a:gd name="connsiteY0" fmla="*/ 0 h 685800"/>
              <a:gd name="connsiteX1" fmla="*/ 10058400 w 10058400"/>
              <a:gd name="connsiteY1" fmla="*/ 0 h 685800"/>
              <a:gd name="connsiteX2" fmla="*/ 10058400 w 10058400"/>
              <a:gd name="connsiteY2" fmla="*/ 685800 h 685800"/>
              <a:gd name="connsiteX3" fmla="*/ 0 w 10058400"/>
              <a:gd name="connsiteY3" fmla="*/ 685800 h 685800"/>
              <a:gd name="connsiteX4" fmla="*/ 0 w 10058400"/>
              <a:gd name="connsiteY4" fmla="*/ 0 h 685800"/>
              <a:gd name="connsiteX0" fmla="*/ 939800 w 10998200"/>
              <a:gd name="connsiteY0" fmla="*/ 0 h 711200"/>
              <a:gd name="connsiteX1" fmla="*/ 10998200 w 10998200"/>
              <a:gd name="connsiteY1" fmla="*/ 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9766300 w 10998200"/>
              <a:gd name="connsiteY1" fmla="*/ 889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10287000 w 10998200"/>
              <a:gd name="connsiteY1" fmla="*/ 254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1045825"/>
              <a:gd name="connsiteY0" fmla="*/ 0 h 711200"/>
              <a:gd name="connsiteX1" fmla="*/ 10287000 w 11045825"/>
              <a:gd name="connsiteY1" fmla="*/ 25400 h 711200"/>
              <a:gd name="connsiteX2" fmla="*/ 11045825 w 11045825"/>
              <a:gd name="connsiteY2" fmla="*/ 704850 h 711200"/>
              <a:gd name="connsiteX3" fmla="*/ 0 w 11045825"/>
              <a:gd name="connsiteY3" fmla="*/ 711200 h 711200"/>
              <a:gd name="connsiteX4" fmla="*/ 939800 w 11045825"/>
              <a:gd name="connsiteY4" fmla="*/ 0 h 711200"/>
              <a:gd name="connsiteX0" fmla="*/ 405410 w 11045825"/>
              <a:gd name="connsiteY0" fmla="*/ 0 h 1863106"/>
              <a:gd name="connsiteX1" fmla="*/ 10287000 w 11045825"/>
              <a:gd name="connsiteY1" fmla="*/ 1177306 h 1863106"/>
              <a:gd name="connsiteX2" fmla="*/ 11045825 w 11045825"/>
              <a:gd name="connsiteY2" fmla="*/ 1856756 h 1863106"/>
              <a:gd name="connsiteX3" fmla="*/ 0 w 11045825"/>
              <a:gd name="connsiteY3" fmla="*/ 1863106 h 1863106"/>
              <a:gd name="connsiteX4" fmla="*/ 405410 w 11045825"/>
              <a:gd name="connsiteY4" fmla="*/ 0 h 1863106"/>
              <a:gd name="connsiteX0" fmla="*/ 405410 w 11403280"/>
              <a:gd name="connsiteY0" fmla="*/ 22102 h 1885208"/>
              <a:gd name="connsiteX1" fmla="*/ 11403280 w 11403280"/>
              <a:gd name="connsiteY1" fmla="*/ 0 h 1885208"/>
              <a:gd name="connsiteX2" fmla="*/ 11045825 w 11403280"/>
              <a:gd name="connsiteY2" fmla="*/ 1878858 h 1885208"/>
              <a:gd name="connsiteX3" fmla="*/ 0 w 11403280"/>
              <a:gd name="connsiteY3" fmla="*/ 1885208 h 1885208"/>
              <a:gd name="connsiteX4" fmla="*/ 405410 w 11403280"/>
              <a:gd name="connsiteY4" fmla="*/ 22102 h 1885208"/>
              <a:gd name="connsiteX0" fmla="*/ 405410 w 11403280"/>
              <a:gd name="connsiteY0" fmla="*/ 22102 h 1885208"/>
              <a:gd name="connsiteX1" fmla="*/ 11403280 w 11403280"/>
              <a:gd name="connsiteY1" fmla="*/ 0 h 1885208"/>
              <a:gd name="connsiteX2" fmla="*/ 11366459 w 11403280"/>
              <a:gd name="connsiteY2" fmla="*/ 299440 h 1885208"/>
              <a:gd name="connsiteX3" fmla="*/ 0 w 11403280"/>
              <a:gd name="connsiteY3" fmla="*/ 1885208 h 1885208"/>
              <a:gd name="connsiteX4" fmla="*/ 405410 w 11403280"/>
              <a:gd name="connsiteY4" fmla="*/ 22102 h 1885208"/>
              <a:gd name="connsiteX0" fmla="*/ 0 w 10997870"/>
              <a:gd name="connsiteY0" fmla="*/ 22102 h 483920"/>
              <a:gd name="connsiteX1" fmla="*/ 10997870 w 10997870"/>
              <a:gd name="connsiteY1" fmla="*/ 0 h 483920"/>
              <a:gd name="connsiteX2" fmla="*/ 10961049 w 10997870"/>
              <a:gd name="connsiteY2" fmla="*/ 299440 h 483920"/>
              <a:gd name="connsiteX3" fmla="*/ 176481 w 10997870"/>
              <a:gd name="connsiteY3" fmla="*/ 483920 h 483920"/>
              <a:gd name="connsiteX4" fmla="*/ 0 w 10997870"/>
              <a:gd name="connsiteY4" fmla="*/ 22102 h 483920"/>
              <a:gd name="connsiteX0" fmla="*/ 13524 w 11011394"/>
              <a:gd name="connsiteY0" fmla="*/ 22102 h 305790"/>
              <a:gd name="connsiteX1" fmla="*/ 11011394 w 11011394"/>
              <a:gd name="connsiteY1" fmla="*/ 0 h 305790"/>
              <a:gd name="connsiteX2" fmla="*/ 10974573 w 11011394"/>
              <a:gd name="connsiteY2" fmla="*/ 299440 h 305790"/>
              <a:gd name="connsiteX3" fmla="*/ 0 w 11011394"/>
              <a:gd name="connsiteY3" fmla="*/ 305790 h 305790"/>
              <a:gd name="connsiteX4" fmla="*/ 13524 w 11011394"/>
              <a:gd name="connsiteY4" fmla="*/ 22102 h 305790"/>
              <a:gd name="connsiteX0" fmla="*/ 0 w 11050121"/>
              <a:gd name="connsiteY0" fmla="*/ 9039 h 305790"/>
              <a:gd name="connsiteX1" fmla="*/ 11050121 w 11050121"/>
              <a:gd name="connsiteY1" fmla="*/ 0 h 305790"/>
              <a:gd name="connsiteX2" fmla="*/ 11013300 w 11050121"/>
              <a:gd name="connsiteY2" fmla="*/ 299440 h 305790"/>
              <a:gd name="connsiteX3" fmla="*/ 38727 w 11050121"/>
              <a:gd name="connsiteY3" fmla="*/ 305790 h 305790"/>
              <a:gd name="connsiteX4" fmla="*/ 0 w 11050121"/>
              <a:gd name="connsiteY4" fmla="*/ 9039 h 30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121" h="305790">
                <a:moveTo>
                  <a:pt x="0" y="9039"/>
                </a:moveTo>
                <a:lnTo>
                  <a:pt x="11050121" y="0"/>
                </a:lnTo>
                <a:lnTo>
                  <a:pt x="11013300" y="299440"/>
                </a:lnTo>
                <a:lnTo>
                  <a:pt x="38727" y="305790"/>
                </a:lnTo>
                <a:lnTo>
                  <a:pt x="0" y="9039"/>
                </a:lnTo>
                <a:close/>
              </a:path>
            </a:pathLst>
          </a:custGeom>
          <a:gradFill flip="none" rotWithShape="1">
            <a:gsLst>
              <a:gs pos="79000">
                <a:srgbClr val="74431A"/>
              </a:gs>
              <a:gs pos="46000">
                <a:srgbClr val="9F5C2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"/>
          <p:cNvSpPr/>
          <p:nvPr/>
        </p:nvSpPr>
        <p:spPr>
          <a:xfrm>
            <a:off x="-991920" y="4647953"/>
            <a:ext cx="11033497" cy="182335"/>
          </a:xfrm>
          <a:custGeom>
            <a:avLst/>
            <a:gdLst>
              <a:gd name="connsiteX0" fmla="*/ 0 w 10058400"/>
              <a:gd name="connsiteY0" fmla="*/ 0 h 685800"/>
              <a:gd name="connsiteX1" fmla="*/ 10058400 w 10058400"/>
              <a:gd name="connsiteY1" fmla="*/ 0 h 685800"/>
              <a:gd name="connsiteX2" fmla="*/ 10058400 w 10058400"/>
              <a:gd name="connsiteY2" fmla="*/ 685800 h 685800"/>
              <a:gd name="connsiteX3" fmla="*/ 0 w 10058400"/>
              <a:gd name="connsiteY3" fmla="*/ 685800 h 685800"/>
              <a:gd name="connsiteX4" fmla="*/ 0 w 10058400"/>
              <a:gd name="connsiteY4" fmla="*/ 0 h 685800"/>
              <a:gd name="connsiteX0" fmla="*/ 939800 w 10998200"/>
              <a:gd name="connsiteY0" fmla="*/ 0 h 711200"/>
              <a:gd name="connsiteX1" fmla="*/ 10998200 w 10998200"/>
              <a:gd name="connsiteY1" fmla="*/ 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9766300 w 10998200"/>
              <a:gd name="connsiteY1" fmla="*/ 889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10287000 w 10998200"/>
              <a:gd name="connsiteY1" fmla="*/ 254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1045825"/>
              <a:gd name="connsiteY0" fmla="*/ 0 h 711200"/>
              <a:gd name="connsiteX1" fmla="*/ 10287000 w 11045825"/>
              <a:gd name="connsiteY1" fmla="*/ 25400 h 711200"/>
              <a:gd name="connsiteX2" fmla="*/ 11045825 w 11045825"/>
              <a:gd name="connsiteY2" fmla="*/ 704850 h 711200"/>
              <a:gd name="connsiteX3" fmla="*/ 0 w 11045825"/>
              <a:gd name="connsiteY3" fmla="*/ 711200 h 711200"/>
              <a:gd name="connsiteX4" fmla="*/ 939800 w 11045825"/>
              <a:gd name="connsiteY4" fmla="*/ 0 h 711200"/>
              <a:gd name="connsiteX0" fmla="*/ 227280 w 11045825"/>
              <a:gd name="connsiteY0" fmla="*/ 0 h 1518722"/>
              <a:gd name="connsiteX1" fmla="*/ 10287000 w 11045825"/>
              <a:gd name="connsiteY1" fmla="*/ 832922 h 1518722"/>
              <a:gd name="connsiteX2" fmla="*/ 11045825 w 11045825"/>
              <a:gd name="connsiteY2" fmla="*/ 1512372 h 1518722"/>
              <a:gd name="connsiteX3" fmla="*/ 0 w 11045825"/>
              <a:gd name="connsiteY3" fmla="*/ 1518722 h 1518722"/>
              <a:gd name="connsiteX4" fmla="*/ 227280 w 11045825"/>
              <a:gd name="connsiteY4" fmla="*/ 0 h 1518722"/>
              <a:gd name="connsiteX0" fmla="*/ 0 w 10818545"/>
              <a:gd name="connsiteY0" fmla="*/ 0 h 1512372"/>
              <a:gd name="connsiteX1" fmla="*/ 10059720 w 10818545"/>
              <a:gd name="connsiteY1" fmla="*/ 832922 h 1512372"/>
              <a:gd name="connsiteX2" fmla="*/ 10818545 w 10818545"/>
              <a:gd name="connsiteY2" fmla="*/ 1512372 h 1512372"/>
              <a:gd name="connsiteX3" fmla="*/ 93353 w 10818545"/>
              <a:gd name="connsiteY3" fmla="*/ 390567 h 1512372"/>
              <a:gd name="connsiteX4" fmla="*/ 0 w 10818545"/>
              <a:gd name="connsiteY4" fmla="*/ 0 h 1512372"/>
              <a:gd name="connsiteX0" fmla="*/ 0 w 10818545"/>
              <a:gd name="connsiteY0" fmla="*/ 0 h 1512372"/>
              <a:gd name="connsiteX1" fmla="*/ 10059720 w 10818545"/>
              <a:gd name="connsiteY1" fmla="*/ 832922 h 1512372"/>
              <a:gd name="connsiteX2" fmla="*/ 10818545 w 10818545"/>
              <a:gd name="connsiteY2" fmla="*/ 1512372 h 1512372"/>
              <a:gd name="connsiteX3" fmla="*/ 22101 w 10818545"/>
              <a:gd name="connsiteY3" fmla="*/ 509320 h 1512372"/>
              <a:gd name="connsiteX4" fmla="*/ 0 w 10818545"/>
              <a:gd name="connsiteY4" fmla="*/ 0 h 1512372"/>
              <a:gd name="connsiteX0" fmla="*/ 0 w 10818545"/>
              <a:gd name="connsiteY0" fmla="*/ 0 h 1512372"/>
              <a:gd name="connsiteX1" fmla="*/ 10059720 w 10818545"/>
              <a:gd name="connsiteY1" fmla="*/ 832922 h 1512372"/>
              <a:gd name="connsiteX2" fmla="*/ 10818545 w 10818545"/>
              <a:gd name="connsiteY2" fmla="*/ 1512372 h 1512372"/>
              <a:gd name="connsiteX3" fmla="*/ 10226 w 10818545"/>
              <a:gd name="connsiteY3" fmla="*/ 164936 h 1512372"/>
              <a:gd name="connsiteX4" fmla="*/ 0 w 10818545"/>
              <a:gd name="connsiteY4" fmla="*/ 0 h 1512372"/>
              <a:gd name="connsiteX0" fmla="*/ 0 w 11033497"/>
              <a:gd name="connsiteY0" fmla="*/ 0 h 1512372"/>
              <a:gd name="connsiteX1" fmla="*/ 11033497 w 11033497"/>
              <a:gd name="connsiteY1" fmla="*/ 1649 h 1512372"/>
              <a:gd name="connsiteX2" fmla="*/ 10818545 w 11033497"/>
              <a:gd name="connsiteY2" fmla="*/ 1512372 h 1512372"/>
              <a:gd name="connsiteX3" fmla="*/ 10226 w 11033497"/>
              <a:gd name="connsiteY3" fmla="*/ 164936 h 1512372"/>
              <a:gd name="connsiteX4" fmla="*/ 0 w 11033497"/>
              <a:gd name="connsiteY4" fmla="*/ 0 h 1512372"/>
              <a:gd name="connsiteX0" fmla="*/ 0 w 11115428"/>
              <a:gd name="connsiteY0" fmla="*/ 0 h 170460"/>
              <a:gd name="connsiteX1" fmla="*/ 11033497 w 11115428"/>
              <a:gd name="connsiteY1" fmla="*/ 1649 h 170460"/>
              <a:gd name="connsiteX2" fmla="*/ 11115428 w 11115428"/>
              <a:gd name="connsiteY2" fmla="*/ 170460 h 170460"/>
              <a:gd name="connsiteX3" fmla="*/ 10226 w 11115428"/>
              <a:gd name="connsiteY3" fmla="*/ 164936 h 170460"/>
              <a:gd name="connsiteX4" fmla="*/ 0 w 11115428"/>
              <a:gd name="connsiteY4" fmla="*/ 0 h 170460"/>
              <a:gd name="connsiteX0" fmla="*/ 0 w 11033497"/>
              <a:gd name="connsiteY0" fmla="*/ 0 h 396091"/>
              <a:gd name="connsiteX1" fmla="*/ 11033497 w 11033497"/>
              <a:gd name="connsiteY1" fmla="*/ 1649 h 396091"/>
              <a:gd name="connsiteX2" fmla="*/ 10592913 w 11033497"/>
              <a:gd name="connsiteY2" fmla="*/ 396091 h 396091"/>
              <a:gd name="connsiteX3" fmla="*/ 10226 w 11033497"/>
              <a:gd name="connsiteY3" fmla="*/ 164936 h 396091"/>
              <a:gd name="connsiteX4" fmla="*/ 0 w 11033497"/>
              <a:gd name="connsiteY4" fmla="*/ 0 h 396091"/>
              <a:gd name="connsiteX0" fmla="*/ 0 w 11033497"/>
              <a:gd name="connsiteY0" fmla="*/ 0 h 182335"/>
              <a:gd name="connsiteX1" fmla="*/ 11033497 w 11033497"/>
              <a:gd name="connsiteY1" fmla="*/ 1649 h 182335"/>
              <a:gd name="connsiteX2" fmla="*/ 10984799 w 11033497"/>
              <a:gd name="connsiteY2" fmla="*/ 182335 h 182335"/>
              <a:gd name="connsiteX3" fmla="*/ 10226 w 11033497"/>
              <a:gd name="connsiteY3" fmla="*/ 164936 h 182335"/>
              <a:gd name="connsiteX4" fmla="*/ 0 w 11033497"/>
              <a:gd name="connsiteY4" fmla="*/ 0 h 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33497" h="182335">
                <a:moveTo>
                  <a:pt x="0" y="0"/>
                </a:moveTo>
                <a:lnTo>
                  <a:pt x="11033497" y="1649"/>
                </a:lnTo>
                <a:lnTo>
                  <a:pt x="10984799" y="182335"/>
                </a:lnTo>
                <a:lnTo>
                  <a:pt x="10226" y="16493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5000">
                <a:srgbClr val="8C5120"/>
              </a:gs>
              <a:gs pos="100000">
                <a:srgbClr val="F68D3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"/>
          <p:cNvSpPr/>
          <p:nvPr/>
        </p:nvSpPr>
        <p:spPr>
          <a:xfrm>
            <a:off x="-1016000" y="3943350"/>
            <a:ext cx="11045825" cy="711200"/>
          </a:xfrm>
          <a:custGeom>
            <a:avLst/>
            <a:gdLst>
              <a:gd name="connsiteX0" fmla="*/ 0 w 10058400"/>
              <a:gd name="connsiteY0" fmla="*/ 0 h 685800"/>
              <a:gd name="connsiteX1" fmla="*/ 10058400 w 10058400"/>
              <a:gd name="connsiteY1" fmla="*/ 0 h 685800"/>
              <a:gd name="connsiteX2" fmla="*/ 10058400 w 10058400"/>
              <a:gd name="connsiteY2" fmla="*/ 685800 h 685800"/>
              <a:gd name="connsiteX3" fmla="*/ 0 w 10058400"/>
              <a:gd name="connsiteY3" fmla="*/ 685800 h 685800"/>
              <a:gd name="connsiteX4" fmla="*/ 0 w 10058400"/>
              <a:gd name="connsiteY4" fmla="*/ 0 h 685800"/>
              <a:gd name="connsiteX0" fmla="*/ 939800 w 10998200"/>
              <a:gd name="connsiteY0" fmla="*/ 0 h 711200"/>
              <a:gd name="connsiteX1" fmla="*/ 10998200 w 10998200"/>
              <a:gd name="connsiteY1" fmla="*/ 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9766300 w 10998200"/>
              <a:gd name="connsiteY1" fmla="*/ 889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10287000 w 10998200"/>
              <a:gd name="connsiteY1" fmla="*/ 254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1045825"/>
              <a:gd name="connsiteY0" fmla="*/ 0 h 711200"/>
              <a:gd name="connsiteX1" fmla="*/ 10287000 w 11045825"/>
              <a:gd name="connsiteY1" fmla="*/ 25400 h 711200"/>
              <a:gd name="connsiteX2" fmla="*/ 11045825 w 11045825"/>
              <a:gd name="connsiteY2" fmla="*/ 704850 h 711200"/>
              <a:gd name="connsiteX3" fmla="*/ 0 w 11045825"/>
              <a:gd name="connsiteY3" fmla="*/ 711200 h 711200"/>
              <a:gd name="connsiteX4" fmla="*/ 939800 w 11045825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5825" h="711200">
                <a:moveTo>
                  <a:pt x="939800" y="0"/>
                </a:moveTo>
                <a:lnTo>
                  <a:pt x="10287000" y="25400"/>
                </a:lnTo>
                <a:lnTo>
                  <a:pt x="11045825" y="704850"/>
                </a:lnTo>
                <a:lnTo>
                  <a:pt x="0" y="711200"/>
                </a:lnTo>
                <a:lnTo>
                  <a:pt x="939800" y="0"/>
                </a:lnTo>
                <a:close/>
              </a:path>
            </a:pathLst>
          </a:custGeom>
          <a:gradFill flip="none" rotWithShape="1">
            <a:gsLst>
              <a:gs pos="0">
                <a:srgbClr val="BF6E2B"/>
              </a:gs>
              <a:gs pos="100000">
                <a:srgbClr val="F68D3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395536" y="44614"/>
            <a:ext cx="6048672" cy="707886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r>
              <a:rPr lang="en-US" sz="4000" spc="50" dirty="0" smtClean="0">
                <a:ln w="0"/>
                <a:solidFill>
                  <a:srgbClr val="FFFF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Cooper Black" pitchFamily="18" charset="0"/>
                <a:ea typeface="Adobe Song Std L" panose="02020300000000000000" pitchFamily="18" charset="-128"/>
              </a:rPr>
              <a:t>Endothermic </a:t>
            </a:r>
            <a:r>
              <a:rPr lang="en-US" sz="4000" spc="50" dirty="0">
                <a:ln w="0"/>
                <a:solidFill>
                  <a:srgbClr val="FFFF00"/>
                </a:solidFill>
                <a:effectLst>
                  <a:outerShdw dist="38100" dir="2700000" algn="tl">
                    <a:srgbClr val="000000"/>
                  </a:outerShdw>
                </a:effectLst>
                <a:latin typeface="Cooper Black" pitchFamily="18" charset="0"/>
                <a:ea typeface="Adobe Song Std L" panose="02020300000000000000" pitchFamily="18" charset="-128"/>
              </a:rPr>
              <a:t>reaction</a:t>
            </a:r>
          </a:p>
        </p:txBody>
      </p:sp>
      <p:sp>
        <p:nvSpPr>
          <p:cNvPr id="487" name="Oval 486"/>
          <p:cNvSpPr/>
          <p:nvPr/>
        </p:nvSpPr>
        <p:spPr>
          <a:xfrm>
            <a:off x="2229145" y="4322119"/>
            <a:ext cx="1518414" cy="397754"/>
          </a:xfrm>
          <a:prstGeom prst="ellipse">
            <a:avLst/>
          </a:prstGeom>
          <a:solidFill>
            <a:schemeClr val="tx1">
              <a:alpha val="15000"/>
            </a:schemeClr>
          </a:solidFill>
          <a:ln w="31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88" name="Group 487"/>
          <p:cNvGrpSpPr/>
          <p:nvPr/>
        </p:nvGrpSpPr>
        <p:grpSpPr>
          <a:xfrm>
            <a:off x="2150046" y="3241688"/>
            <a:ext cx="1701874" cy="1338130"/>
            <a:chOff x="1234571" y="1740958"/>
            <a:chExt cx="2526718" cy="2215144"/>
          </a:xfrm>
        </p:grpSpPr>
        <p:sp>
          <p:nvSpPr>
            <p:cNvPr id="489" name="Rounded Rectangle 1084"/>
            <p:cNvSpPr/>
            <p:nvPr/>
          </p:nvSpPr>
          <p:spPr>
            <a:xfrm>
              <a:off x="2456352" y="2350694"/>
              <a:ext cx="68072" cy="1310674"/>
            </a:xfrm>
            <a:custGeom>
              <a:avLst/>
              <a:gdLst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9773 w 58635"/>
                <a:gd name="connsiteY6" fmla="*/ 1447800 h 1447800"/>
                <a:gd name="connsiteX7" fmla="*/ 0 w 58635"/>
                <a:gd name="connsiteY7" fmla="*/ 1438027 h 1447800"/>
                <a:gd name="connsiteX8" fmla="*/ 0 w 58635"/>
                <a:gd name="connsiteY8" fmla="*/ 9773 h 1447800"/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0 w 58635"/>
                <a:gd name="connsiteY6" fmla="*/ 1438027 h 1447800"/>
                <a:gd name="connsiteX7" fmla="*/ 0 w 58635"/>
                <a:gd name="connsiteY7" fmla="*/ 9773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35" h="1447800">
                  <a:moveTo>
                    <a:pt x="0" y="9773"/>
                  </a:moveTo>
                  <a:cubicBezTo>
                    <a:pt x="0" y="4376"/>
                    <a:pt x="4376" y="0"/>
                    <a:pt x="9773" y="0"/>
                  </a:cubicBezTo>
                  <a:lnTo>
                    <a:pt x="48862" y="0"/>
                  </a:lnTo>
                  <a:cubicBezTo>
                    <a:pt x="54259" y="0"/>
                    <a:pt x="58635" y="4376"/>
                    <a:pt x="58635" y="9773"/>
                  </a:cubicBezTo>
                  <a:lnTo>
                    <a:pt x="58635" y="1438027"/>
                  </a:lnTo>
                  <a:cubicBezTo>
                    <a:pt x="58635" y="1443424"/>
                    <a:pt x="54259" y="1447800"/>
                    <a:pt x="48862" y="1447800"/>
                  </a:cubicBezTo>
                  <a:lnTo>
                    <a:pt x="0" y="1438027"/>
                  </a:lnTo>
                  <a:lnTo>
                    <a:pt x="0" y="9773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0" name="Rounded Rectangle 1084"/>
            <p:cNvSpPr/>
            <p:nvPr/>
          </p:nvSpPr>
          <p:spPr>
            <a:xfrm rot="608421">
              <a:off x="1594175" y="2194445"/>
              <a:ext cx="54686" cy="1761657"/>
            </a:xfrm>
            <a:custGeom>
              <a:avLst/>
              <a:gdLst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9773 w 58635"/>
                <a:gd name="connsiteY6" fmla="*/ 1447800 h 1447800"/>
                <a:gd name="connsiteX7" fmla="*/ 0 w 58635"/>
                <a:gd name="connsiteY7" fmla="*/ 1438027 h 1447800"/>
                <a:gd name="connsiteX8" fmla="*/ 0 w 58635"/>
                <a:gd name="connsiteY8" fmla="*/ 9773 h 1447800"/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0 w 58635"/>
                <a:gd name="connsiteY6" fmla="*/ 1438027 h 1447800"/>
                <a:gd name="connsiteX7" fmla="*/ 0 w 58635"/>
                <a:gd name="connsiteY7" fmla="*/ 9773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35" h="1447800">
                  <a:moveTo>
                    <a:pt x="0" y="9773"/>
                  </a:moveTo>
                  <a:cubicBezTo>
                    <a:pt x="0" y="4376"/>
                    <a:pt x="4376" y="0"/>
                    <a:pt x="9773" y="0"/>
                  </a:cubicBezTo>
                  <a:lnTo>
                    <a:pt x="48862" y="0"/>
                  </a:lnTo>
                  <a:cubicBezTo>
                    <a:pt x="54259" y="0"/>
                    <a:pt x="58635" y="4376"/>
                    <a:pt x="58635" y="9773"/>
                  </a:cubicBezTo>
                  <a:lnTo>
                    <a:pt x="58635" y="1438027"/>
                  </a:lnTo>
                  <a:cubicBezTo>
                    <a:pt x="58635" y="1443424"/>
                    <a:pt x="54259" y="1447800"/>
                    <a:pt x="48862" y="1447800"/>
                  </a:cubicBezTo>
                  <a:lnTo>
                    <a:pt x="0" y="1438027"/>
                  </a:lnTo>
                  <a:lnTo>
                    <a:pt x="0" y="9773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1" name="Rounded Rectangle 1084"/>
            <p:cNvSpPr/>
            <p:nvPr/>
          </p:nvSpPr>
          <p:spPr>
            <a:xfrm rot="20991579" flipH="1">
              <a:off x="3324463" y="2173097"/>
              <a:ext cx="54686" cy="1761657"/>
            </a:xfrm>
            <a:custGeom>
              <a:avLst/>
              <a:gdLst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9773 w 58635"/>
                <a:gd name="connsiteY6" fmla="*/ 1447800 h 1447800"/>
                <a:gd name="connsiteX7" fmla="*/ 0 w 58635"/>
                <a:gd name="connsiteY7" fmla="*/ 1438027 h 1447800"/>
                <a:gd name="connsiteX8" fmla="*/ 0 w 58635"/>
                <a:gd name="connsiteY8" fmla="*/ 9773 h 1447800"/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0 w 58635"/>
                <a:gd name="connsiteY6" fmla="*/ 1438027 h 1447800"/>
                <a:gd name="connsiteX7" fmla="*/ 0 w 58635"/>
                <a:gd name="connsiteY7" fmla="*/ 9773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35" h="1447800">
                  <a:moveTo>
                    <a:pt x="0" y="9773"/>
                  </a:moveTo>
                  <a:cubicBezTo>
                    <a:pt x="0" y="4376"/>
                    <a:pt x="4376" y="0"/>
                    <a:pt x="9773" y="0"/>
                  </a:cubicBezTo>
                  <a:lnTo>
                    <a:pt x="48862" y="0"/>
                  </a:lnTo>
                  <a:cubicBezTo>
                    <a:pt x="54259" y="0"/>
                    <a:pt x="58635" y="4376"/>
                    <a:pt x="58635" y="9773"/>
                  </a:cubicBezTo>
                  <a:lnTo>
                    <a:pt x="58635" y="1438027"/>
                  </a:lnTo>
                  <a:cubicBezTo>
                    <a:pt x="58635" y="1443424"/>
                    <a:pt x="54259" y="1447800"/>
                    <a:pt x="48862" y="1447800"/>
                  </a:cubicBezTo>
                  <a:lnTo>
                    <a:pt x="0" y="1438027"/>
                  </a:lnTo>
                  <a:lnTo>
                    <a:pt x="0" y="9773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2" name="Group 491"/>
            <p:cNvGrpSpPr/>
            <p:nvPr/>
          </p:nvGrpSpPr>
          <p:grpSpPr>
            <a:xfrm>
              <a:off x="1234571" y="1740958"/>
              <a:ext cx="2526718" cy="729375"/>
              <a:chOff x="1133626" y="1834236"/>
              <a:chExt cx="2526718" cy="729375"/>
            </a:xfrm>
          </p:grpSpPr>
          <p:sp>
            <p:nvSpPr>
              <p:cNvPr id="493" name="Freeform 492"/>
              <p:cNvSpPr/>
              <p:nvPr/>
            </p:nvSpPr>
            <p:spPr>
              <a:xfrm>
                <a:off x="2320925" y="1882774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4" name="Freeform 493"/>
              <p:cNvSpPr/>
              <p:nvPr/>
            </p:nvSpPr>
            <p:spPr>
              <a:xfrm>
                <a:off x="2233614" y="1901824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Freeform 494"/>
              <p:cNvSpPr/>
              <p:nvPr/>
            </p:nvSpPr>
            <p:spPr>
              <a:xfrm>
                <a:off x="2163764" y="1924050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6" name="Freeform 495"/>
              <p:cNvSpPr/>
              <p:nvPr/>
            </p:nvSpPr>
            <p:spPr>
              <a:xfrm>
                <a:off x="2076453" y="1943100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7" name="Freeform 496"/>
              <p:cNvSpPr/>
              <p:nvPr/>
            </p:nvSpPr>
            <p:spPr>
              <a:xfrm>
                <a:off x="2003424" y="1965323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Freeform 497"/>
              <p:cNvSpPr/>
              <p:nvPr/>
            </p:nvSpPr>
            <p:spPr>
              <a:xfrm>
                <a:off x="1916113" y="1984373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Freeform 498"/>
              <p:cNvSpPr/>
              <p:nvPr/>
            </p:nvSpPr>
            <p:spPr>
              <a:xfrm>
                <a:off x="1846263" y="2006599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  <a:gd name="connsiteX0" fmla="*/ 0 w 1282700"/>
                  <a:gd name="connsiteY0" fmla="*/ 0 h 361950"/>
                  <a:gd name="connsiteX1" fmla="*/ 1109426 w 1282700"/>
                  <a:gd name="connsiteY1" fmla="*/ 311409 h 361950"/>
                  <a:gd name="connsiteX2" fmla="*/ 1282700 w 1282700"/>
                  <a:gd name="connsiteY2" fmla="*/ 361950 h 361950"/>
                  <a:gd name="connsiteX3" fmla="*/ 1282700 w 1282700"/>
                  <a:gd name="connsiteY3" fmla="*/ 361950 h 361950"/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  <a:gd name="connsiteX0" fmla="*/ 0 w 1282700"/>
                  <a:gd name="connsiteY0" fmla="*/ 0 h 361950"/>
                  <a:gd name="connsiteX1" fmla="*/ 1147061 w 1282700"/>
                  <a:gd name="connsiteY1" fmla="*/ 321191 h 361950"/>
                  <a:gd name="connsiteX2" fmla="*/ 1282700 w 1282700"/>
                  <a:gd name="connsiteY2" fmla="*/ 361950 h 361950"/>
                  <a:gd name="connsiteX3" fmla="*/ 1282700 w 1282700"/>
                  <a:gd name="connsiteY3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1147061 w 1282700"/>
                  <a:gd name="connsiteY2" fmla="*/ 321191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91955 w 1282700"/>
                  <a:gd name="connsiteY2" fmla="*/ 164672 h 361950"/>
                  <a:gd name="connsiteX3" fmla="*/ 1147061 w 1282700"/>
                  <a:gd name="connsiteY3" fmla="*/ 321191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1147061 w 1282700"/>
                  <a:gd name="connsiteY2" fmla="*/ 321191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77842 w 1282700"/>
                  <a:gd name="connsiteY2" fmla="*/ 154890 h 361950"/>
                  <a:gd name="connsiteX3" fmla="*/ 1147061 w 1282700"/>
                  <a:gd name="connsiteY3" fmla="*/ 321191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77842 w 1282700"/>
                  <a:gd name="connsiteY2" fmla="*/ 154890 h 361950"/>
                  <a:gd name="connsiteX3" fmla="*/ 1147061 w 1282700"/>
                  <a:gd name="connsiteY3" fmla="*/ 321191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77842 w 1282700"/>
                  <a:gd name="connsiteY2" fmla="*/ 154890 h 361950"/>
                  <a:gd name="connsiteX3" fmla="*/ 1147061 w 1282700"/>
                  <a:gd name="connsiteY3" fmla="*/ 321191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77842 w 1282700"/>
                  <a:gd name="connsiteY2" fmla="*/ 154890 h 361950"/>
                  <a:gd name="connsiteX3" fmla="*/ 1147061 w 1282700"/>
                  <a:gd name="connsiteY3" fmla="*/ 321191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77842 w 1282700"/>
                  <a:gd name="connsiteY2" fmla="*/ 154890 h 361950"/>
                  <a:gd name="connsiteX3" fmla="*/ 933016 w 1282700"/>
                  <a:gd name="connsiteY3" fmla="*/ 257605 h 361950"/>
                  <a:gd name="connsiteX4" fmla="*/ 1147061 w 1282700"/>
                  <a:gd name="connsiteY4" fmla="*/ 321191 h 361950"/>
                  <a:gd name="connsiteX5" fmla="*/ 1282700 w 1282700"/>
                  <a:gd name="connsiteY5" fmla="*/ 361950 h 361950"/>
                  <a:gd name="connsiteX6" fmla="*/ 1282700 w 1282700"/>
                  <a:gd name="connsiteY6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577842 w 1282700"/>
                  <a:gd name="connsiteY3" fmla="*/ 154890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577842 w 1282700"/>
                  <a:gd name="connsiteY3" fmla="*/ 154890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933016 w 1282700"/>
                  <a:gd name="connsiteY3" fmla="*/ 257605 h 361950"/>
                  <a:gd name="connsiteX4" fmla="*/ 1147061 w 1282700"/>
                  <a:gd name="connsiteY4" fmla="*/ 321191 h 361950"/>
                  <a:gd name="connsiteX5" fmla="*/ 1282700 w 1282700"/>
                  <a:gd name="connsiteY5" fmla="*/ 361950 h 361950"/>
                  <a:gd name="connsiteX6" fmla="*/ 1282700 w 1282700"/>
                  <a:gd name="connsiteY6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653110 w 1282700"/>
                  <a:gd name="connsiteY3" fmla="*/ 176900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933016 w 1282700"/>
                  <a:gd name="connsiteY3" fmla="*/ 257605 h 361950"/>
                  <a:gd name="connsiteX4" fmla="*/ 1147061 w 1282700"/>
                  <a:gd name="connsiteY4" fmla="*/ 321191 h 361950"/>
                  <a:gd name="connsiteX5" fmla="*/ 1282700 w 1282700"/>
                  <a:gd name="connsiteY5" fmla="*/ 361950 h 361950"/>
                  <a:gd name="connsiteX6" fmla="*/ 1282700 w 1282700"/>
                  <a:gd name="connsiteY6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643702 w 1282700"/>
                  <a:gd name="connsiteY3" fmla="*/ 172009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638997 w 1282700"/>
                  <a:gd name="connsiteY3" fmla="*/ 169563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638997 w 1282700"/>
                  <a:gd name="connsiteY3" fmla="*/ 169563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638997 w 1282700"/>
                  <a:gd name="connsiteY3" fmla="*/ 169563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40344" y="35054"/>
                    </a:lnTo>
                    <a:lnTo>
                      <a:pt x="344981" y="88858"/>
                    </a:lnTo>
                    <a:lnTo>
                      <a:pt x="638997" y="169563"/>
                    </a:lnTo>
                    <a:lnTo>
                      <a:pt x="933016" y="257605"/>
                    </a:lnTo>
                    <a:lnTo>
                      <a:pt x="1147061" y="321191"/>
                    </a:ln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Freeform 499"/>
              <p:cNvSpPr/>
              <p:nvPr/>
            </p:nvSpPr>
            <p:spPr>
              <a:xfrm>
                <a:off x="1758952" y="2020887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  <a:gd name="connsiteX0" fmla="*/ 0 w 1282700"/>
                  <a:gd name="connsiteY0" fmla="*/ 0 h 361950"/>
                  <a:gd name="connsiteX1" fmla="*/ 1179205 w 1282700"/>
                  <a:gd name="connsiteY1" fmla="*/ 330973 h 361950"/>
                  <a:gd name="connsiteX2" fmla="*/ 1282700 w 1282700"/>
                  <a:gd name="connsiteY2" fmla="*/ 361950 h 361950"/>
                  <a:gd name="connsiteX3" fmla="*/ 1282700 w 1282700"/>
                  <a:gd name="connsiteY3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179205 w 1282700"/>
                  <a:gd name="connsiteY2" fmla="*/ 330973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584113 w 1282700"/>
                  <a:gd name="connsiteY2" fmla="*/ 162226 h 361950"/>
                  <a:gd name="connsiteX3" fmla="*/ 1179205 w 1282700"/>
                  <a:gd name="connsiteY3" fmla="*/ 330973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584113 w 1282700"/>
                  <a:gd name="connsiteY2" fmla="*/ 162226 h 361950"/>
                  <a:gd name="connsiteX3" fmla="*/ 1179205 w 1282700"/>
                  <a:gd name="connsiteY3" fmla="*/ 330973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179205 w 1282700"/>
                  <a:gd name="connsiteY2" fmla="*/ 330973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179205 w 1282700"/>
                  <a:gd name="connsiteY2" fmla="*/ 330973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179205 w 1282700"/>
                  <a:gd name="connsiteY2" fmla="*/ 330973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179205 w 1282700"/>
                  <a:gd name="connsiteY2" fmla="*/ 330973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282700 w 1282700"/>
                  <a:gd name="connsiteY2" fmla="*/ 361950 h 361950"/>
                  <a:gd name="connsiteX3" fmla="*/ 1282700 w 1282700"/>
                  <a:gd name="connsiteY3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41911" y="37500"/>
                    </a:ln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Freeform 500"/>
              <p:cNvSpPr/>
              <p:nvPr/>
            </p:nvSpPr>
            <p:spPr>
              <a:xfrm>
                <a:off x="1690695" y="2047878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Freeform 501"/>
              <p:cNvSpPr/>
              <p:nvPr/>
            </p:nvSpPr>
            <p:spPr>
              <a:xfrm>
                <a:off x="1603384" y="2066928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3" name="Freeform 502"/>
              <p:cNvSpPr/>
              <p:nvPr/>
            </p:nvSpPr>
            <p:spPr>
              <a:xfrm>
                <a:off x="1533534" y="2089154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4" name="Freeform 503"/>
              <p:cNvSpPr/>
              <p:nvPr/>
            </p:nvSpPr>
            <p:spPr>
              <a:xfrm>
                <a:off x="1446223" y="2108204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5" name="Freeform 504"/>
              <p:cNvSpPr/>
              <p:nvPr/>
            </p:nvSpPr>
            <p:spPr>
              <a:xfrm>
                <a:off x="1373194" y="2130427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Freeform 505"/>
              <p:cNvSpPr/>
              <p:nvPr/>
            </p:nvSpPr>
            <p:spPr>
              <a:xfrm>
                <a:off x="1285883" y="2149477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Freeform 506"/>
              <p:cNvSpPr/>
              <p:nvPr/>
            </p:nvSpPr>
            <p:spPr>
              <a:xfrm>
                <a:off x="1216033" y="2171703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Freeform 507"/>
              <p:cNvSpPr/>
              <p:nvPr/>
            </p:nvSpPr>
            <p:spPr>
              <a:xfrm>
                <a:off x="1135072" y="2184403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9" name="Freeform 508"/>
              <p:cNvSpPr/>
              <p:nvPr/>
            </p:nvSpPr>
            <p:spPr>
              <a:xfrm flipH="1">
                <a:off x="2309813" y="2185201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0" name="Freeform 509"/>
              <p:cNvSpPr/>
              <p:nvPr/>
            </p:nvSpPr>
            <p:spPr>
              <a:xfrm flipH="1">
                <a:off x="2230433" y="2161391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1" name="Freeform 510"/>
              <p:cNvSpPr/>
              <p:nvPr/>
            </p:nvSpPr>
            <p:spPr>
              <a:xfrm flipH="1">
                <a:off x="2148689" y="2135979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2" name="Freeform 511"/>
              <p:cNvSpPr/>
              <p:nvPr/>
            </p:nvSpPr>
            <p:spPr>
              <a:xfrm flipH="1">
                <a:off x="2069309" y="2112169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Freeform 512"/>
              <p:cNvSpPr/>
              <p:nvPr/>
            </p:nvSpPr>
            <p:spPr>
              <a:xfrm flipH="1">
                <a:off x="1985962" y="2087568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4" name="Freeform 513"/>
              <p:cNvSpPr/>
              <p:nvPr/>
            </p:nvSpPr>
            <p:spPr>
              <a:xfrm flipH="1">
                <a:off x="1906582" y="2063758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5" name="Freeform 514"/>
              <p:cNvSpPr/>
              <p:nvPr/>
            </p:nvSpPr>
            <p:spPr>
              <a:xfrm flipH="1">
                <a:off x="1797056" y="2043913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6" name="Freeform 515"/>
              <p:cNvSpPr/>
              <p:nvPr/>
            </p:nvSpPr>
            <p:spPr>
              <a:xfrm flipH="1">
                <a:off x="1717676" y="2020103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7" name="Freeform 516"/>
              <p:cNvSpPr/>
              <p:nvPr/>
            </p:nvSpPr>
            <p:spPr>
              <a:xfrm flipH="1">
                <a:off x="1635932" y="1994691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8" name="Freeform 517"/>
              <p:cNvSpPr/>
              <p:nvPr/>
            </p:nvSpPr>
            <p:spPr>
              <a:xfrm flipH="1">
                <a:off x="1556552" y="1970881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9" name="Freeform 518"/>
              <p:cNvSpPr/>
              <p:nvPr/>
            </p:nvSpPr>
            <p:spPr>
              <a:xfrm flipH="1">
                <a:off x="1446222" y="1946280"/>
                <a:ext cx="1325559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0" name="Freeform 519"/>
              <p:cNvSpPr/>
              <p:nvPr/>
            </p:nvSpPr>
            <p:spPr>
              <a:xfrm flipH="1">
                <a:off x="1393825" y="1922470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1" name="Freeform 520"/>
              <p:cNvSpPr/>
              <p:nvPr/>
            </p:nvSpPr>
            <p:spPr>
              <a:xfrm flipH="1">
                <a:off x="1308098" y="1902611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2" name="Freeform 521"/>
              <p:cNvSpPr/>
              <p:nvPr/>
            </p:nvSpPr>
            <p:spPr>
              <a:xfrm flipH="1">
                <a:off x="1224751" y="1878010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3" name="Freeform 522"/>
              <p:cNvSpPr/>
              <p:nvPr/>
            </p:nvSpPr>
            <p:spPr>
              <a:xfrm flipH="1">
                <a:off x="1145371" y="1854200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4" name="Oval 523"/>
              <p:cNvSpPr/>
              <p:nvPr/>
            </p:nvSpPr>
            <p:spPr>
              <a:xfrm>
                <a:off x="1719166" y="2013753"/>
                <a:ext cx="1378145" cy="367497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5" name="Diamond 524"/>
              <p:cNvSpPr/>
              <p:nvPr/>
            </p:nvSpPr>
            <p:spPr>
              <a:xfrm>
                <a:off x="1133626" y="1834236"/>
                <a:ext cx="2526718" cy="729375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6" name="Oval 525"/>
              <p:cNvSpPr/>
              <p:nvPr/>
            </p:nvSpPr>
            <p:spPr>
              <a:xfrm>
                <a:off x="1664399" y="2024216"/>
                <a:ext cx="1462278" cy="40955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27" name="Oval 5"/>
          <p:cNvSpPr/>
          <p:nvPr/>
        </p:nvSpPr>
        <p:spPr>
          <a:xfrm>
            <a:off x="2574419" y="3135250"/>
            <a:ext cx="823050" cy="269076"/>
          </a:xfrm>
          <a:custGeom>
            <a:avLst/>
            <a:gdLst/>
            <a:ahLst/>
            <a:cxnLst/>
            <a:rect l="l" t="t" r="r" b="b"/>
            <a:pathLst>
              <a:path w="990600" h="323852">
                <a:moveTo>
                  <a:pt x="495300" y="0"/>
                </a:moveTo>
                <a:cubicBezTo>
                  <a:pt x="768847" y="0"/>
                  <a:pt x="990600" y="72497"/>
                  <a:pt x="990600" y="161926"/>
                </a:cubicBezTo>
                <a:cubicBezTo>
                  <a:pt x="990600" y="251355"/>
                  <a:pt x="768847" y="323852"/>
                  <a:pt x="495300" y="323852"/>
                </a:cubicBezTo>
                <a:cubicBezTo>
                  <a:pt x="332815" y="323852"/>
                  <a:pt x="188604" y="298273"/>
                  <a:pt x="98613" y="258017"/>
                </a:cubicBezTo>
                <a:cubicBezTo>
                  <a:pt x="79767" y="269401"/>
                  <a:pt x="33756" y="298193"/>
                  <a:pt x="19054" y="288133"/>
                </a:cubicBezTo>
                <a:cubicBezTo>
                  <a:pt x="3973" y="277814"/>
                  <a:pt x="6751" y="236539"/>
                  <a:pt x="9529" y="195265"/>
                </a:cubicBezTo>
                <a:lnTo>
                  <a:pt x="10733" y="195265"/>
                </a:lnTo>
                <a:cubicBezTo>
                  <a:pt x="3644" y="184576"/>
                  <a:pt x="0" y="173390"/>
                  <a:pt x="0" y="161926"/>
                </a:cubicBezTo>
                <a:cubicBezTo>
                  <a:pt x="0" y="72497"/>
                  <a:pt x="221753" y="0"/>
                  <a:pt x="4953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28" name="Picture 14" descr="\\192.168.1.34\mt_school\afeez shaikh\chemistry tabu\burner-correction.png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35412" b="-5000"/>
          <a:stretch/>
        </p:blipFill>
        <p:spPr bwMode="auto">
          <a:xfrm>
            <a:off x="1971675" y="3800810"/>
            <a:ext cx="1341779" cy="17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6" name="Group 535"/>
          <p:cNvGrpSpPr/>
          <p:nvPr/>
        </p:nvGrpSpPr>
        <p:grpSpPr>
          <a:xfrm>
            <a:off x="3578388" y="3333750"/>
            <a:ext cx="1408065" cy="307777"/>
            <a:chOff x="4879471" y="2060880"/>
            <a:chExt cx="1408065" cy="307777"/>
          </a:xfrm>
        </p:grpSpPr>
        <p:grpSp>
          <p:nvGrpSpPr>
            <p:cNvPr id="537" name="Group 536"/>
            <p:cNvGrpSpPr/>
            <p:nvPr/>
          </p:nvGrpSpPr>
          <p:grpSpPr>
            <a:xfrm>
              <a:off x="4879471" y="2201267"/>
              <a:ext cx="762000" cy="45270"/>
              <a:chOff x="4607520" y="-360771"/>
              <a:chExt cx="762000" cy="45270"/>
            </a:xfrm>
          </p:grpSpPr>
          <p:sp>
            <p:nvSpPr>
              <p:cNvPr id="541" name="Oval 540"/>
              <p:cNvSpPr/>
              <p:nvPr/>
            </p:nvSpPr>
            <p:spPr>
              <a:xfrm>
                <a:off x="4607520" y="-360771"/>
                <a:ext cx="43939" cy="4527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42" name="Straight Connector 541"/>
              <p:cNvCxnSpPr/>
              <p:nvPr/>
            </p:nvCxnSpPr>
            <p:spPr>
              <a:xfrm>
                <a:off x="4652377" y="-334575"/>
                <a:ext cx="717143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38" name="Group 537"/>
            <p:cNvGrpSpPr/>
            <p:nvPr/>
          </p:nvGrpSpPr>
          <p:grpSpPr>
            <a:xfrm>
              <a:off x="5203682" y="2060880"/>
              <a:ext cx="1083854" cy="307777"/>
              <a:chOff x="4931731" y="-467029"/>
              <a:chExt cx="1083854" cy="307777"/>
            </a:xfrm>
          </p:grpSpPr>
          <p:sp>
            <p:nvSpPr>
              <p:cNvPr id="539" name="Rounded Rectangle 538"/>
              <p:cNvSpPr/>
              <p:nvPr/>
            </p:nvSpPr>
            <p:spPr>
              <a:xfrm>
                <a:off x="4931731" y="-446741"/>
                <a:ext cx="1083854" cy="27143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4933758" y="-467029"/>
                <a:ext cx="106912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Wire gauze</a:t>
                </a:r>
              </a:p>
            </p:txBody>
          </p:sp>
        </p:grpSp>
      </p:grpSp>
      <p:pic>
        <p:nvPicPr>
          <p:cNvPr id="543" name="Picture 5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028">
            <a:off x="2690177" y="3200249"/>
            <a:ext cx="602856" cy="248124"/>
          </a:xfrm>
          <a:prstGeom prst="ellipse">
            <a:avLst/>
          </a:prstGeom>
        </p:spPr>
      </p:pic>
      <p:grpSp>
        <p:nvGrpSpPr>
          <p:cNvPr id="551" name="Group 550"/>
          <p:cNvGrpSpPr/>
          <p:nvPr/>
        </p:nvGrpSpPr>
        <p:grpSpPr>
          <a:xfrm>
            <a:off x="2971800" y="4102299"/>
            <a:ext cx="1011009" cy="307777"/>
            <a:chOff x="4879471" y="2070406"/>
            <a:chExt cx="1011009" cy="307777"/>
          </a:xfrm>
        </p:grpSpPr>
        <p:grpSp>
          <p:nvGrpSpPr>
            <p:cNvPr id="552" name="Group 551"/>
            <p:cNvGrpSpPr/>
            <p:nvPr/>
          </p:nvGrpSpPr>
          <p:grpSpPr>
            <a:xfrm>
              <a:off x="4879471" y="2203193"/>
              <a:ext cx="762000" cy="46180"/>
              <a:chOff x="4607520" y="-358845"/>
              <a:chExt cx="762000" cy="46180"/>
            </a:xfrm>
          </p:grpSpPr>
          <p:sp>
            <p:nvSpPr>
              <p:cNvPr id="556" name="Oval 555"/>
              <p:cNvSpPr/>
              <p:nvPr/>
            </p:nvSpPr>
            <p:spPr>
              <a:xfrm>
                <a:off x="4607520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57" name="Straight Connector 556"/>
              <p:cNvCxnSpPr/>
              <p:nvPr/>
            </p:nvCxnSpPr>
            <p:spPr>
              <a:xfrm>
                <a:off x="4652377" y="-334575"/>
                <a:ext cx="717143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53" name="Group 552"/>
            <p:cNvGrpSpPr/>
            <p:nvPr/>
          </p:nvGrpSpPr>
          <p:grpSpPr>
            <a:xfrm>
              <a:off x="5179508" y="2070406"/>
              <a:ext cx="710972" cy="307777"/>
              <a:chOff x="4907557" y="-457503"/>
              <a:chExt cx="710972" cy="307777"/>
            </a:xfrm>
          </p:grpSpPr>
          <p:sp>
            <p:nvSpPr>
              <p:cNvPr id="554" name="Rounded Rectangle 553"/>
              <p:cNvSpPr/>
              <p:nvPr/>
            </p:nvSpPr>
            <p:spPr>
              <a:xfrm>
                <a:off x="4931731" y="-446741"/>
                <a:ext cx="685805" cy="27143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907557" y="-457503"/>
                <a:ext cx="7109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Burner</a:t>
                </a:r>
              </a:p>
            </p:txBody>
          </p:sp>
        </p:grpSp>
      </p:grpSp>
      <p:pic>
        <p:nvPicPr>
          <p:cNvPr id="558" name="Picture 8" descr="C:\Users\Temp1\Desktop\FLAM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169" y="3551725"/>
            <a:ext cx="254810" cy="29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9" name="Picture 8" descr="C:\Users\Temp1\Desktop\FLAM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73" y="3675792"/>
            <a:ext cx="252286" cy="1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0" name="Rectangle 559"/>
          <p:cNvSpPr/>
          <p:nvPr/>
        </p:nvSpPr>
        <p:spPr>
          <a:xfrm>
            <a:off x="2871314" y="3579887"/>
            <a:ext cx="240326" cy="279228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1" name="Oval 560"/>
          <p:cNvSpPr/>
          <p:nvPr/>
        </p:nvSpPr>
        <p:spPr>
          <a:xfrm>
            <a:off x="2822486" y="333631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2" name="Oval 561"/>
          <p:cNvSpPr/>
          <p:nvPr/>
        </p:nvSpPr>
        <p:spPr>
          <a:xfrm>
            <a:off x="2879636" y="333631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3" name="Oval 562"/>
          <p:cNvSpPr/>
          <p:nvPr/>
        </p:nvSpPr>
        <p:spPr>
          <a:xfrm>
            <a:off x="2932024" y="333631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4" name="Oval 563"/>
          <p:cNvSpPr/>
          <p:nvPr/>
        </p:nvSpPr>
        <p:spPr>
          <a:xfrm>
            <a:off x="2822486" y="3281544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5" name="Oval 564"/>
          <p:cNvSpPr/>
          <p:nvPr/>
        </p:nvSpPr>
        <p:spPr>
          <a:xfrm>
            <a:off x="2932024" y="3281544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6" name="Oval 565"/>
          <p:cNvSpPr/>
          <p:nvPr/>
        </p:nvSpPr>
        <p:spPr>
          <a:xfrm>
            <a:off x="2898686" y="326011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7" name="Oval 566"/>
          <p:cNvSpPr/>
          <p:nvPr/>
        </p:nvSpPr>
        <p:spPr>
          <a:xfrm>
            <a:off x="3008224" y="326011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8" name="Oval 567"/>
          <p:cNvSpPr/>
          <p:nvPr/>
        </p:nvSpPr>
        <p:spPr>
          <a:xfrm>
            <a:off x="2777242" y="326011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9" name="Oval 568"/>
          <p:cNvSpPr/>
          <p:nvPr/>
        </p:nvSpPr>
        <p:spPr>
          <a:xfrm>
            <a:off x="2777242" y="3319643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0" name="Oval 569"/>
          <p:cNvSpPr/>
          <p:nvPr/>
        </p:nvSpPr>
        <p:spPr>
          <a:xfrm>
            <a:off x="2722473" y="3324405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1" name="Oval 570"/>
          <p:cNvSpPr/>
          <p:nvPr/>
        </p:nvSpPr>
        <p:spPr>
          <a:xfrm>
            <a:off x="3045655" y="335249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2" name="Oval 571"/>
          <p:cNvSpPr/>
          <p:nvPr/>
        </p:nvSpPr>
        <p:spPr>
          <a:xfrm>
            <a:off x="3143957" y="333878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3" name="Oval 572"/>
          <p:cNvSpPr/>
          <p:nvPr/>
        </p:nvSpPr>
        <p:spPr>
          <a:xfrm>
            <a:off x="3155861" y="326011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4" name="Oval 573"/>
          <p:cNvSpPr/>
          <p:nvPr/>
        </p:nvSpPr>
        <p:spPr>
          <a:xfrm>
            <a:off x="2972505" y="333631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5" name="Oval 574"/>
          <p:cNvSpPr/>
          <p:nvPr/>
        </p:nvSpPr>
        <p:spPr>
          <a:xfrm>
            <a:off x="3029655" y="333631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6" name="Oval 575"/>
          <p:cNvSpPr/>
          <p:nvPr/>
        </p:nvSpPr>
        <p:spPr>
          <a:xfrm>
            <a:off x="3177303" y="3312505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7" name="Oval 576"/>
          <p:cNvSpPr/>
          <p:nvPr/>
        </p:nvSpPr>
        <p:spPr>
          <a:xfrm>
            <a:off x="3148855" y="3317349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8" name="Oval 577"/>
          <p:cNvSpPr/>
          <p:nvPr/>
        </p:nvSpPr>
        <p:spPr>
          <a:xfrm>
            <a:off x="3122524" y="3288649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9" name="Oval 578"/>
          <p:cNvSpPr/>
          <p:nvPr/>
        </p:nvSpPr>
        <p:spPr>
          <a:xfrm>
            <a:off x="2947454" y="3244593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0" name="Oval 579"/>
          <p:cNvSpPr/>
          <p:nvPr/>
        </p:nvSpPr>
        <p:spPr>
          <a:xfrm>
            <a:off x="2914116" y="3220775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1" name="Oval 580"/>
          <p:cNvSpPr/>
          <p:nvPr/>
        </p:nvSpPr>
        <p:spPr>
          <a:xfrm>
            <a:off x="2795053" y="3230287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2" name="Oval 581"/>
          <p:cNvSpPr/>
          <p:nvPr/>
        </p:nvSpPr>
        <p:spPr>
          <a:xfrm>
            <a:off x="2683135" y="330887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3" name="Oval 582"/>
          <p:cNvSpPr/>
          <p:nvPr/>
        </p:nvSpPr>
        <p:spPr>
          <a:xfrm>
            <a:off x="2747420" y="3280308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4" name="Oval 583"/>
          <p:cNvSpPr/>
          <p:nvPr/>
        </p:nvSpPr>
        <p:spPr>
          <a:xfrm>
            <a:off x="2764097" y="3218390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5" name="Oval 584"/>
          <p:cNvSpPr/>
          <p:nvPr/>
        </p:nvSpPr>
        <p:spPr>
          <a:xfrm>
            <a:off x="3035656" y="3220863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6" name="Oval 585"/>
          <p:cNvSpPr/>
          <p:nvPr/>
        </p:nvSpPr>
        <p:spPr>
          <a:xfrm>
            <a:off x="2992794" y="3228003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7" name="Oval 586"/>
          <p:cNvSpPr/>
          <p:nvPr/>
        </p:nvSpPr>
        <p:spPr>
          <a:xfrm>
            <a:off x="3089190" y="3276779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8" name="Oval 587"/>
          <p:cNvSpPr/>
          <p:nvPr/>
        </p:nvSpPr>
        <p:spPr>
          <a:xfrm>
            <a:off x="3051086" y="3257723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9" name="Oval 588"/>
          <p:cNvSpPr/>
          <p:nvPr/>
        </p:nvSpPr>
        <p:spPr>
          <a:xfrm>
            <a:off x="3065368" y="3319621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0" name="Oval 589"/>
          <p:cNvSpPr/>
          <p:nvPr/>
        </p:nvSpPr>
        <p:spPr>
          <a:xfrm>
            <a:off x="2971361" y="3212476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1" name="Oval 590"/>
          <p:cNvSpPr/>
          <p:nvPr/>
        </p:nvSpPr>
        <p:spPr>
          <a:xfrm>
            <a:off x="2936790" y="3206489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2" name="Oval 591"/>
          <p:cNvSpPr/>
          <p:nvPr/>
        </p:nvSpPr>
        <p:spPr>
          <a:xfrm>
            <a:off x="3078518" y="3223245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3" name="Oval 592"/>
          <p:cNvSpPr/>
          <p:nvPr/>
        </p:nvSpPr>
        <p:spPr>
          <a:xfrm>
            <a:off x="3149956" y="3220863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4" name="Oval 593"/>
          <p:cNvSpPr/>
          <p:nvPr/>
        </p:nvSpPr>
        <p:spPr>
          <a:xfrm>
            <a:off x="3226156" y="3280393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5" name="Oval 594"/>
          <p:cNvSpPr/>
          <p:nvPr/>
        </p:nvSpPr>
        <p:spPr>
          <a:xfrm>
            <a:off x="3264257" y="3289917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6" name="Oval 595"/>
          <p:cNvSpPr/>
          <p:nvPr/>
        </p:nvSpPr>
        <p:spPr>
          <a:xfrm>
            <a:off x="3098740" y="333878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7" name="Oval 596"/>
          <p:cNvSpPr/>
          <p:nvPr/>
        </p:nvSpPr>
        <p:spPr>
          <a:xfrm>
            <a:off x="2679615" y="3267263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8" name="Oval 597"/>
          <p:cNvSpPr/>
          <p:nvPr/>
        </p:nvSpPr>
        <p:spPr>
          <a:xfrm>
            <a:off x="2696286" y="3245834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9" name="Oval 598"/>
          <p:cNvSpPr/>
          <p:nvPr/>
        </p:nvSpPr>
        <p:spPr>
          <a:xfrm>
            <a:off x="2727244" y="3236310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0" name="Oval 599"/>
          <p:cNvSpPr/>
          <p:nvPr/>
        </p:nvSpPr>
        <p:spPr>
          <a:xfrm>
            <a:off x="2712958" y="3281554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1" name="Oval 600"/>
          <p:cNvSpPr/>
          <p:nvPr/>
        </p:nvSpPr>
        <p:spPr>
          <a:xfrm>
            <a:off x="2982332" y="3344894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2" name="Oval 601"/>
          <p:cNvSpPr/>
          <p:nvPr/>
        </p:nvSpPr>
        <p:spPr>
          <a:xfrm>
            <a:off x="3192818" y="3256583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3" name="Oval 602"/>
          <p:cNvSpPr/>
          <p:nvPr/>
        </p:nvSpPr>
        <p:spPr>
          <a:xfrm>
            <a:off x="3202342" y="3297065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4" name="Oval 603"/>
          <p:cNvSpPr/>
          <p:nvPr/>
        </p:nvSpPr>
        <p:spPr>
          <a:xfrm>
            <a:off x="3254731" y="3280393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5" name="Oval 604"/>
          <p:cNvSpPr/>
          <p:nvPr/>
        </p:nvSpPr>
        <p:spPr>
          <a:xfrm>
            <a:off x="3228540" y="3311350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6" name="Oval 605"/>
          <p:cNvSpPr/>
          <p:nvPr/>
        </p:nvSpPr>
        <p:spPr>
          <a:xfrm>
            <a:off x="3008224" y="3293450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7" name="Oval 606"/>
          <p:cNvSpPr/>
          <p:nvPr/>
        </p:nvSpPr>
        <p:spPr>
          <a:xfrm>
            <a:off x="3051086" y="3293450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8" name="Oval 607"/>
          <p:cNvSpPr/>
          <p:nvPr/>
        </p:nvSpPr>
        <p:spPr>
          <a:xfrm>
            <a:off x="2862968" y="3293450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9" name="Oval 608"/>
          <p:cNvSpPr/>
          <p:nvPr/>
        </p:nvSpPr>
        <p:spPr>
          <a:xfrm>
            <a:off x="2905830" y="3293450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0" name="Oval 609"/>
          <p:cNvSpPr/>
          <p:nvPr/>
        </p:nvSpPr>
        <p:spPr>
          <a:xfrm>
            <a:off x="2837916" y="3230287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1" name="Oval 610"/>
          <p:cNvSpPr/>
          <p:nvPr/>
        </p:nvSpPr>
        <p:spPr>
          <a:xfrm>
            <a:off x="2837916" y="3275531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2" name="Oval 611"/>
          <p:cNvSpPr/>
          <p:nvPr/>
        </p:nvSpPr>
        <p:spPr>
          <a:xfrm>
            <a:off x="2873631" y="3230287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3" name="Oval 612"/>
          <p:cNvSpPr/>
          <p:nvPr/>
        </p:nvSpPr>
        <p:spPr>
          <a:xfrm>
            <a:off x="2795052" y="3201715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4" name="Oval 613"/>
          <p:cNvSpPr/>
          <p:nvPr/>
        </p:nvSpPr>
        <p:spPr>
          <a:xfrm>
            <a:off x="3059371" y="3199334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5" name="Oval 614"/>
          <p:cNvSpPr/>
          <p:nvPr/>
        </p:nvSpPr>
        <p:spPr>
          <a:xfrm>
            <a:off x="3116515" y="3246962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6" name="Oval 615"/>
          <p:cNvSpPr/>
          <p:nvPr/>
        </p:nvSpPr>
        <p:spPr>
          <a:xfrm>
            <a:off x="2966497" y="3301725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7" name="Oval 616"/>
          <p:cNvSpPr/>
          <p:nvPr/>
        </p:nvSpPr>
        <p:spPr>
          <a:xfrm>
            <a:off x="2976021" y="3263624"/>
            <a:ext cx="4572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625" name="Picture 62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85" y="3183576"/>
            <a:ext cx="652592" cy="269326"/>
          </a:xfrm>
          <a:prstGeom prst="ellipse">
            <a:avLst/>
          </a:prstGeom>
        </p:spPr>
      </p:pic>
      <p:sp>
        <p:nvSpPr>
          <p:cNvPr id="626" name="Oval 8"/>
          <p:cNvSpPr/>
          <p:nvPr/>
        </p:nvSpPr>
        <p:spPr>
          <a:xfrm>
            <a:off x="2612835" y="3288297"/>
            <a:ext cx="775566" cy="296772"/>
          </a:xfrm>
          <a:custGeom>
            <a:avLst/>
            <a:gdLst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463689 w 945856"/>
              <a:gd name="connsiteY6" fmla="*/ 121447 h 557217"/>
              <a:gd name="connsiteX7" fmla="*/ 943111 w 945856"/>
              <a:gd name="connsiteY7" fmla="*/ 120664 h 557217"/>
              <a:gd name="connsiteX8" fmla="*/ 466066 w 945856"/>
              <a:gd name="connsiteY8" fmla="*/ 0 h 557217"/>
              <a:gd name="connsiteX9" fmla="*/ 0 w 945856"/>
              <a:gd name="connsiteY9" fmla="*/ 109102 h 557217"/>
              <a:gd name="connsiteX10" fmla="*/ 463689 w 945856"/>
              <a:gd name="connsiteY10" fmla="*/ 121447 h 557217"/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508933 w 945856"/>
              <a:gd name="connsiteY6" fmla="*/ 126209 h 557217"/>
              <a:gd name="connsiteX7" fmla="*/ 943111 w 945856"/>
              <a:gd name="connsiteY7" fmla="*/ 120664 h 557217"/>
              <a:gd name="connsiteX8" fmla="*/ 466066 w 945856"/>
              <a:gd name="connsiteY8" fmla="*/ 0 h 557217"/>
              <a:gd name="connsiteX9" fmla="*/ 0 w 945856"/>
              <a:gd name="connsiteY9" fmla="*/ 109102 h 557217"/>
              <a:gd name="connsiteX10" fmla="*/ 508933 w 945856"/>
              <a:gd name="connsiteY10" fmla="*/ 126209 h 557217"/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508933 w 945856"/>
              <a:gd name="connsiteY6" fmla="*/ 126209 h 557217"/>
              <a:gd name="connsiteX7" fmla="*/ 943111 w 945856"/>
              <a:gd name="connsiteY7" fmla="*/ 120664 h 557217"/>
              <a:gd name="connsiteX8" fmla="*/ 466066 w 945856"/>
              <a:gd name="connsiteY8" fmla="*/ 0 h 557217"/>
              <a:gd name="connsiteX9" fmla="*/ 0 w 945856"/>
              <a:gd name="connsiteY9" fmla="*/ 109102 h 557217"/>
              <a:gd name="connsiteX10" fmla="*/ 508933 w 945856"/>
              <a:gd name="connsiteY10" fmla="*/ 126209 h 557217"/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0 w 945856"/>
              <a:gd name="connsiteY6" fmla="*/ 109102 h 557217"/>
              <a:gd name="connsiteX7" fmla="*/ 943111 w 945856"/>
              <a:gd name="connsiteY7" fmla="*/ 120664 h 557217"/>
              <a:gd name="connsiteX8" fmla="*/ 466066 w 945856"/>
              <a:gd name="connsiteY8" fmla="*/ 0 h 557217"/>
              <a:gd name="connsiteX9" fmla="*/ 0 w 945856"/>
              <a:gd name="connsiteY9" fmla="*/ 109102 h 557217"/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0 w 945856"/>
              <a:gd name="connsiteY6" fmla="*/ 109102 h 557217"/>
              <a:gd name="connsiteX7" fmla="*/ 466066 w 945856"/>
              <a:gd name="connsiteY7" fmla="*/ 0 h 557217"/>
              <a:gd name="connsiteX8" fmla="*/ 0 w 945856"/>
              <a:gd name="connsiteY8" fmla="*/ 109102 h 557217"/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0 w 945856"/>
              <a:gd name="connsiteY6" fmla="*/ 109102 h 557217"/>
              <a:gd name="connsiteX7" fmla="*/ 466066 w 945856"/>
              <a:gd name="connsiteY7" fmla="*/ 0 h 557217"/>
              <a:gd name="connsiteX8" fmla="*/ 0 w 945856"/>
              <a:gd name="connsiteY8" fmla="*/ 109102 h 557217"/>
              <a:gd name="connsiteX0" fmla="*/ 929927 w 929927"/>
              <a:gd name="connsiteY0" fmla="*/ 0 h 356920"/>
              <a:gd name="connsiteX1" fmla="*/ 454903 w 929927"/>
              <a:gd name="connsiteY1" fmla="*/ 356920 h 356920"/>
              <a:gd name="connsiteX2" fmla="*/ 0 w 929927"/>
              <a:gd name="connsiteY2" fmla="*/ 85262 h 356920"/>
              <a:gd name="connsiteX3" fmla="*/ 53450 w 929927"/>
              <a:gd name="connsiteY3" fmla="*/ 57720 h 356920"/>
              <a:gd name="connsiteX4" fmla="*/ 450137 w 929927"/>
              <a:gd name="connsiteY4" fmla="*/ 123555 h 356920"/>
              <a:gd name="connsiteX5" fmla="*/ 929927 w 929927"/>
              <a:gd name="connsiteY5" fmla="*/ 0 h 35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927" h="356920">
                <a:moveTo>
                  <a:pt x="929927" y="0"/>
                </a:moveTo>
                <a:cubicBezTo>
                  <a:pt x="913768" y="199691"/>
                  <a:pt x="707118" y="356920"/>
                  <a:pt x="454903" y="356920"/>
                </a:cubicBezTo>
                <a:cubicBezTo>
                  <a:pt x="240224" y="356920"/>
                  <a:pt x="58556" y="243007"/>
                  <a:pt x="0" y="85262"/>
                </a:cubicBezTo>
                <a:cubicBezTo>
                  <a:pt x="19012" y="78917"/>
                  <a:pt x="41601" y="64878"/>
                  <a:pt x="53450" y="57720"/>
                </a:cubicBezTo>
                <a:cubicBezTo>
                  <a:pt x="143441" y="97976"/>
                  <a:pt x="287652" y="123555"/>
                  <a:pt x="450137" y="123555"/>
                </a:cubicBezTo>
                <a:cubicBezTo>
                  <a:pt x="682439" y="123555"/>
                  <a:pt x="877389" y="71272"/>
                  <a:pt x="92992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1000">
                <a:schemeClr val="bg1">
                  <a:lumMod val="6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18" name="Group 617"/>
          <p:cNvGrpSpPr/>
          <p:nvPr/>
        </p:nvGrpSpPr>
        <p:grpSpPr>
          <a:xfrm flipH="1">
            <a:off x="1738314" y="3106401"/>
            <a:ext cx="1066800" cy="307777"/>
            <a:chOff x="5941656" y="2061674"/>
            <a:chExt cx="1066800" cy="307777"/>
          </a:xfrm>
        </p:grpSpPr>
        <p:grpSp>
          <p:nvGrpSpPr>
            <p:cNvPr id="619" name="Group 618"/>
            <p:cNvGrpSpPr/>
            <p:nvPr/>
          </p:nvGrpSpPr>
          <p:grpSpPr>
            <a:xfrm>
              <a:off x="5941656" y="2203193"/>
              <a:ext cx="659477" cy="46180"/>
              <a:chOff x="5669705" y="-358845"/>
              <a:chExt cx="659477" cy="46180"/>
            </a:xfrm>
          </p:grpSpPr>
          <p:sp>
            <p:nvSpPr>
              <p:cNvPr id="623" name="Oval 622"/>
              <p:cNvSpPr/>
              <p:nvPr/>
            </p:nvSpPr>
            <p:spPr>
              <a:xfrm>
                <a:off x="5669705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24" name="Straight Connector 623"/>
              <p:cNvCxnSpPr/>
              <p:nvPr/>
            </p:nvCxnSpPr>
            <p:spPr>
              <a:xfrm>
                <a:off x="5711470" y="-334575"/>
                <a:ext cx="617712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20" name="Group 619"/>
            <p:cNvGrpSpPr/>
            <p:nvPr/>
          </p:nvGrpSpPr>
          <p:grpSpPr>
            <a:xfrm>
              <a:off x="6289045" y="2061674"/>
              <a:ext cx="719411" cy="307777"/>
              <a:chOff x="6017094" y="-466235"/>
              <a:chExt cx="719411" cy="307777"/>
            </a:xfrm>
          </p:grpSpPr>
          <p:sp>
            <p:nvSpPr>
              <p:cNvPr id="621" name="Rounded Rectangle 620"/>
              <p:cNvSpPr/>
              <p:nvPr/>
            </p:nvSpPr>
            <p:spPr>
              <a:xfrm>
                <a:off x="6179309" y="-433311"/>
                <a:ext cx="387807" cy="24457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6017094" y="-466235"/>
                <a:ext cx="71941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Iron</a:t>
                </a:r>
              </a:p>
            </p:txBody>
          </p:sp>
        </p:grpSp>
      </p:grpSp>
      <p:grpSp>
        <p:nvGrpSpPr>
          <p:cNvPr id="544" name="Group 543"/>
          <p:cNvGrpSpPr/>
          <p:nvPr/>
        </p:nvGrpSpPr>
        <p:grpSpPr>
          <a:xfrm>
            <a:off x="3195638" y="3009902"/>
            <a:ext cx="1093796" cy="324335"/>
            <a:chOff x="4889938" y="2053737"/>
            <a:chExt cx="1093796" cy="324335"/>
          </a:xfrm>
        </p:grpSpPr>
        <p:grpSp>
          <p:nvGrpSpPr>
            <p:cNvPr id="545" name="Group 544"/>
            <p:cNvGrpSpPr/>
            <p:nvPr/>
          </p:nvGrpSpPr>
          <p:grpSpPr>
            <a:xfrm>
              <a:off x="4889938" y="2216885"/>
              <a:ext cx="316125" cy="161187"/>
              <a:chOff x="4617987" y="-345153"/>
              <a:chExt cx="316125" cy="161187"/>
            </a:xfrm>
          </p:grpSpPr>
          <p:sp>
            <p:nvSpPr>
              <p:cNvPr id="549" name="Oval 548"/>
              <p:cNvSpPr/>
              <p:nvPr/>
            </p:nvSpPr>
            <p:spPr>
              <a:xfrm>
                <a:off x="4617987" y="-230146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50" name="Straight Connector 549"/>
              <p:cNvCxnSpPr/>
              <p:nvPr/>
            </p:nvCxnSpPr>
            <p:spPr>
              <a:xfrm flipV="1">
                <a:off x="4660701" y="-345153"/>
                <a:ext cx="273411" cy="129746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46" name="Group 545"/>
            <p:cNvGrpSpPr/>
            <p:nvPr/>
          </p:nvGrpSpPr>
          <p:grpSpPr>
            <a:xfrm>
              <a:off x="5169984" y="2053737"/>
              <a:ext cx="813750" cy="307777"/>
              <a:chOff x="4898033" y="-474172"/>
              <a:chExt cx="813750" cy="307777"/>
            </a:xfrm>
          </p:grpSpPr>
          <p:sp>
            <p:nvSpPr>
              <p:cNvPr id="547" name="Rounded Rectangle 546"/>
              <p:cNvSpPr/>
              <p:nvPr/>
            </p:nvSpPr>
            <p:spPr>
              <a:xfrm>
                <a:off x="4926969" y="-453884"/>
                <a:ext cx="746551" cy="27143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4898033" y="-474172"/>
                <a:ext cx="8137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prstClr val="black"/>
                    </a:solidFill>
                    <a:latin typeface="Adobe Garamond Pro Bold" pitchFamily="18" charset="0"/>
                  </a:rPr>
                  <a:t>Sulphur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grpSp>
        <p:nvGrpSpPr>
          <p:cNvPr id="627" name="Group 626"/>
          <p:cNvGrpSpPr/>
          <p:nvPr/>
        </p:nvGrpSpPr>
        <p:grpSpPr>
          <a:xfrm>
            <a:off x="3195638" y="2918730"/>
            <a:ext cx="1490661" cy="324335"/>
            <a:chOff x="4889938" y="2053737"/>
            <a:chExt cx="1490661" cy="324335"/>
          </a:xfrm>
        </p:grpSpPr>
        <p:grpSp>
          <p:nvGrpSpPr>
            <p:cNvPr id="628" name="Group 627"/>
            <p:cNvGrpSpPr/>
            <p:nvPr/>
          </p:nvGrpSpPr>
          <p:grpSpPr>
            <a:xfrm>
              <a:off x="4889938" y="2216885"/>
              <a:ext cx="316125" cy="161187"/>
              <a:chOff x="4617987" y="-345153"/>
              <a:chExt cx="316125" cy="161187"/>
            </a:xfrm>
          </p:grpSpPr>
          <p:sp>
            <p:nvSpPr>
              <p:cNvPr id="632" name="Oval 631"/>
              <p:cNvSpPr/>
              <p:nvPr/>
            </p:nvSpPr>
            <p:spPr>
              <a:xfrm>
                <a:off x="4617987" y="-230146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33" name="Straight Connector 632"/>
              <p:cNvCxnSpPr/>
              <p:nvPr/>
            </p:nvCxnSpPr>
            <p:spPr>
              <a:xfrm flipV="1">
                <a:off x="4660701" y="-345153"/>
                <a:ext cx="273411" cy="129746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29" name="Group 628"/>
            <p:cNvGrpSpPr/>
            <p:nvPr/>
          </p:nvGrpSpPr>
          <p:grpSpPr>
            <a:xfrm>
              <a:off x="5136646" y="2053737"/>
              <a:ext cx="1243953" cy="307777"/>
              <a:chOff x="4864695" y="-474172"/>
              <a:chExt cx="1243953" cy="307777"/>
            </a:xfrm>
          </p:grpSpPr>
          <p:sp>
            <p:nvSpPr>
              <p:cNvPr id="630" name="Rounded Rectangle 629"/>
              <p:cNvSpPr/>
              <p:nvPr/>
            </p:nvSpPr>
            <p:spPr>
              <a:xfrm>
                <a:off x="4926969" y="-440152"/>
                <a:ext cx="1143580" cy="257701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4864695" y="-474172"/>
                <a:ext cx="124395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Iron </a:t>
                </a:r>
                <a:r>
                  <a:rPr lang="en-US" sz="1400" b="1" dirty="0" err="1">
                    <a:solidFill>
                      <a:prstClr val="black"/>
                    </a:solidFill>
                    <a:latin typeface="Adobe Garamond Pro Bold" pitchFamily="18" charset="0"/>
                  </a:rPr>
                  <a:t>sulphide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sp>
        <p:nvSpPr>
          <p:cNvPr id="156" name="Snip Diagonal Corner Rectangle 155"/>
          <p:cNvSpPr/>
          <p:nvPr/>
        </p:nvSpPr>
        <p:spPr>
          <a:xfrm>
            <a:off x="594046" y="769171"/>
            <a:ext cx="4986066" cy="950235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23827" y="771550"/>
            <a:ext cx="614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Fe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350690" y="819324"/>
            <a:ext cx="461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763688" y="771550"/>
            <a:ext cx="561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S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cxnSp>
        <p:nvCxnSpPr>
          <p:cNvPr id="160" name="Straight Arrow Connector 159"/>
          <p:cNvCxnSpPr/>
          <p:nvPr/>
        </p:nvCxnSpPr>
        <p:spPr>
          <a:xfrm>
            <a:off x="3491880" y="973455"/>
            <a:ext cx="822960" cy="396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Rectangle 160"/>
          <p:cNvSpPr/>
          <p:nvPr/>
        </p:nvSpPr>
        <p:spPr>
          <a:xfrm>
            <a:off x="4487179" y="771550"/>
            <a:ext cx="732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FeS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260376" y="819324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577752" y="771550"/>
            <a:ext cx="739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Heat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717477" y="1059582"/>
            <a:ext cx="614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Iron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619672" y="1059582"/>
            <a:ext cx="1110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Sulphur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271268" y="1046882"/>
            <a:ext cx="1110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Iron </a:t>
            </a:r>
          </a:p>
          <a:p>
            <a:pPr algn="ctr"/>
            <a:r>
              <a:rPr lang="en-US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sulphide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587580" y="1881386"/>
            <a:ext cx="4813281" cy="603652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78679" y="1852358"/>
            <a:ext cx="464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Reactions in which heat is absorbed are called endothermic chemical reactions.</a:t>
            </a:r>
          </a:p>
        </p:txBody>
      </p:sp>
      <p:grpSp>
        <p:nvGrpSpPr>
          <p:cNvPr id="529" name="Group 528"/>
          <p:cNvGrpSpPr/>
          <p:nvPr/>
        </p:nvGrpSpPr>
        <p:grpSpPr>
          <a:xfrm>
            <a:off x="3509162" y="3798047"/>
            <a:ext cx="1428250" cy="307777"/>
            <a:chOff x="4879471" y="2060880"/>
            <a:chExt cx="1428250" cy="307777"/>
          </a:xfrm>
        </p:grpSpPr>
        <p:grpSp>
          <p:nvGrpSpPr>
            <p:cNvPr id="530" name="Group 529"/>
            <p:cNvGrpSpPr/>
            <p:nvPr/>
          </p:nvGrpSpPr>
          <p:grpSpPr>
            <a:xfrm>
              <a:off x="4879471" y="2203193"/>
              <a:ext cx="762000" cy="46180"/>
              <a:chOff x="4607520" y="-358845"/>
              <a:chExt cx="762000" cy="46180"/>
            </a:xfrm>
          </p:grpSpPr>
          <p:sp>
            <p:nvSpPr>
              <p:cNvPr id="534" name="Oval 533"/>
              <p:cNvSpPr/>
              <p:nvPr/>
            </p:nvSpPr>
            <p:spPr>
              <a:xfrm>
                <a:off x="4607520" y="-35884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35" name="Straight Connector 534"/>
              <p:cNvCxnSpPr/>
              <p:nvPr/>
            </p:nvCxnSpPr>
            <p:spPr>
              <a:xfrm>
                <a:off x="4652377" y="-334575"/>
                <a:ext cx="717143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531" name="Group 530"/>
            <p:cNvGrpSpPr/>
            <p:nvPr/>
          </p:nvGrpSpPr>
          <p:grpSpPr>
            <a:xfrm>
              <a:off x="5172823" y="2060880"/>
              <a:ext cx="1134898" cy="307777"/>
              <a:chOff x="4900872" y="-467029"/>
              <a:chExt cx="1134898" cy="307777"/>
            </a:xfrm>
          </p:grpSpPr>
          <p:sp>
            <p:nvSpPr>
              <p:cNvPr id="532" name="Rounded Rectangle 531"/>
              <p:cNvSpPr/>
              <p:nvPr/>
            </p:nvSpPr>
            <p:spPr>
              <a:xfrm>
                <a:off x="4931731" y="-446741"/>
                <a:ext cx="1083854" cy="27143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4900872" y="-467029"/>
                <a:ext cx="113489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Tripod 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stand 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392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40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21" dur="500" spd="-100000" fill="hold"/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40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28" dur="500" spd="-100000" fill="hold"/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400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43" dur="500" spd="-100000" fill="hold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400"/>
                                            <p:tgtEl>
                                              <p:spTgt spid="5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54" dur="500" spd="-10000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20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1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20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1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10"/>
                                </p:stCondLst>
                                <p:childTnLst>
                                  <p:par>
                                    <p:cTn id="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200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810"/>
                                </p:stCondLst>
                                <p:childTnLst>
                                  <p:par>
                                    <p:cTn id="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20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200"/>
                                            <p:tgtEl>
                                              <p:spTgt spid="5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21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200"/>
                                            <p:tgtEl>
                                              <p:spTgt spid="5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410"/>
                                </p:stCondLst>
                                <p:childTnLst>
                                  <p:par>
                                    <p:cTn id="8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200"/>
                                            <p:tgtEl>
                                              <p:spTgt spid="5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1610"/>
                                </p:stCondLst>
                                <p:childTnLst>
                                  <p:par>
                                    <p:cTn id="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00"/>
                                            <p:tgtEl>
                                              <p:spTgt spid="5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181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200"/>
                                            <p:tgtEl>
                                              <p:spTgt spid="5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201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00"/>
                                            <p:tgtEl>
                                              <p:spTgt spid="5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221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00"/>
                                            <p:tgtEl>
                                              <p:spTgt spid="5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410"/>
                                </p:stCondLst>
                                <p:childTnLst>
                                  <p:par>
                                    <p:cTn id="1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200"/>
                                            <p:tgtEl>
                                              <p:spTgt spid="5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2610"/>
                                </p:stCondLst>
                                <p:childTnLst>
                                  <p:par>
                                    <p:cTn id="1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200"/>
                                            <p:tgtEl>
                                              <p:spTgt spid="5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810"/>
                                </p:stCondLst>
                                <p:childTnLst>
                                  <p:par>
                                    <p:cTn id="1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5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3010"/>
                                </p:stCondLst>
                                <p:childTnLst>
                                  <p:par>
                                    <p:cTn id="1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200"/>
                                            <p:tgtEl>
                                              <p:spTgt spid="5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3210"/>
                                </p:stCondLst>
                                <p:childTnLst>
                                  <p:par>
                                    <p:cTn id="1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200"/>
                                            <p:tgtEl>
                                              <p:spTgt spid="5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3410"/>
                                </p:stCondLst>
                                <p:childTnLst>
                                  <p:par>
                                    <p:cTn id="1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00"/>
                                            <p:tgtEl>
                                              <p:spTgt spid="5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3610"/>
                                </p:stCondLst>
                                <p:childTnLst>
                                  <p:par>
                                    <p:cTn id="1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200"/>
                                            <p:tgtEl>
                                              <p:spTgt spid="5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3810"/>
                                </p:stCondLst>
                                <p:childTnLst>
                                  <p:par>
                                    <p:cTn id="1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200"/>
                                            <p:tgtEl>
                                              <p:spTgt spid="5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4010"/>
                                </p:stCondLst>
                                <p:childTnLst>
                                  <p:par>
                                    <p:cTn id="1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200"/>
                                            <p:tgtEl>
                                              <p:spTgt spid="5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4210"/>
                                </p:stCondLst>
                                <p:childTnLst>
                                  <p:par>
                                    <p:cTn id="1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7" dur="200"/>
                                            <p:tgtEl>
                                              <p:spTgt spid="5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4410"/>
                                </p:stCondLst>
                                <p:childTnLst>
                                  <p:par>
                                    <p:cTn id="1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1" dur="200"/>
                                            <p:tgtEl>
                                              <p:spTgt spid="5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4610"/>
                                </p:stCondLst>
                                <p:childTnLst>
                                  <p:par>
                                    <p:cTn id="1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5" dur="200"/>
                                            <p:tgtEl>
                                              <p:spTgt spid="5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4810"/>
                                </p:stCondLst>
                                <p:childTnLst>
                                  <p:par>
                                    <p:cTn id="1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9" dur="200"/>
                                            <p:tgtEl>
                                              <p:spTgt spid="5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5010"/>
                                </p:stCondLst>
                                <p:childTnLst>
                                  <p:par>
                                    <p:cTn id="1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3" dur="200"/>
                                            <p:tgtEl>
                                              <p:spTgt spid="5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5210"/>
                                </p:stCondLst>
                                <p:childTnLst>
                                  <p:par>
                                    <p:cTn id="1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7" dur="200"/>
                                            <p:tgtEl>
                                              <p:spTgt spid="5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5410"/>
                                </p:stCondLst>
                                <p:childTnLst>
                                  <p:par>
                                    <p:cTn id="1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200"/>
                                            <p:tgtEl>
                                              <p:spTgt spid="5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2" fill="hold">
                                <p:stCondLst>
                                  <p:cond delay="5610"/>
                                </p:stCondLst>
                                <p:childTnLst>
                                  <p:par>
                                    <p:cTn id="1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5" dur="200"/>
                                            <p:tgtEl>
                                              <p:spTgt spid="5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5810"/>
                                </p:stCondLst>
                                <p:childTnLst>
                                  <p:par>
                                    <p:cTn id="1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9" dur="200"/>
                                            <p:tgtEl>
                                              <p:spTgt spid="5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0" fill="hold">
                                <p:stCondLst>
                                  <p:cond delay="6010"/>
                                </p:stCondLst>
                                <p:childTnLst>
                                  <p:par>
                                    <p:cTn id="1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3" dur="200"/>
                                            <p:tgtEl>
                                              <p:spTgt spid="5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4" fill="hold">
                                <p:stCondLst>
                                  <p:cond delay="6210"/>
                                </p:stCondLst>
                                <p:childTnLst>
                                  <p:par>
                                    <p:cTn id="1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00"/>
                                            <p:tgtEl>
                                              <p:spTgt spid="5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8" fill="hold">
                                <p:stCondLst>
                                  <p:cond delay="6410"/>
                                </p:stCondLst>
                                <p:childTnLst>
                                  <p:par>
                                    <p:cTn id="18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1" dur="200"/>
                                            <p:tgtEl>
                                              <p:spTgt spid="5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2" fill="hold">
                                <p:stCondLst>
                                  <p:cond delay="6610"/>
                                </p:stCondLst>
                                <p:childTnLst>
                                  <p:par>
                                    <p:cTn id="1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5" dur="200"/>
                                            <p:tgtEl>
                                              <p:spTgt spid="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6" fill="hold">
                                <p:stCondLst>
                                  <p:cond delay="6810"/>
                                </p:stCondLst>
                                <p:childTnLst>
                                  <p:par>
                                    <p:cTn id="1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9" dur="200"/>
                                            <p:tgtEl>
                                              <p:spTgt spid="5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0" fill="hold">
                                <p:stCondLst>
                                  <p:cond delay="7010"/>
                                </p:stCondLst>
                                <p:childTnLst>
                                  <p:par>
                                    <p:cTn id="2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3" dur="200"/>
                                            <p:tgtEl>
                                              <p:spTgt spid="5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4" fill="hold">
                                <p:stCondLst>
                                  <p:cond delay="7210"/>
                                </p:stCondLst>
                                <p:childTnLst>
                                  <p:par>
                                    <p:cTn id="2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7" dur="200"/>
                                            <p:tgtEl>
                                              <p:spTgt spid="5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8" fill="hold">
                                <p:stCondLst>
                                  <p:cond delay="7410"/>
                                </p:stCondLst>
                                <p:childTnLst>
                                  <p:par>
                                    <p:cTn id="2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1" dur="200"/>
                                            <p:tgtEl>
                                              <p:spTgt spid="5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2" fill="hold">
                                <p:stCondLst>
                                  <p:cond delay="7610"/>
                                </p:stCondLst>
                                <p:childTnLst>
                                  <p:par>
                                    <p:cTn id="2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5" dur="200"/>
                                            <p:tgtEl>
                                              <p:spTgt spid="6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6" fill="hold">
                                <p:stCondLst>
                                  <p:cond delay="7810"/>
                                </p:stCondLst>
                                <p:childTnLst>
                                  <p:par>
                                    <p:cTn id="2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9" dur="200"/>
                                            <p:tgtEl>
                                              <p:spTgt spid="6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0" fill="hold">
                                <p:stCondLst>
                                  <p:cond delay="8010"/>
                                </p:stCondLst>
                                <p:childTnLst>
                                  <p:par>
                                    <p:cTn id="2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3" dur="200"/>
                                            <p:tgtEl>
                                              <p:spTgt spid="6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4" fill="hold">
                                <p:stCondLst>
                                  <p:cond delay="8210"/>
                                </p:stCondLst>
                                <p:childTnLst>
                                  <p:par>
                                    <p:cTn id="2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7" dur="200"/>
                                            <p:tgtEl>
                                              <p:spTgt spid="6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8" fill="hold">
                                <p:stCondLst>
                                  <p:cond delay="8410"/>
                                </p:stCondLst>
                                <p:childTnLst>
                                  <p:par>
                                    <p:cTn id="2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1" dur="200"/>
                                            <p:tgtEl>
                                              <p:spTgt spid="6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2" fill="hold">
                                <p:stCondLst>
                                  <p:cond delay="8610"/>
                                </p:stCondLst>
                                <p:childTnLst>
                                  <p:par>
                                    <p:cTn id="2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5" dur="200"/>
                                            <p:tgtEl>
                                              <p:spTgt spid="6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6" fill="hold">
                                <p:stCondLst>
                                  <p:cond delay="8810"/>
                                </p:stCondLst>
                                <p:childTnLst>
                                  <p:par>
                                    <p:cTn id="2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9" dur="200"/>
                                            <p:tgtEl>
                                              <p:spTgt spid="6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0" fill="hold">
                                <p:stCondLst>
                                  <p:cond delay="9010"/>
                                </p:stCondLst>
                                <p:childTnLst>
                                  <p:par>
                                    <p:cTn id="2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3" dur="200"/>
                                            <p:tgtEl>
                                              <p:spTgt spid="6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4" fill="hold">
                                <p:stCondLst>
                                  <p:cond delay="9210"/>
                                </p:stCondLst>
                                <p:childTnLst>
                                  <p:par>
                                    <p:cTn id="2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7" dur="200"/>
                                            <p:tgtEl>
                                              <p:spTgt spid="6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8" fill="hold">
                                <p:stCondLst>
                                  <p:cond delay="9410"/>
                                </p:stCondLst>
                                <p:childTnLst>
                                  <p:par>
                                    <p:cTn id="2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1" dur="200"/>
                                            <p:tgtEl>
                                              <p:spTgt spid="6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2" fill="hold">
                                <p:stCondLst>
                                  <p:cond delay="9610"/>
                                </p:stCondLst>
                                <p:childTnLst>
                                  <p:par>
                                    <p:cTn id="2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5" dur="20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6" fill="hold">
                                <p:stCondLst>
                                  <p:cond delay="9810"/>
                                </p:stCondLst>
                                <p:childTnLst>
                                  <p:par>
                                    <p:cTn id="2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9" dur="20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10010"/>
                                </p:stCondLst>
                                <p:childTnLst>
                                  <p:par>
                                    <p:cTn id="2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3" dur="200"/>
                                            <p:tgtEl>
                                              <p:spTgt spid="6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4" fill="hold">
                                <p:stCondLst>
                                  <p:cond delay="10210"/>
                                </p:stCondLst>
                                <p:childTnLst>
                                  <p:par>
                                    <p:cTn id="2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7" dur="200"/>
                                            <p:tgtEl>
                                              <p:spTgt spid="6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8" fill="hold">
                                <p:stCondLst>
                                  <p:cond delay="10410"/>
                                </p:stCondLst>
                                <p:childTnLst>
                                  <p:par>
                                    <p:cTn id="2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1" dur="200"/>
                                            <p:tgtEl>
                                              <p:spTgt spid="6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2" fill="hold">
                                <p:stCondLst>
                                  <p:cond delay="10610"/>
                                </p:stCondLst>
                                <p:childTnLst>
                                  <p:par>
                                    <p:cTn id="2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5" dur="200"/>
                                            <p:tgtEl>
                                              <p:spTgt spid="6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6" fill="hold">
                                <p:stCondLst>
                                  <p:cond delay="10810"/>
                                </p:stCondLst>
                                <p:childTnLst>
                                  <p:par>
                                    <p:cTn id="2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9" dur="200"/>
                                            <p:tgtEl>
                                              <p:spTgt spid="6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0" fill="hold">
                                <p:stCondLst>
                                  <p:cond delay="11010"/>
                                </p:stCondLst>
                                <p:childTnLst>
                                  <p:par>
                                    <p:cTn id="2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3" dur="200"/>
                                            <p:tgtEl>
                                              <p:spTgt spid="6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6" dur="400"/>
                                            <p:tgtEl>
                                              <p:spTgt spid="6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0.00216 L 0.01458 0.00154 " pathEditMode="relative" rAng="0" ptsTypes="AA" p14:bounceEnd="52000">
                                          <p:cBhvr>
                                            <p:cTn id="288" dur="500" fill="hold"/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9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9" fill="hold">
                          <p:stCondLst>
                            <p:cond delay="indefinite"/>
                          </p:stCondLst>
                          <p:childTnLst>
                            <p:par>
                              <p:cTn id="2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3" dur="500"/>
                                            <p:tgtEl>
                                              <p:spTgt spid="5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6" dur="50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9" dur="50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0" presetID="6" presetClass="emph" presetSubtype="0" repeatCount="3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1" dur="2000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2" presetID="6" presetClass="emph" presetSubtype="0" repeatCount="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3" dur="120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05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06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07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08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9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0" presetID="32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11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2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13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4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15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6" presetID="32" presetClass="emph" presetSubtype="0" repeatCount="145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17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8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19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20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21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2" fill="hold">
                          <p:stCondLst>
                            <p:cond delay="indefinite"/>
                          </p:stCondLst>
                          <p:childTnLst>
                            <p:par>
                              <p:cTn id="3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6" dur="500"/>
                                            <p:tgtEl>
                                              <p:spTgt spid="6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7" fill="hold">
                          <p:stCondLst>
                            <p:cond delay="indefinite"/>
                          </p:stCondLst>
                          <p:childTnLst>
                            <p:par>
                              <p:cTn id="3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5" dur="400"/>
                                            <p:tgtEl>
                                              <p:spTgt spid="6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337" dur="500" spd="-100000" fill="hold"/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8" fill="hold">
                          <p:stCondLst>
                            <p:cond delay="indefinite"/>
                          </p:stCondLst>
                          <p:childTnLst>
                            <p:par>
                              <p:cTn id="3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2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3" fill="hold">
                          <p:stCondLst>
                            <p:cond delay="indefinite"/>
                          </p:stCondLst>
                          <p:childTnLst>
                            <p:par>
                              <p:cTn id="3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7" dur="500" fill="hold"/>
                                            <p:tgtEl>
                                              <p:spTgt spid="1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8" dur="500" fill="hold"/>
                                            <p:tgtEl>
                                              <p:spTgt spid="1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9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1" dur="500" fill="hold"/>
                                            <p:tgtEl>
                                              <p:spTgt spid="1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2" dur="500" fill="hold"/>
                                            <p:tgtEl>
                                              <p:spTgt spid="1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3" fill="hold">
                          <p:stCondLst>
                            <p:cond delay="indefinite"/>
                          </p:stCondLst>
                          <p:childTnLst>
                            <p:par>
                              <p:cTn id="3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7" dur="500" fill="hold"/>
                                            <p:tgtEl>
                                              <p:spTgt spid="1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8" dur="500" fill="hold"/>
                                            <p:tgtEl>
                                              <p:spTgt spid="1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9" fill="hold">
                          <p:stCondLst>
                            <p:cond delay="indefinite"/>
                          </p:stCondLst>
                          <p:childTnLst>
                            <p:par>
                              <p:cTn id="3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1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3" dur="500" fill="hold"/>
                                            <p:tgtEl>
                                              <p:spTgt spid="1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4" dur="500" fill="hold"/>
                                            <p:tgtEl>
                                              <p:spTgt spid="1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7" dur="500" fill="hold"/>
                                            <p:tgtEl>
                                              <p:spTgt spid="1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8" dur="500" fill="hold"/>
                                            <p:tgtEl>
                                              <p:spTgt spid="1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9" fill="hold">
                          <p:stCondLst>
                            <p:cond delay="indefinite"/>
                          </p:stCondLst>
                          <p:childTnLst>
                            <p:par>
                              <p:cTn id="3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1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3" dur="500" fill="hold"/>
                                            <p:tgtEl>
                                              <p:spTgt spid="16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4" dur="500" fill="hold"/>
                                            <p:tgtEl>
                                              <p:spTgt spid="16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5" fill="hold">
                          <p:stCondLst>
                            <p:cond delay="indefinite"/>
                          </p:stCondLst>
                          <p:childTnLst>
                            <p:par>
                              <p:cTn id="3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7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9" dur="500" fill="hold"/>
                                            <p:tgtEl>
                                              <p:spTgt spid="1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0" dur="500" fill="hold"/>
                                            <p:tgtEl>
                                              <p:spTgt spid="1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1" fill="hold">
                          <p:stCondLst>
                            <p:cond delay="indefinite"/>
                          </p:stCondLst>
                          <p:childTnLst>
                            <p:par>
                              <p:cTn id="3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3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5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6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7" fill="hold">
                          <p:stCondLst>
                            <p:cond delay="indefinite"/>
                          </p:stCondLst>
                          <p:childTnLst>
                            <p:par>
                              <p:cTn id="3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1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2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3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5" dur="500" fill="hold"/>
                                            <p:tgtEl>
                                              <p:spTgt spid="1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6" dur="500" fill="hold"/>
                                            <p:tgtEl>
                                              <p:spTgt spid="1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7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9" dur="500" fill="hold"/>
                                            <p:tgtEl>
                                              <p:spTgt spid="1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0" dur="500" fill="hold"/>
                                            <p:tgtEl>
                                              <p:spTgt spid="1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1" fill="hold">
                          <p:stCondLst>
                            <p:cond delay="indefinite"/>
                          </p:stCondLst>
                          <p:childTnLst>
                            <p:par>
                              <p:cTn id="4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5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6" presetID="23" presetClass="entr" presetSubtype="28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8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9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0" grpId="0"/>
          <p:bldP spid="487" grpId="0" animBg="1"/>
          <p:bldP spid="527" grpId="0" animBg="1"/>
          <p:bldP spid="560" grpId="0" animBg="1"/>
          <p:bldP spid="560" grpId="1" animBg="1"/>
          <p:bldP spid="561" grpId="0" animBg="1"/>
          <p:bldP spid="562" grpId="0" animBg="1"/>
          <p:bldP spid="563" grpId="0" animBg="1"/>
          <p:bldP spid="564" grpId="0" animBg="1"/>
          <p:bldP spid="565" grpId="0" animBg="1"/>
          <p:bldP spid="566" grpId="0" animBg="1"/>
          <p:bldP spid="567" grpId="0" animBg="1"/>
          <p:bldP spid="568" grpId="0" animBg="1"/>
          <p:bldP spid="569" grpId="0" animBg="1"/>
          <p:bldP spid="570" grpId="0" animBg="1"/>
          <p:bldP spid="571" grpId="0" animBg="1"/>
          <p:bldP spid="572" grpId="0" animBg="1"/>
          <p:bldP spid="573" grpId="0" animBg="1"/>
          <p:bldP spid="574" grpId="0" animBg="1"/>
          <p:bldP spid="575" grpId="0" animBg="1"/>
          <p:bldP spid="576" grpId="0" animBg="1"/>
          <p:bldP spid="577" grpId="0" animBg="1"/>
          <p:bldP spid="578" grpId="0" animBg="1"/>
          <p:bldP spid="579" grpId="0" animBg="1"/>
          <p:bldP spid="580" grpId="0" animBg="1"/>
          <p:bldP spid="581" grpId="0" animBg="1"/>
          <p:bldP spid="582" grpId="0" animBg="1"/>
          <p:bldP spid="583" grpId="0" animBg="1"/>
          <p:bldP spid="584" grpId="0" animBg="1"/>
          <p:bldP spid="585" grpId="0" animBg="1"/>
          <p:bldP spid="586" grpId="0" animBg="1"/>
          <p:bldP spid="587" grpId="0" animBg="1"/>
          <p:bldP spid="588" grpId="0" animBg="1"/>
          <p:bldP spid="589" grpId="0" animBg="1"/>
          <p:bldP spid="590" grpId="0" animBg="1"/>
          <p:bldP spid="591" grpId="0" animBg="1"/>
          <p:bldP spid="592" grpId="0" animBg="1"/>
          <p:bldP spid="593" grpId="0" animBg="1"/>
          <p:bldP spid="594" grpId="0" animBg="1"/>
          <p:bldP spid="595" grpId="0" animBg="1"/>
          <p:bldP spid="596" grpId="0" animBg="1"/>
          <p:bldP spid="597" grpId="0" animBg="1"/>
          <p:bldP spid="598" grpId="0" animBg="1"/>
          <p:bldP spid="599" grpId="0" animBg="1"/>
          <p:bldP spid="600" grpId="0" animBg="1"/>
          <p:bldP spid="601" grpId="0" animBg="1"/>
          <p:bldP spid="602" grpId="0" animBg="1"/>
          <p:bldP spid="603" grpId="0" animBg="1"/>
          <p:bldP spid="604" grpId="0" animBg="1"/>
          <p:bldP spid="605" grpId="0" animBg="1"/>
          <p:bldP spid="606" grpId="0" animBg="1"/>
          <p:bldP spid="607" grpId="0" animBg="1"/>
          <p:bldP spid="608" grpId="0" animBg="1"/>
          <p:bldP spid="609" grpId="0" animBg="1"/>
          <p:bldP spid="610" grpId="0" animBg="1"/>
          <p:bldP spid="611" grpId="0" animBg="1"/>
          <p:bldP spid="612" grpId="0" animBg="1"/>
          <p:bldP spid="613" grpId="0" animBg="1"/>
          <p:bldP spid="614" grpId="0" animBg="1"/>
          <p:bldP spid="615" grpId="0" animBg="1"/>
          <p:bldP spid="616" grpId="0" animBg="1"/>
          <p:bldP spid="617" grpId="0" animBg="1"/>
          <p:bldP spid="626" grpId="0" animBg="1"/>
          <p:bldP spid="156" grpId="0" animBg="1"/>
          <p:bldP spid="161" grpId="0"/>
          <p:bldP spid="167" grpId="0" animBg="1"/>
          <p:bldP spid="16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400"/>
                                            <p:tgtEl>
                                              <p:spTgt spid="5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21" dur="500" spd="-100000" fill="hold"/>
                                            <p:tgtEl>
                                              <p:spTgt spid="5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400"/>
                                            <p:tgtEl>
                                              <p:spTgt spid="5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28" dur="500" spd="-100000" fill="hold"/>
                                            <p:tgtEl>
                                              <p:spTgt spid="5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400"/>
                                            <p:tgtEl>
                                              <p:spTgt spid="5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43" dur="500" spd="-100000" fill="hold"/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400"/>
                                            <p:tgtEl>
                                              <p:spTgt spid="5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54" dur="500" spd="-100000" fill="hold"/>
                                            <p:tgtEl>
                                              <p:spTgt spid="5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"/>
                                            <p:tgtEl>
                                              <p:spTgt spid="5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200"/>
                                            <p:tgtEl>
                                              <p:spTgt spid="5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10"/>
                                </p:stCondLst>
                                <p:childTnLst>
                                  <p:par>
                                    <p:cTn id="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200"/>
                                            <p:tgtEl>
                                              <p:spTgt spid="5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1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200"/>
                                            <p:tgtEl>
                                              <p:spTgt spid="5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10"/>
                                </p:stCondLst>
                                <p:childTnLst>
                                  <p:par>
                                    <p:cTn id="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200"/>
                                            <p:tgtEl>
                                              <p:spTgt spid="5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810"/>
                                </p:stCondLst>
                                <p:childTnLst>
                                  <p:par>
                                    <p:cTn id="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200"/>
                                            <p:tgtEl>
                                              <p:spTgt spid="5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200"/>
                                            <p:tgtEl>
                                              <p:spTgt spid="5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1210"/>
                                </p:stCondLst>
                                <p:childTnLst>
                                  <p:par>
                                    <p:cTn id="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200"/>
                                            <p:tgtEl>
                                              <p:spTgt spid="5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1410"/>
                                </p:stCondLst>
                                <p:childTnLst>
                                  <p:par>
                                    <p:cTn id="8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200"/>
                                            <p:tgtEl>
                                              <p:spTgt spid="5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1610"/>
                                </p:stCondLst>
                                <p:childTnLst>
                                  <p:par>
                                    <p:cTn id="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00"/>
                                            <p:tgtEl>
                                              <p:spTgt spid="5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1810"/>
                                </p:stCondLst>
                                <p:childTnLst>
                                  <p:par>
                                    <p:cTn id="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200"/>
                                            <p:tgtEl>
                                              <p:spTgt spid="5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201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00"/>
                                            <p:tgtEl>
                                              <p:spTgt spid="5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221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00"/>
                                            <p:tgtEl>
                                              <p:spTgt spid="5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2410"/>
                                </p:stCondLst>
                                <p:childTnLst>
                                  <p:par>
                                    <p:cTn id="1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200"/>
                                            <p:tgtEl>
                                              <p:spTgt spid="5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2610"/>
                                </p:stCondLst>
                                <p:childTnLst>
                                  <p:par>
                                    <p:cTn id="1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5" dur="200"/>
                                            <p:tgtEl>
                                              <p:spTgt spid="5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810"/>
                                </p:stCondLst>
                                <p:childTnLst>
                                  <p:par>
                                    <p:cTn id="1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200"/>
                                            <p:tgtEl>
                                              <p:spTgt spid="5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3010"/>
                                </p:stCondLst>
                                <p:childTnLst>
                                  <p:par>
                                    <p:cTn id="1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3" dur="200"/>
                                            <p:tgtEl>
                                              <p:spTgt spid="5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3210"/>
                                </p:stCondLst>
                                <p:childTnLst>
                                  <p:par>
                                    <p:cTn id="1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200"/>
                                            <p:tgtEl>
                                              <p:spTgt spid="5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3410"/>
                                </p:stCondLst>
                                <p:childTnLst>
                                  <p:par>
                                    <p:cTn id="1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00"/>
                                            <p:tgtEl>
                                              <p:spTgt spid="5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2" fill="hold">
                                <p:stCondLst>
                                  <p:cond delay="3610"/>
                                </p:stCondLst>
                                <p:childTnLst>
                                  <p:par>
                                    <p:cTn id="1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200"/>
                                            <p:tgtEl>
                                              <p:spTgt spid="5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3810"/>
                                </p:stCondLst>
                                <p:childTnLst>
                                  <p:par>
                                    <p:cTn id="1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9" dur="200"/>
                                            <p:tgtEl>
                                              <p:spTgt spid="5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0" fill="hold">
                                <p:stCondLst>
                                  <p:cond delay="4010"/>
                                </p:stCondLst>
                                <p:childTnLst>
                                  <p:par>
                                    <p:cTn id="1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200"/>
                                            <p:tgtEl>
                                              <p:spTgt spid="5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4210"/>
                                </p:stCondLst>
                                <p:childTnLst>
                                  <p:par>
                                    <p:cTn id="1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7" dur="200"/>
                                            <p:tgtEl>
                                              <p:spTgt spid="5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4410"/>
                                </p:stCondLst>
                                <p:childTnLst>
                                  <p:par>
                                    <p:cTn id="1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1" dur="200"/>
                                            <p:tgtEl>
                                              <p:spTgt spid="5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4610"/>
                                </p:stCondLst>
                                <p:childTnLst>
                                  <p:par>
                                    <p:cTn id="1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5" dur="200"/>
                                            <p:tgtEl>
                                              <p:spTgt spid="5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4810"/>
                                </p:stCondLst>
                                <p:childTnLst>
                                  <p:par>
                                    <p:cTn id="1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9" dur="200"/>
                                            <p:tgtEl>
                                              <p:spTgt spid="5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5010"/>
                                </p:stCondLst>
                                <p:childTnLst>
                                  <p:par>
                                    <p:cTn id="1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3" dur="200"/>
                                            <p:tgtEl>
                                              <p:spTgt spid="5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5210"/>
                                </p:stCondLst>
                                <p:childTnLst>
                                  <p:par>
                                    <p:cTn id="1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7" dur="200"/>
                                            <p:tgtEl>
                                              <p:spTgt spid="5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8" fill="hold">
                                <p:stCondLst>
                                  <p:cond delay="5410"/>
                                </p:stCondLst>
                                <p:childTnLst>
                                  <p:par>
                                    <p:cTn id="1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200"/>
                                            <p:tgtEl>
                                              <p:spTgt spid="5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2" fill="hold">
                                <p:stCondLst>
                                  <p:cond delay="5610"/>
                                </p:stCondLst>
                                <p:childTnLst>
                                  <p:par>
                                    <p:cTn id="1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5" dur="200"/>
                                            <p:tgtEl>
                                              <p:spTgt spid="5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5810"/>
                                </p:stCondLst>
                                <p:childTnLst>
                                  <p:par>
                                    <p:cTn id="1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9" dur="200"/>
                                            <p:tgtEl>
                                              <p:spTgt spid="5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0" fill="hold">
                                <p:stCondLst>
                                  <p:cond delay="6010"/>
                                </p:stCondLst>
                                <p:childTnLst>
                                  <p:par>
                                    <p:cTn id="1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3" dur="200"/>
                                            <p:tgtEl>
                                              <p:spTgt spid="5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4" fill="hold">
                                <p:stCondLst>
                                  <p:cond delay="6210"/>
                                </p:stCondLst>
                                <p:childTnLst>
                                  <p:par>
                                    <p:cTn id="18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200"/>
                                            <p:tgtEl>
                                              <p:spTgt spid="5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8" fill="hold">
                                <p:stCondLst>
                                  <p:cond delay="6410"/>
                                </p:stCondLst>
                                <p:childTnLst>
                                  <p:par>
                                    <p:cTn id="18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1" dur="200"/>
                                            <p:tgtEl>
                                              <p:spTgt spid="5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2" fill="hold">
                                <p:stCondLst>
                                  <p:cond delay="6610"/>
                                </p:stCondLst>
                                <p:childTnLst>
                                  <p:par>
                                    <p:cTn id="19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5" dur="200"/>
                                            <p:tgtEl>
                                              <p:spTgt spid="5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6" fill="hold">
                                <p:stCondLst>
                                  <p:cond delay="6810"/>
                                </p:stCondLst>
                                <p:childTnLst>
                                  <p:par>
                                    <p:cTn id="19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9" dur="200"/>
                                            <p:tgtEl>
                                              <p:spTgt spid="5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0" fill="hold">
                                <p:stCondLst>
                                  <p:cond delay="7010"/>
                                </p:stCondLst>
                                <p:childTnLst>
                                  <p:par>
                                    <p:cTn id="2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3" dur="200"/>
                                            <p:tgtEl>
                                              <p:spTgt spid="5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4" fill="hold">
                                <p:stCondLst>
                                  <p:cond delay="7210"/>
                                </p:stCondLst>
                                <p:childTnLst>
                                  <p:par>
                                    <p:cTn id="2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7" dur="200"/>
                                            <p:tgtEl>
                                              <p:spTgt spid="5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8" fill="hold">
                                <p:stCondLst>
                                  <p:cond delay="7410"/>
                                </p:stCondLst>
                                <p:childTnLst>
                                  <p:par>
                                    <p:cTn id="20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1" dur="200"/>
                                            <p:tgtEl>
                                              <p:spTgt spid="5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2" fill="hold">
                                <p:stCondLst>
                                  <p:cond delay="7610"/>
                                </p:stCondLst>
                                <p:childTnLst>
                                  <p:par>
                                    <p:cTn id="21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5" dur="200"/>
                                            <p:tgtEl>
                                              <p:spTgt spid="6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6" fill="hold">
                                <p:stCondLst>
                                  <p:cond delay="7810"/>
                                </p:stCondLst>
                                <p:childTnLst>
                                  <p:par>
                                    <p:cTn id="2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9" dur="200"/>
                                            <p:tgtEl>
                                              <p:spTgt spid="6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0" fill="hold">
                                <p:stCondLst>
                                  <p:cond delay="8010"/>
                                </p:stCondLst>
                                <p:childTnLst>
                                  <p:par>
                                    <p:cTn id="2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3" dur="200"/>
                                            <p:tgtEl>
                                              <p:spTgt spid="6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4" fill="hold">
                                <p:stCondLst>
                                  <p:cond delay="8210"/>
                                </p:stCondLst>
                                <p:childTnLst>
                                  <p:par>
                                    <p:cTn id="22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7" dur="200"/>
                                            <p:tgtEl>
                                              <p:spTgt spid="6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8" fill="hold">
                                <p:stCondLst>
                                  <p:cond delay="8410"/>
                                </p:stCondLst>
                                <p:childTnLst>
                                  <p:par>
                                    <p:cTn id="22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1" dur="200"/>
                                            <p:tgtEl>
                                              <p:spTgt spid="6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2" fill="hold">
                                <p:stCondLst>
                                  <p:cond delay="8610"/>
                                </p:stCondLst>
                                <p:childTnLst>
                                  <p:par>
                                    <p:cTn id="2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5" dur="200"/>
                                            <p:tgtEl>
                                              <p:spTgt spid="6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6" fill="hold">
                                <p:stCondLst>
                                  <p:cond delay="8810"/>
                                </p:stCondLst>
                                <p:childTnLst>
                                  <p:par>
                                    <p:cTn id="2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9" dur="200"/>
                                            <p:tgtEl>
                                              <p:spTgt spid="6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0" fill="hold">
                                <p:stCondLst>
                                  <p:cond delay="9010"/>
                                </p:stCondLst>
                                <p:childTnLst>
                                  <p:par>
                                    <p:cTn id="2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3" dur="200"/>
                                            <p:tgtEl>
                                              <p:spTgt spid="6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4" fill="hold">
                                <p:stCondLst>
                                  <p:cond delay="9210"/>
                                </p:stCondLst>
                                <p:childTnLst>
                                  <p:par>
                                    <p:cTn id="2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7" dur="200"/>
                                            <p:tgtEl>
                                              <p:spTgt spid="6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8" fill="hold">
                                <p:stCondLst>
                                  <p:cond delay="9410"/>
                                </p:stCondLst>
                                <p:childTnLst>
                                  <p:par>
                                    <p:cTn id="2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1" dur="200"/>
                                            <p:tgtEl>
                                              <p:spTgt spid="6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2" fill="hold">
                                <p:stCondLst>
                                  <p:cond delay="9610"/>
                                </p:stCondLst>
                                <p:childTnLst>
                                  <p:par>
                                    <p:cTn id="2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5" dur="200"/>
                                            <p:tgtEl>
                                              <p:spTgt spid="6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6" fill="hold">
                                <p:stCondLst>
                                  <p:cond delay="9810"/>
                                </p:stCondLst>
                                <p:childTnLst>
                                  <p:par>
                                    <p:cTn id="2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9" dur="200"/>
                                            <p:tgtEl>
                                              <p:spTgt spid="6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10010"/>
                                </p:stCondLst>
                                <p:childTnLst>
                                  <p:par>
                                    <p:cTn id="26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3" dur="200"/>
                                            <p:tgtEl>
                                              <p:spTgt spid="6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4" fill="hold">
                                <p:stCondLst>
                                  <p:cond delay="10210"/>
                                </p:stCondLst>
                                <p:childTnLst>
                                  <p:par>
                                    <p:cTn id="26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7" dur="200"/>
                                            <p:tgtEl>
                                              <p:spTgt spid="6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8" fill="hold">
                                <p:stCondLst>
                                  <p:cond delay="10410"/>
                                </p:stCondLst>
                                <p:childTnLst>
                                  <p:par>
                                    <p:cTn id="2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1" dur="200"/>
                                            <p:tgtEl>
                                              <p:spTgt spid="6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2" fill="hold">
                                <p:stCondLst>
                                  <p:cond delay="10610"/>
                                </p:stCondLst>
                                <p:childTnLst>
                                  <p:par>
                                    <p:cTn id="2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5" dur="200"/>
                                            <p:tgtEl>
                                              <p:spTgt spid="6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6" fill="hold">
                                <p:stCondLst>
                                  <p:cond delay="10810"/>
                                </p:stCondLst>
                                <p:childTnLst>
                                  <p:par>
                                    <p:cTn id="27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9" dur="200"/>
                                            <p:tgtEl>
                                              <p:spTgt spid="6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0" fill="hold">
                                <p:stCondLst>
                                  <p:cond delay="11010"/>
                                </p:stCondLst>
                                <p:childTnLst>
                                  <p:par>
                                    <p:cTn id="28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3" dur="200"/>
                                            <p:tgtEl>
                                              <p:spTgt spid="6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6" dur="400"/>
                                            <p:tgtEl>
                                              <p:spTgt spid="6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0.00216 L 0.01458 0.00154 " pathEditMode="relative" rAng="0" ptsTypes="AA">
                                          <p:cBhvr>
                                            <p:cTn id="288" dur="500" fill="hold"/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9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9" fill="hold">
                          <p:stCondLst>
                            <p:cond delay="indefinite"/>
                          </p:stCondLst>
                          <p:childTnLst>
                            <p:par>
                              <p:cTn id="2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3" dur="500"/>
                                            <p:tgtEl>
                                              <p:spTgt spid="5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6" dur="50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9" dur="50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0" presetID="6" presetClass="emph" presetSubtype="0" repeatCount="3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1" dur="2000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2" presetID="6" presetClass="emph" presetSubtype="0" repeatCount="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3" dur="120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4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05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06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07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08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9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0" presetID="32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11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2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13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4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15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6" presetID="32" presetClass="emph" presetSubtype="0" repeatCount="145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17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8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19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20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21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2" fill="hold">
                          <p:stCondLst>
                            <p:cond delay="indefinite"/>
                          </p:stCondLst>
                          <p:childTnLst>
                            <p:par>
                              <p:cTn id="3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4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6" dur="500"/>
                                            <p:tgtEl>
                                              <p:spTgt spid="6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7" fill="hold">
                          <p:stCondLst>
                            <p:cond delay="indefinite"/>
                          </p:stCondLst>
                          <p:childTnLst>
                            <p:par>
                              <p:cTn id="3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5" dur="400"/>
                                            <p:tgtEl>
                                              <p:spTgt spid="6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337" dur="500" spd="-100000" fill="hold"/>
                                            <p:tgtEl>
                                              <p:spTgt spid="6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8" fill="hold">
                          <p:stCondLst>
                            <p:cond delay="indefinite"/>
                          </p:stCondLst>
                          <p:childTnLst>
                            <p:par>
                              <p:cTn id="3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2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3" fill="hold">
                          <p:stCondLst>
                            <p:cond delay="indefinite"/>
                          </p:stCondLst>
                          <p:childTnLst>
                            <p:par>
                              <p:cTn id="3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7" dur="500" fill="hold"/>
                                            <p:tgtEl>
                                              <p:spTgt spid="1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8" dur="500" fill="hold"/>
                                            <p:tgtEl>
                                              <p:spTgt spid="1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9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1" dur="500" fill="hold"/>
                                            <p:tgtEl>
                                              <p:spTgt spid="1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2" dur="500" fill="hold"/>
                                            <p:tgtEl>
                                              <p:spTgt spid="16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3" fill="hold">
                          <p:stCondLst>
                            <p:cond delay="indefinite"/>
                          </p:stCondLst>
                          <p:childTnLst>
                            <p:par>
                              <p:cTn id="3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7" dur="500" fill="hold"/>
                                            <p:tgtEl>
                                              <p:spTgt spid="1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8" dur="500" fill="hold"/>
                                            <p:tgtEl>
                                              <p:spTgt spid="1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9" fill="hold">
                          <p:stCondLst>
                            <p:cond delay="indefinite"/>
                          </p:stCondLst>
                          <p:childTnLst>
                            <p:par>
                              <p:cTn id="3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1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3" dur="500" fill="hold"/>
                                            <p:tgtEl>
                                              <p:spTgt spid="1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4" dur="500" fill="hold"/>
                                            <p:tgtEl>
                                              <p:spTgt spid="1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7" dur="500" fill="hold"/>
                                            <p:tgtEl>
                                              <p:spTgt spid="1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8" dur="500" fill="hold"/>
                                            <p:tgtEl>
                                              <p:spTgt spid="16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9" fill="hold">
                          <p:stCondLst>
                            <p:cond delay="indefinite"/>
                          </p:stCondLst>
                          <p:childTnLst>
                            <p:par>
                              <p:cTn id="3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1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3" dur="500" fill="hold"/>
                                            <p:tgtEl>
                                              <p:spTgt spid="16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4" dur="500" fill="hold"/>
                                            <p:tgtEl>
                                              <p:spTgt spid="16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5" fill="hold">
                          <p:stCondLst>
                            <p:cond delay="indefinite"/>
                          </p:stCondLst>
                          <p:childTnLst>
                            <p:par>
                              <p:cTn id="3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7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9" dur="500" fill="hold"/>
                                            <p:tgtEl>
                                              <p:spTgt spid="1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0" dur="500" fill="hold"/>
                                            <p:tgtEl>
                                              <p:spTgt spid="1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1" fill="hold">
                          <p:stCondLst>
                            <p:cond delay="indefinite"/>
                          </p:stCondLst>
                          <p:childTnLst>
                            <p:par>
                              <p:cTn id="3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3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5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6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7" fill="hold">
                          <p:stCondLst>
                            <p:cond delay="indefinite"/>
                          </p:stCondLst>
                          <p:childTnLst>
                            <p:par>
                              <p:cTn id="3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1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2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3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5" dur="500" fill="hold"/>
                                            <p:tgtEl>
                                              <p:spTgt spid="1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6" dur="500" fill="hold"/>
                                            <p:tgtEl>
                                              <p:spTgt spid="16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7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9" dur="500" fill="hold"/>
                                            <p:tgtEl>
                                              <p:spTgt spid="1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0" dur="500" fill="hold"/>
                                            <p:tgtEl>
                                              <p:spTgt spid="16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1" fill="hold">
                          <p:stCondLst>
                            <p:cond delay="indefinite"/>
                          </p:stCondLst>
                          <p:childTnLst>
                            <p:par>
                              <p:cTn id="4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5" dur="500"/>
                                            <p:tgtEl>
                                              <p:spTgt spid="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6" presetID="23" presetClass="entr" presetSubtype="28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8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9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0" grpId="0"/>
          <p:bldP spid="487" grpId="0" animBg="1"/>
          <p:bldP spid="527" grpId="0" animBg="1"/>
          <p:bldP spid="560" grpId="0" animBg="1"/>
          <p:bldP spid="560" grpId="1" animBg="1"/>
          <p:bldP spid="561" grpId="0" animBg="1"/>
          <p:bldP spid="562" grpId="0" animBg="1"/>
          <p:bldP spid="563" grpId="0" animBg="1"/>
          <p:bldP spid="564" grpId="0" animBg="1"/>
          <p:bldP spid="565" grpId="0" animBg="1"/>
          <p:bldP spid="566" grpId="0" animBg="1"/>
          <p:bldP spid="567" grpId="0" animBg="1"/>
          <p:bldP spid="568" grpId="0" animBg="1"/>
          <p:bldP spid="569" grpId="0" animBg="1"/>
          <p:bldP spid="570" grpId="0" animBg="1"/>
          <p:bldP spid="571" grpId="0" animBg="1"/>
          <p:bldP spid="572" grpId="0" animBg="1"/>
          <p:bldP spid="573" grpId="0" animBg="1"/>
          <p:bldP spid="574" grpId="0" animBg="1"/>
          <p:bldP spid="575" grpId="0" animBg="1"/>
          <p:bldP spid="576" grpId="0" animBg="1"/>
          <p:bldP spid="577" grpId="0" animBg="1"/>
          <p:bldP spid="578" grpId="0" animBg="1"/>
          <p:bldP spid="579" grpId="0" animBg="1"/>
          <p:bldP spid="580" grpId="0" animBg="1"/>
          <p:bldP spid="581" grpId="0" animBg="1"/>
          <p:bldP spid="582" grpId="0" animBg="1"/>
          <p:bldP spid="583" grpId="0" animBg="1"/>
          <p:bldP spid="584" grpId="0" animBg="1"/>
          <p:bldP spid="585" grpId="0" animBg="1"/>
          <p:bldP spid="586" grpId="0" animBg="1"/>
          <p:bldP spid="587" grpId="0" animBg="1"/>
          <p:bldP spid="588" grpId="0" animBg="1"/>
          <p:bldP spid="589" grpId="0" animBg="1"/>
          <p:bldP spid="590" grpId="0" animBg="1"/>
          <p:bldP spid="591" grpId="0" animBg="1"/>
          <p:bldP spid="592" grpId="0" animBg="1"/>
          <p:bldP spid="593" grpId="0" animBg="1"/>
          <p:bldP spid="594" grpId="0" animBg="1"/>
          <p:bldP spid="595" grpId="0" animBg="1"/>
          <p:bldP spid="596" grpId="0" animBg="1"/>
          <p:bldP spid="597" grpId="0" animBg="1"/>
          <p:bldP spid="598" grpId="0" animBg="1"/>
          <p:bldP spid="599" grpId="0" animBg="1"/>
          <p:bldP spid="600" grpId="0" animBg="1"/>
          <p:bldP spid="601" grpId="0" animBg="1"/>
          <p:bldP spid="602" grpId="0" animBg="1"/>
          <p:bldP spid="603" grpId="0" animBg="1"/>
          <p:bldP spid="604" grpId="0" animBg="1"/>
          <p:bldP spid="605" grpId="0" animBg="1"/>
          <p:bldP spid="606" grpId="0" animBg="1"/>
          <p:bldP spid="607" grpId="0" animBg="1"/>
          <p:bldP spid="608" grpId="0" animBg="1"/>
          <p:bldP spid="609" grpId="0" animBg="1"/>
          <p:bldP spid="610" grpId="0" animBg="1"/>
          <p:bldP spid="611" grpId="0" animBg="1"/>
          <p:bldP spid="612" grpId="0" animBg="1"/>
          <p:bldP spid="613" grpId="0" animBg="1"/>
          <p:bldP spid="614" grpId="0" animBg="1"/>
          <p:bldP spid="615" grpId="0" animBg="1"/>
          <p:bldP spid="616" grpId="0" animBg="1"/>
          <p:bldP spid="617" grpId="0" animBg="1"/>
          <p:bldP spid="626" grpId="0" animBg="1"/>
          <p:bldP spid="156" grpId="0" animBg="1"/>
          <p:bldP spid="161" grpId="0"/>
          <p:bldP spid="167" grpId="0" animBg="1"/>
          <p:bldP spid="168" grpId="0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3114982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Module_06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1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7" t="5333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238097" y="1030554"/>
            <a:ext cx="914400" cy="914400"/>
            <a:chOff x="3213439" y="1347614"/>
            <a:chExt cx="914400" cy="914400"/>
          </a:xfrm>
        </p:grpSpPr>
        <p:sp>
          <p:nvSpPr>
            <p:cNvPr id="3" name="Oval 2"/>
            <p:cNvSpPr/>
            <p:nvPr/>
          </p:nvSpPr>
          <p:spPr>
            <a:xfrm>
              <a:off x="3213439" y="134761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FF8989"/>
                </a:gs>
                <a:gs pos="62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9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84440" y="1497038"/>
              <a:ext cx="5723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latin typeface="Calisto MT" pitchFamily="18" charset="0"/>
                </a:rPr>
                <a:t>A</a:t>
              </a:r>
              <a:endParaRPr lang="en-US" sz="3400" b="1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53590" y="184559"/>
            <a:ext cx="4006642" cy="524091"/>
            <a:chOff x="2103465" y="121059"/>
            <a:chExt cx="4506667" cy="524091"/>
          </a:xfrm>
        </p:grpSpPr>
        <p:sp>
          <p:nvSpPr>
            <p:cNvPr id="14" name="Rounded Rectangle 13"/>
            <p:cNvSpPr/>
            <p:nvPr/>
          </p:nvSpPr>
          <p:spPr>
            <a:xfrm>
              <a:off x="2103465" y="121059"/>
              <a:ext cx="4315651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6282" y="183049"/>
              <a:ext cx="434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 DECOMPOSITION  </a:t>
              </a:r>
              <a:r>
                <a:rPr 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REACTION</a:t>
              </a:r>
              <a:endPara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219974" y="1165070"/>
            <a:ext cx="533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84737" y="3785645"/>
            <a:ext cx="9313473" cy="6039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9592" y="3764969"/>
            <a:ext cx="7634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 chemical reaction in which a compound is split into two or more simple substances is called as </a:t>
            </a:r>
            <a:r>
              <a:rPr lang="en-US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DECOMPOSITION REACTION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2075" y="1059582"/>
            <a:ext cx="914400" cy="914400"/>
            <a:chOff x="862717" y="1347614"/>
            <a:chExt cx="914400" cy="914400"/>
          </a:xfrm>
        </p:grpSpPr>
        <p:sp>
          <p:nvSpPr>
            <p:cNvPr id="24" name="Oval 23"/>
            <p:cNvSpPr/>
            <p:nvPr/>
          </p:nvSpPr>
          <p:spPr>
            <a:xfrm>
              <a:off x="862717" y="134761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FFB171"/>
                </a:gs>
                <a:gs pos="62000">
                  <a:srgbClr val="FF8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9E4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7147" y="1497038"/>
              <a:ext cx="82554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latin typeface="Calisto MT" pitchFamily="18" charset="0"/>
                </a:rPr>
                <a:t>AB</a:t>
              </a:r>
              <a:endParaRPr lang="en-US" sz="3400" b="1" baseline="-25000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34988" y="1030554"/>
            <a:ext cx="914400" cy="914400"/>
            <a:chOff x="4810330" y="1347614"/>
            <a:chExt cx="914400" cy="914400"/>
          </a:xfrm>
        </p:grpSpPr>
        <p:sp>
          <p:nvSpPr>
            <p:cNvPr id="21" name="Oval 20"/>
            <p:cNvSpPr/>
            <p:nvPr/>
          </p:nvSpPr>
          <p:spPr>
            <a:xfrm>
              <a:off x="4810330" y="134761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FFFF7D"/>
                </a:gs>
                <a:gs pos="6200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A8A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40148" y="1497038"/>
              <a:ext cx="45476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latin typeface="Calisto MT" pitchFamily="18" charset="0"/>
                </a:rPr>
                <a:t>B</a:t>
              </a:r>
              <a:endParaRPr lang="en-US" sz="3400" b="1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1590082" y="1501874"/>
            <a:ext cx="55654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81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7" t="5333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ound Diagonal Corner Rectangle 40"/>
          <p:cNvSpPr/>
          <p:nvPr/>
        </p:nvSpPr>
        <p:spPr>
          <a:xfrm>
            <a:off x="997960" y="915958"/>
            <a:ext cx="3694770" cy="408623"/>
          </a:xfrm>
          <a:prstGeom prst="round2DiagRect">
            <a:avLst/>
          </a:prstGeom>
          <a:solidFill>
            <a:srgbClr val="FFFF99"/>
          </a:solidFill>
          <a:ln>
            <a:solidFill>
              <a:srgbClr val="FF339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653590" y="184559"/>
            <a:ext cx="4006642" cy="524091"/>
            <a:chOff x="2103465" y="121059"/>
            <a:chExt cx="4506667" cy="524091"/>
          </a:xfrm>
        </p:grpSpPr>
        <p:sp>
          <p:nvSpPr>
            <p:cNvPr id="38" name="Rounded Rectangle 37"/>
            <p:cNvSpPr/>
            <p:nvPr/>
          </p:nvSpPr>
          <p:spPr>
            <a:xfrm>
              <a:off x="2103465" y="121059"/>
              <a:ext cx="4315651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66282" y="183049"/>
              <a:ext cx="4343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 DECOMPOSITION  </a:t>
              </a:r>
              <a:r>
                <a:rPr 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REACTION</a:t>
              </a:r>
              <a:endPara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cxnSp>
        <p:nvCxnSpPr>
          <p:cNvPr id="8" name="Straight Arrow Connector 7"/>
          <p:cNvCxnSpPr/>
          <p:nvPr/>
        </p:nvCxnSpPr>
        <p:spPr bwMode="auto">
          <a:xfrm>
            <a:off x="2601044" y="1589552"/>
            <a:ext cx="1938" cy="45836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3" descr="C:\Users\com\Desktop\sad n ree\flame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7" y="2230940"/>
            <a:ext cx="890954" cy="144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719022" y="2464994"/>
            <a:ext cx="2319042" cy="1485488"/>
            <a:chOff x="762000" y="2724150"/>
            <a:chExt cx="2319042" cy="157687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257550"/>
              <a:ext cx="1835343" cy="96727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724150"/>
              <a:ext cx="1285875" cy="128587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1" y="3409950"/>
              <a:ext cx="1557041" cy="89107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255831" y="2590182"/>
            <a:ext cx="1639655" cy="1412142"/>
            <a:chOff x="1600200" y="1867806"/>
            <a:chExt cx="1893214" cy="1419507"/>
          </a:xfrm>
        </p:grpSpPr>
        <p:grpSp>
          <p:nvGrpSpPr>
            <p:cNvPr id="17" name="Group 16"/>
            <p:cNvGrpSpPr/>
            <p:nvPr/>
          </p:nvGrpSpPr>
          <p:grpSpPr>
            <a:xfrm>
              <a:off x="1600200" y="1867806"/>
              <a:ext cx="1893214" cy="1419507"/>
              <a:chOff x="1600200" y="1867806"/>
              <a:chExt cx="1893214" cy="1419507"/>
            </a:xfrm>
          </p:grpSpPr>
          <p:pic>
            <p:nvPicPr>
              <p:cNvPr id="19" name="Picture 2" descr="Image result for colorful images of electrolysis of water"/>
              <p:cNvPicPr>
                <a:picLocks noChangeAspect="1" noChangeArrowheads="1" noCrop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0200" y="1867806"/>
                <a:ext cx="1892569" cy="14194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1609062" y="3152750"/>
                <a:ext cx="1884352" cy="134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601442" y="1881776"/>
                <a:ext cx="1884352" cy="134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Rectangle 2"/>
            <p:cNvSpPr txBox="1">
              <a:spLocks noChangeArrowheads="1"/>
            </p:cNvSpPr>
            <p:nvPr/>
          </p:nvSpPr>
          <p:spPr>
            <a:xfrm>
              <a:off x="1821180" y="3084090"/>
              <a:ext cx="1341008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 anchorCtr="0">
              <a:spAutoFit/>
            </a:bodyPr>
            <a:lstStyle/>
            <a:p>
              <a:pPr marL="54864">
                <a:defRPr/>
              </a:pPr>
              <a:r>
                <a:rPr lang="en-US" altLang="en-US" sz="1200" b="1" dirty="0" smtClean="0">
                  <a:ln w="1905"/>
                  <a:solidFill>
                    <a:prstClr val="black"/>
                  </a:solidFill>
                  <a:ea typeface="+mj-ea"/>
                  <a:cs typeface="+mj-cs"/>
                </a:rPr>
                <a:t>Electrolysis of water</a:t>
              </a:r>
              <a:endParaRPr lang="en-US" altLang="en-US" sz="1200" b="1" dirty="0">
                <a:ln w="1905"/>
                <a:solidFill>
                  <a:prstClr val="black"/>
                </a:solidFill>
                <a:ea typeface="+mj-ea"/>
                <a:cs typeface="+mj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8862" y="2047495"/>
            <a:ext cx="1399032" cy="344092"/>
            <a:chOff x="1635351" y="3446101"/>
            <a:chExt cx="1399032" cy="344092"/>
          </a:xfrm>
        </p:grpSpPr>
        <p:sp>
          <p:nvSpPr>
            <p:cNvPr id="23" name="Rounded Rectangle 22"/>
            <p:cNvSpPr/>
            <p:nvPr/>
          </p:nvSpPr>
          <p:spPr>
            <a:xfrm>
              <a:off x="1635351" y="3447293"/>
              <a:ext cx="1399032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FC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84098" y="3446101"/>
              <a:ext cx="657731" cy="344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HEAT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420254" y="2006266"/>
            <a:ext cx="1399032" cy="345084"/>
            <a:chOff x="1635351" y="3447293"/>
            <a:chExt cx="1399032" cy="345084"/>
          </a:xfrm>
        </p:grpSpPr>
        <p:sp>
          <p:nvSpPr>
            <p:cNvPr id="26" name="Rounded Rectangle 25"/>
            <p:cNvSpPr/>
            <p:nvPr/>
          </p:nvSpPr>
          <p:spPr>
            <a:xfrm>
              <a:off x="1635351" y="3447293"/>
              <a:ext cx="1399032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FC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59456" y="3463780"/>
              <a:ext cx="1244447" cy="3285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ELECTRICITY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63037" y="2046136"/>
            <a:ext cx="1480010" cy="355041"/>
            <a:chOff x="1598965" y="3447293"/>
            <a:chExt cx="1480010" cy="355041"/>
          </a:xfrm>
        </p:grpSpPr>
        <p:sp>
          <p:nvSpPr>
            <p:cNvPr id="29" name="Rounded Rectangle 28"/>
            <p:cNvSpPr/>
            <p:nvPr/>
          </p:nvSpPr>
          <p:spPr>
            <a:xfrm>
              <a:off x="1635351" y="3447293"/>
              <a:ext cx="1396000" cy="342900"/>
            </a:xfrm>
            <a:prstGeom prst="roundRect">
              <a:avLst>
                <a:gd name="adj" fmla="val 9028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FC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98965" y="3463780"/>
              <a:ext cx="14800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LIGHT ENERGY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959860" y="944374"/>
            <a:ext cx="3756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Can take place under 3 conditions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709347" y="1589552"/>
            <a:ext cx="4280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>
            <a:off x="4978631" y="1573449"/>
            <a:ext cx="5380" cy="45643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 bwMode="auto">
          <a:xfrm>
            <a:off x="709347" y="1571519"/>
            <a:ext cx="0" cy="48885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51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86"/>
            <a:ext cx="9144000" cy="51480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0677" y="4331850"/>
            <a:ext cx="3549105" cy="530204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6374" y="4344230"/>
            <a:ext cx="3517618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2400" b="1" dirty="0">
                <a:solidFill>
                  <a:prstClr val="white"/>
                </a:solidFill>
                <a:effectLst>
                  <a:outerShdw dist="38100" dir="2700000" algn="tl">
                    <a:srgbClr val="000000"/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Grapes get fermented</a:t>
            </a:r>
          </a:p>
        </p:txBody>
      </p:sp>
    </p:spTree>
    <p:extLst>
      <p:ext uri="{BB962C8B-B14F-4D97-AF65-F5344CB8AC3E}">
        <p14:creationId xmlns:p14="http://schemas.microsoft.com/office/powerpoint/2010/main" val="178576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 descr="Related image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14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9512" y="4227934"/>
            <a:ext cx="8151541" cy="480891"/>
            <a:chOff x="1828800" y="4034504"/>
            <a:chExt cx="1636031" cy="480891"/>
          </a:xfrm>
        </p:grpSpPr>
        <p:sp>
          <p:nvSpPr>
            <p:cNvPr id="18" name="Rectangle 17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4552" y="881658"/>
            <a:ext cx="1636455" cy="3761037"/>
            <a:chOff x="3772900" y="743341"/>
            <a:chExt cx="1636455" cy="3761037"/>
          </a:xfrm>
        </p:grpSpPr>
        <p:grpSp>
          <p:nvGrpSpPr>
            <p:cNvPr id="21" name="Group 20"/>
            <p:cNvGrpSpPr/>
            <p:nvPr/>
          </p:nvGrpSpPr>
          <p:grpSpPr>
            <a:xfrm>
              <a:off x="3772900" y="743341"/>
              <a:ext cx="1636455" cy="3761037"/>
              <a:chOff x="3772900" y="743341"/>
              <a:chExt cx="1636455" cy="376103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772900" y="743341"/>
                <a:ext cx="1636455" cy="3761037"/>
                <a:chOff x="1828800" y="743341"/>
                <a:chExt cx="1636455" cy="3761037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42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43" name="Group 42"/>
                <p:cNvGrpSpPr/>
                <p:nvPr/>
              </p:nvGrpSpPr>
              <p:grpSpPr>
                <a:xfrm>
                  <a:off x="2133838" y="743341"/>
                  <a:ext cx="265669" cy="3502833"/>
                  <a:chOff x="2270760" y="360891"/>
                  <a:chExt cx="335280" cy="4420659"/>
                </a:xfrm>
              </p:grpSpPr>
              <p:sp>
                <p:nvSpPr>
                  <p:cNvPr id="44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47" name="Rectangle 46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48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46" name="Rectangle 1"/>
                  <p:cNvSpPr/>
                  <p:nvPr/>
                </p:nvSpPr>
                <p:spPr>
                  <a:xfrm>
                    <a:off x="2421488" y="360891"/>
                    <a:ext cx="79569" cy="1972196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36" name="Rectangle 14"/>
              <p:cNvSpPr/>
              <p:nvPr/>
            </p:nvSpPr>
            <p:spPr>
              <a:xfrm flipH="1">
                <a:off x="4726022" y="1941066"/>
                <a:ext cx="84994" cy="1555655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Oval 2"/>
              <p:cNvSpPr/>
              <p:nvPr/>
            </p:nvSpPr>
            <p:spPr>
              <a:xfrm>
                <a:off x="4699899" y="1934988"/>
                <a:ext cx="273616" cy="1585797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6836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68365"/>
                      <a:pt x="264319" y="3968365"/>
                    </a:cubicBezTo>
                    <a:cubicBezTo>
                      <a:pt x="134113" y="396836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653832" y="1883869"/>
              <a:ext cx="426993" cy="1604603"/>
              <a:chOff x="4653832" y="1883869"/>
              <a:chExt cx="426993" cy="1604603"/>
            </a:xfrm>
          </p:grpSpPr>
          <p:sp>
            <p:nvSpPr>
              <p:cNvPr id="23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Rectangle 14"/>
              <p:cNvSpPr/>
              <p:nvPr/>
            </p:nvSpPr>
            <p:spPr>
              <a:xfrm>
                <a:off x="4899859" y="1942337"/>
                <a:ext cx="49937" cy="1524570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 rot="19329289">
                <a:off x="4853130" y="3474745"/>
                <a:ext cx="39440" cy="13727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Rounded Rectangle 8"/>
              <p:cNvSpPr/>
              <p:nvPr/>
            </p:nvSpPr>
            <p:spPr>
              <a:xfrm>
                <a:off x="4685114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4684919" y="1885950"/>
                <a:ext cx="303260" cy="62373"/>
                <a:chOff x="3733800" y="1290529"/>
                <a:chExt cx="303260" cy="62373"/>
              </a:xfrm>
            </p:grpSpPr>
            <p:sp>
              <p:nvSpPr>
                <p:cNvPr id="31" name="Freeform 30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Rounded Rectangle 8"/>
                <p:cNvSpPr/>
                <p:nvPr/>
              </p:nvSpPr>
              <p:spPr>
                <a:xfrm>
                  <a:off x="3733866" y="129052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" name="Rectangle 16"/>
              <p:cNvSpPr/>
              <p:nvPr/>
            </p:nvSpPr>
            <p:spPr>
              <a:xfrm>
                <a:off x="4653832" y="2341867"/>
                <a:ext cx="423251" cy="7871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8" name="Oval 57"/>
          <p:cNvSpPr/>
          <p:nvPr/>
        </p:nvSpPr>
        <p:spPr>
          <a:xfrm>
            <a:off x="1314183" y="4184743"/>
            <a:ext cx="910284" cy="353405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400">
              <a:solidFill>
                <a:prstClr val="white"/>
              </a:solidFill>
            </a:endParaRPr>
          </a:p>
        </p:txBody>
      </p:sp>
      <p:grpSp>
        <p:nvGrpSpPr>
          <p:cNvPr id="149" name="Group 148"/>
          <p:cNvGrpSpPr/>
          <p:nvPr/>
        </p:nvGrpSpPr>
        <p:grpSpPr>
          <a:xfrm flipH="1">
            <a:off x="3299264" y="881658"/>
            <a:ext cx="1636455" cy="3761037"/>
            <a:chOff x="3772900" y="743341"/>
            <a:chExt cx="1636455" cy="3761037"/>
          </a:xfrm>
        </p:grpSpPr>
        <p:grpSp>
          <p:nvGrpSpPr>
            <p:cNvPr id="150" name="Group 149"/>
            <p:cNvGrpSpPr/>
            <p:nvPr/>
          </p:nvGrpSpPr>
          <p:grpSpPr>
            <a:xfrm>
              <a:off x="3772900" y="743341"/>
              <a:ext cx="1636455" cy="3761037"/>
              <a:chOff x="3772900" y="743341"/>
              <a:chExt cx="1636455" cy="3761037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3772900" y="743341"/>
                <a:ext cx="1636455" cy="3761037"/>
                <a:chOff x="1828800" y="743341"/>
                <a:chExt cx="1636455" cy="3761037"/>
              </a:xfrm>
            </p:grpSpPr>
            <p:sp>
              <p:nvSpPr>
                <p:cNvPr id="167" name="Rectangle 166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9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70" name="Group 169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178" name="Rectangle 177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71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72" name="Group 171"/>
                <p:cNvGrpSpPr/>
                <p:nvPr/>
              </p:nvGrpSpPr>
              <p:grpSpPr>
                <a:xfrm>
                  <a:off x="2133838" y="743341"/>
                  <a:ext cx="265669" cy="3502833"/>
                  <a:chOff x="2270760" y="360891"/>
                  <a:chExt cx="335280" cy="4420659"/>
                </a:xfrm>
              </p:grpSpPr>
              <p:sp>
                <p:nvSpPr>
                  <p:cNvPr id="173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74" name="Group 173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176" name="Rectangle 175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77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175" name="Rectangle 1"/>
                  <p:cNvSpPr/>
                  <p:nvPr/>
                </p:nvSpPr>
                <p:spPr>
                  <a:xfrm>
                    <a:off x="2421488" y="360891"/>
                    <a:ext cx="79569" cy="1972196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64" name="Oval 2"/>
              <p:cNvSpPr/>
              <p:nvPr/>
            </p:nvSpPr>
            <p:spPr>
              <a:xfrm>
                <a:off x="4699899" y="1934988"/>
                <a:ext cx="273616" cy="1585797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6836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68365"/>
                      <a:pt x="264319" y="3968365"/>
                    </a:cubicBezTo>
                    <a:cubicBezTo>
                      <a:pt x="134113" y="396836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Rectangle 14"/>
              <p:cNvSpPr/>
              <p:nvPr/>
            </p:nvSpPr>
            <p:spPr>
              <a:xfrm flipH="1">
                <a:off x="4726022" y="1941066"/>
                <a:ext cx="84994" cy="1555655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653832" y="1883869"/>
              <a:ext cx="426993" cy="1604603"/>
              <a:chOff x="4653832" y="1883869"/>
              <a:chExt cx="426993" cy="1604603"/>
            </a:xfrm>
          </p:grpSpPr>
          <p:sp>
            <p:nvSpPr>
              <p:cNvPr id="152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Rectangle 14"/>
              <p:cNvSpPr/>
              <p:nvPr/>
            </p:nvSpPr>
            <p:spPr>
              <a:xfrm>
                <a:off x="4899859" y="1942337"/>
                <a:ext cx="49937" cy="1524570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 rot="19329289">
                <a:off x="4853130" y="3474745"/>
                <a:ext cx="39440" cy="13727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Freeform 154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Rounded Rectangle 8"/>
              <p:cNvSpPr/>
              <p:nvPr/>
            </p:nvSpPr>
            <p:spPr>
              <a:xfrm>
                <a:off x="4685114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8" name="Group 157"/>
              <p:cNvGrpSpPr/>
              <p:nvPr/>
            </p:nvGrpSpPr>
            <p:grpSpPr>
              <a:xfrm>
                <a:off x="4684919" y="1885950"/>
                <a:ext cx="303260" cy="62373"/>
                <a:chOff x="3733800" y="1290529"/>
                <a:chExt cx="303260" cy="62373"/>
              </a:xfrm>
            </p:grpSpPr>
            <p:sp>
              <p:nvSpPr>
                <p:cNvPr id="160" name="Freeform 159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Rounded Rectangle 8"/>
                <p:cNvSpPr/>
                <p:nvPr/>
              </p:nvSpPr>
              <p:spPr>
                <a:xfrm>
                  <a:off x="3733866" y="129052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59" name="Rectangle 16"/>
              <p:cNvSpPr/>
              <p:nvPr/>
            </p:nvSpPr>
            <p:spPr>
              <a:xfrm>
                <a:off x="4653832" y="2341867"/>
                <a:ext cx="423251" cy="7871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80" name="Oval 179"/>
          <p:cNvSpPr/>
          <p:nvPr/>
        </p:nvSpPr>
        <p:spPr>
          <a:xfrm flipH="1">
            <a:off x="3958895" y="4184743"/>
            <a:ext cx="910284" cy="353405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400">
              <a:solidFill>
                <a:prstClr val="white"/>
              </a:solidFill>
            </a:endParaRPr>
          </a:p>
        </p:txBody>
      </p:sp>
      <p:grpSp>
        <p:nvGrpSpPr>
          <p:cNvPr id="233" name="Group 232"/>
          <p:cNvGrpSpPr/>
          <p:nvPr/>
        </p:nvGrpSpPr>
        <p:grpSpPr>
          <a:xfrm>
            <a:off x="1678854" y="1131590"/>
            <a:ext cx="45719" cy="2274716"/>
            <a:chOff x="3483623" y="1885949"/>
            <a:chExt cx="127834" cy="1053628"/>
          </a:xfrm>
        </p:grpSpPr>
        <p:pic>
          <p:nvPicPr>
            <p:cNvPr id="234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0800000">
              <a:off x="3483623" y="1885949"/>
              <a:ext cx="115764" cy="105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0800000">
              <a:off x="3483623" y="1885950"/>
              <a:ext cx="115764" cy="716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6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0800000">
              <a:off x="3483623" y="2038347"/>
              <a:ext cx="115764" cy="35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1921923">
              <a:off x="3495693" y="1896750"/>
              <a:ext cx="115764" cy="29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2" name="Picture 8" descr="C:\Users\Temp1\Desktop\FLAM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04" y="3574268"/>
            <a:ext cx="236201" cy="2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8" descr="C:\Users\Temp1\Desktop\FLAM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578" y="3693947"/>
            <a:ext cx="233862" cy="1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5" name="Group 244"/>
          <p:cNvGrpSpPr/>
          <p:nvPr/>
        </p:nvGrpSpPr>
        <p:grpSpPr>
          <a:xfrm flipH="1">
            <a:off x="3734877" y="3214722"/>
            <a:ext cx="274320" cy="438912"/>
            <a:chOff x="2926120" y="3831779"/>
            <a:chExt cx="257779" cy="563491"/>
          </a:xfrm>
          <a:solidFill>
            <a:schemeClr val="bg1">
              <a:alpha val="48000"/>
            </a:schemeClr>
          </a:solidFill>
        </p:grpSpPr>
        <p:sp>
          <p:nvSpPr>
            <p:cNvPr id="246" name="Freeform 245"/>
            <p:cNvSpPr/>
            <p:nvPr/>
          </p:nvSpPr>
          <p:spPr>
            <a:xfrm>
              <a:off x="2929912" y="3903044"/>
              <a:ext cx="249225" cy="492226"/>
            </a:xfrm>
            <a:custGeom>
              <a:avLst/>
              <a:gdLst>
                <a:gd name="connsiteX0" fmla="*/ 9525 w 259556"/>
                <a:gd name="connsiteY0" fmla="*/ 0 h 497681"/>
                <a:gd name="connsiteX1" fmla="*/ 259556 w 259556"/>
                <a:gd name="connsiteY1" fmla="*/ 0 h 497681"/>
                <a:gd name="connsiteX2" fmla="*/ 259556 w 259556"/>
                <a:gd name="connsiteY2" fmla="*/ 497681 h 497681"/>
                <a:gd name="connsiteX3" fmla="*/ 0 w 259556"/>
                <a:gd name="connsiteY3" fmla="*/ 497681 h 497681"/>
                <a:gd name="connsiteX4" fmla="*/ 9525 w 259556"/>
                <a:gd name="connsiteY4" fmla="*/ 0 h 497681"/>
                <a:gd name="connsiteX0" fmla="*/ 9525 w 259556"/>
                <a:gd name="connsiteY0" fmla="*/ 0 h 575997"/>
                <a:gd name="connsiteX1" fmla="*/ 259556 w 259556"/>
                <a:gd name="connsiteY1" fmla="*/ 0 h 575997"/>
                <a:gd name="connsiteX2" fmla="*/ 259556 w 259556"/>
                <a:gd name="connsiteY2" fmla="*/ 497681 h 575997"/>
                <a:gd name="connsiteX3" fmla="*/ 0 w 259556"/>
                <a:gd name="connsiteY3" fmla="*/ 497681 h 575997"/>
                <a:gd name="connsiteX4" fmla="*/ 9525 w 259556"/>
                <a:gd name="connsiteY4" fmla="*/ 0 h 575997"/>
                <a:gd name="connsiteX0" fmla="*/ 9525 w 259556"/>
                <a:gd name="connsiteY0" fmla="*/ 0 h 605478"/>
                <a:gd name="connsiteX1" fmla="*/ 259556 w 259556"/>
                <a:gd name="connsiteY1" fmla="*/ 0 h 605478"/>
                <a:gd name="connsiteX2" fmla="*/ 259556 w 259556"/>
                <a:gd name="connsiteY2" fmla="*/ 497681 h 605478"/>
                <a:gd name="connsiteX3" fmla="*/ 0 w 259556"/>
                <a:gd name="connsiteY3" fmla="*/ 497681 h 605478"/>
                <a:gd name="connsiteX4" fmla="*/ 9525 w 259556"/>
                <a:gd name="connsiteY4" fmla="*/ 0 h 605478"/>
                <a:gd name="connsiteX0" fmla="*/ 0 w 261937"/>
                <a:gd name="connsiteY0" fmla="*/ 0 h 607859"/>
                <a:gd name="connsiteX1" fmla="*/ 261937 w 261937"/>
                <a:gd name="connsiteY1" fmla="*/ 2381 h 607859"/>
                <a:gd name="connsiteX2" fmla="*/ 261937 w 261937"/>
                <a:gd name="connsiteY2" fmla="*/ 500062 h 607859"/>
                <a:gd name="connsiteX3" fmla="*/ 2381 w 261937"/>
                <a:gd name="connsiteY3" fmla="*/ 500062 h 607859"/>
                <a:gd name="connsiteX4" fmla="*/ 0 w 261937"/>
                <a:gd name="connsiteY4" fmla="*/ 0 h 607859"/>
                <a:gd name="connsiteX0" fmla="*/ 0 w 261937"/>
                <a:gd name="connsiteY0" fmla="*/ 18724 h 626583"/>
                <a:gd name="connsiteX1" fmla="*/ 261937 w 261937"/>
                <a:gd name="connsiteY1" fmla="*/ 0 h 626583"/>
                <a:gd name="connsiteX2" fmla="*/ 261937 w 261937"/>
                <a:gd name="connsiteY2" fmla="*/ 518786 h 626583"/>
                <a:gd name="connsiteX3" fmla="*/ 2381 w 261937"/>
                <a:gd name="connsiteY3" fmla="*/ 518786 h 626583"/>
                <a:gd name="connsiteX4" fmla="*/ 0 w 261937"/>
                <a:gd name="connsiteY4" fmla="*/ 18724 h 626583"/>
                <a:gd name="connsiteX0" fmla="*/ 0 w 261937"/>
                <a:gd name="connsiteY0" fmla="*/ 18724 h 626583"/>
                <a:gd name="connsiteX1" fmla="*/ 261937 w 261937"/>
                <a:gd name="connsiteY1" fmla="*/ 0 h 626583"/>
                <a:gd name="connsiteX2" fmla="*/ 261937 w 261937"/>
                <a:gd name="connsiteY2" fmla="*/ 518786 h 626583"/>
                <a:gd name="connsiteX3" fmla="*/ 2381 w 261937"/>
                <a:gd name="connsiteY3" fmla="*/ 518786 h 626583"/>
                <a:gd name="connsiteX4" fmla="*/ 0 w 261937"/>
                <a:gd name="connsiteY4" fmla="*/ 18724 h 626583"/>
                <a:gd name="connsiteX0" fmla="*/ 0 w 261937"/>
                <a:gd name="connsiteY0" fmla="*/ 369 h 634024"/>
                <a:gd name="connsiteX1" fmla="*/ 261937 w 261937"/>
                <a:gd name="connsiteY1" fmla="*/ 7441 h 634024"/>
                <a:gd name="connsiteX2" fmla="*/ 261937 w 261937"/>
                <a:gd name="connsiteY2" fmla="*/ 526227 h 634024"/>
                <a:gd name="connsiteX3" fmla="*/ 2381 w 261937"/>
                <a:gd name="connsiteY3" fmla="*/ 526227 h 634024"/>
                <a:gd name="connsiteX4" fmla="*/ 0 w 261937"/>
                <a:gd name="connsiteY4" fmla="*/ 369 h 634024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6942"/>
                <a:gd name="connsiteY0" fmla="*/ 0 h 633655"/>
                <a:gd name="connsiteX1" fmla="*/ 266942 w 266942"/>
                <a:gd name="connsiteY1" fmla="*/ 4656 h 633655"/>
                <a:gd name="connsiteX2" fmla="*/ 261937 w 266942"/>
                <a:gd name="connsiteY2" fmla="*/ 525858 h 633655"/>
                <a:gd name="connsiteX3" fmla="*/ 2381 w 266942"/>
                <a:gd name="connsiteY3" fmla="*/ 525858 h 633655"/>
                <a:gd name="connsiteX4" fmla="*/ 0 w 266942"/>
                <a:gd name="connsiteY4" fmla="*/ 0 h 633655"/>
                <a:gd name="connsiteX0" fmla="*/ 0 w 262418"/>
                <a:gd name="connsiteY0" fmla="*/ 2591 h 636246"/>
                <a:gd name="connsiteX1" fmla="*/ 261936 w 262418"/>
                <a:gd name="connsiteY1" fmla="*/ 0 h 636246"/>
                <a:gd name="connsiteX2" fmla="*/ 261937 w 262418"/>
                <a:gd name="connsiteY2" fmla="*/ 528449 h 636246"/>
                <a:gd name="connsiteX3" fmla="*/ 2381 w 262418"/>
                <a:gd name="connsiteY3" fmla="*/ 528449 h 636246"/>
                <a:gd name="connsiteX4" fmla="*/ 0 w 262418"/>
                <a:gd name="connsiteY4" fmla="*/ 2591 h 636246"/>
                <a:gd name="connsiteX0" fmla="*/ 0 w 262418"/>
                <a:gd name="connsiteY0" fmla="*/ 2591 h 636246"/>
                <a:gd name="connsiteX1" fmla="*/ 261936 w 262418"/>
                <a:gd name="connsiteY1" fmla="*/ 0 h 636246"/>
                <a:gd name="connsiteX2" fmla="*/ 261937 w 262418"/>
                <a:gd name="connsiteY2" fmla="*/ 528449 h 636246"/>
                <a:gd name="connsiteX3" fmla="*/ 2381 w 262418"/>
                <a:gd name="connsiteY3" fmla="*/ 528449 h 636246"/>
                <a:gd name="connsiteX4" fmla="*/ 0 w 262418"/>
                <a:gd name="connsiteY4" fmla="*/ 2591 h 636246"/>
                <a:gd name="connsiteX0" fmla="*/ 0 w 262418"/>
                <a:gd name="connsiteY0" fmla="*/ 2591 h 627347"/>
                <a:gd name="connsiteX1" fmla="*/ 261936 w 262418"/>
                <a:gd name="connsiteY1" fmla="*/ 0 h 627347"/>
                <a:gd name="connsiteX2" fmla="*/ 261937 w 262418"/>
                <a:gd name="connsiteY2" fmla="*/ 528449 h 627347"/>
                <a:gd name="connsiteX3" fmla="*/ 2381 w 262418"/>
                <a:gd name="connsiteY3" fmla="*/ 528449 h 627347"/>
                <a:gd name="connsiteX4" fmla="*/ 0 w 262418"/>
                <a:gd name="connsiteY4" fmla="*/ 2591 h 627347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1936"/>
                <a:gd name="connsiteY0" fmla="*/ 2591 h 662542"/>
                <a:gd name="connsiteX1" fmla="*/ 261936 w 261936"/>
                <a:gd name="connsiteY1" fmla="*/ 0 h 662542"/>
                <a:gd name="connsiteX2" fmla="*/ 259053 w 261936"/>
                <a:gd name="connsiteY2" fmla="*/ 577226 h 662542"/>
                <a:gd name="connsiteX3" fmla="*/ 2381 w 261936"/>
                <a:gd name="connsiteY3" fmla="*/ 528449 h 662542"/>
                <a:gd name="connsiteX4" fmla="*/ 0 w 261936"/>
                <a:gd name="connsiteY4" fmla="*/ 2591 h 662542"/>
                <a:gd name="connsiteX0" fmla="*/ 0 w 261936"/>
                <a:gd name="connsiteY0" fmla="*/ 2591 h 632251"/>
                <a:gd name="connsiteX1" fmla="*/ 261936 w 261936"/>
                <a:gd name="connsiteY1" fmla="*/ 0 h 632251"/>
                <a:gd name="connsiteX2" fmla="*/ 259053 w 261936"/>
                <a:gd name="connsiteY2" fmla="*/ 577226 h 632251"/>
                <a:gd name="connsiteX3" fmla="*/ 2381 w 261936"/>
                <a:gd name="connsiteY3" fmla="*/ 528449 h 632251"/>
                <a:gd name="connsiteX4" fmla="*/ 0 w 261936"/>
                <a:gd name="connsiteY4" fmla="*/ 2591 h 632251"/>
                <a:gd name="connsiteX0" fmla="*/ 0 w 261936"/>
                <a:gd name="connsiteY0" fmla="*/ 2591 h 639510"/>
                <a:gd name="connsiteX1" fmla="*/ 261936 w 261936"/>
                <a:gd name="connsiteY1" fmla="*/ 0 h 639510"/>
                <a:gd name="connsiteX2" fmla="*/ 259053 w 261936"/>
                <a:gd name="connsiteY2" fmla="*/ 577226 h 639510"/>
                <a:gd name="connsiteX3" fmla="*/ 2381 w 261936"/>
                <a:gd name="connsiteY3" fmla="*/ 528449 h 639510"/>
                <a:gd name="connsiteX4" fmla="*/ 0 w 261936"/>
                <a:gd name="connsiteY4" fmla="*/ 2591 h 639510"/>
                <a:gd name="connsiteX0" fmla="*/ 0 w 261936"/>
                <a:gd name="connsiteY0" fmla="*/ 2591 h 634657"/>
                <a:gd name="connsiteX1" fmla="*/ 261936 w 261936"/>
                <a:gd name="connsiteY1" fmla="*/ 0 h 634657"/>
                <a:gd name="connsiteX2" fmla="*/ 259053 w 261936"/>
                <a:gd name="connsiteY2" fmla="*/ 577226 h 634657"/>
                <a:gd name="connsiteX3" fmla="*/ 2381 w 261936"/>
                <a:gd name="connsiteY3" fmla="*/ 528449 h 634657"/>
                <a:gd name="connsiteX4" fmla="*/ 0 w 261936"/>
                <a:gd name="connsiteY4" fmla="*/ 2591 h 634657"/>
                <a:gd name="connsiteX0" fmla="*/ 0 w 261936"/>
                <a:gd name="connsiteY0" fmla="*/ 2591 h 642656"/>
                <a:gd name="connsiteX1" fmla="*/ 261936 w 261936"/>
                <a:gd name="connsiteY1" fmla="*/ 0 h 642656"/>
                <a:gd name="connsiteX2" fmla="*/ 259053 w 261936"/>
                <a:gd name="connsiteY2" fmla="*/ 577226 h 642656"/>
                <a:gd name="connsiteX3" fmla="*/ 2381 w 261936"/>
                <a:gd name="connsiteY3" fmla="*/ 528449 h 642656"/>
                <a:gd name="connsiteX4" fmla="*/ 0 w 261936"/>
                <a:gd name="connsiteY4" fmla="*/ 2591 h 642656"/>
                <a:gd name="connsiteX0" fmla="*/ 0 w 261936"/>
                <a:gd name="connsiteY0" fmla="*/ 2591 h 633742"/>
                <a:gd name="connsiteX1" fmla="*/ 261936 w 261936"/>
                <a:gd name="connsiteY1" fmla="*/ 0 h 633742"/>
                <a:gd name="connsiteX2" fmla="*/ 259053 w 261936"/>
                <a:gd name="connsiteY2" fmla="*/ 577226 h 633742"/>
                <a:gd name="connsiteX3" fmla="*/ 2381 w 261936"/>
                <a:gd name="connsiteY3" fmla="*/ 528449 h 633742"/>
                <a:gd name="connsiteX4" fmla="*/ 0 w 261936"/>
                <a:gd name="connsiteY4" fmla="*/ 2591 h 633742"/>
                <a:gd name="connsiteX0" fmla="*/ 0 w 261936"/>
                <a:gd name="connsiteY0" fmla="*/ 2591 h 624968"/>
                <a:gd name="connsiteX1" fmla="*/ 261936 w 261936"/>
                <a:gd name="connsiteY1" fmla="*/ 0 h 624968"/>
                <a:gd name="connsiteX2" fmla="*/ 256169 w 261936"/>
                <a:gd name="connsiteY2" fmla="*/ 556775 h 624968"/>
                <a:gd name="connsiteX3" fmla="*/ 2381 w 261936"/>
                <a:gd name="connsiteY3" fmla="*/ 528449 h 624968"/>
                <a:gd name="connsiteX4" fmla="*/ 0 w 261936"/>
                <a:gd name="connsiteY4" fmla="*/ 2591 h 624968"/>
                <a:gd name="connsiteX0" fmla="*/ 0 w 261936"/>
                <a:gd name="connsiteY0" fmla="*/ 2591 h 641770"/>
                <a:gd name="connsiteX1" fmla="*/ 261936 w 261936"/>
                <a:gd name="connsiteY1" fmla="*/ 0 h 641770"/>
                <a:gd name="connsiteX2" fmla="*/ 256169 w 261936"/>
                <a:gd name="connsiteY2" fmla="*/ 556775 h 641770"/>
                <a:gd name="connsiteX3" fmla="*/ 2381 w 261936"/>
                <a:gd name="connsiteY3" fmla="*/ 528449 h 641770"/>
                <a:gd name="connsiteX4" fmla="*/ 0 w 261936"/>
                <a:gd name="connsiteY4" fmla="*/ 2591 h 64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36" h="641770">
                  <a:moveTo>
                    <a:pt x="0" y="2591"/>
                  </a:moveTo>
                  <a:cubicBezTo>
                    <a:pt x="45163" y="45596"/>
                    <a:pt x="217270" y="67877"/>
                    <a:pt x="261936" y="0"/>
                  </a:cubicBezTo>
                  <a:cubicBezTo>
                    <a:pt x="260268" y="173734"/>
                    <a:pt x="257837" y="383041"/>
                    <a:pt x="256169" y="556775"/>
                  </a:cubicBezTo>
                  <a:cubicBezTo>
                    <a:pt x="229883" y="653017"/>
                    <a:pt x="22370" y="696417"/>
                    <a:pt x="2381" y="528449"/>
                  </a:cubicBezTo>
                  <a:cubicBezTo>
                    <a:pt x="1587" y="361762"/>
                    <a:pt x="794" y="169278"/>
                    <a:pt x="0" y="2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7" name="Oval 246"/>
            <p:cNvSpPr/>
            <p:nvPr/>
          </p:nvSpPr>
          <p:spPr>
            <a:xfrm>
              <a:off x="2926120" y="3831779"/>
              <a:ext cx="257779" cy="107326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248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72" y="3515677"/>
            <a:ext cx="222691" cy="13890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Picture 14" descr="\\192.168.1.34\mt_school\afeez shaikh\chemistry tabu\burner-correction.png"/>
          <p:cNvPicPr>
            <a:picLocks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35412" b="-5000"/>
          <a:stretch/>
        </p:blipFill>
        <p:spPr bwMode="auto">
          <a:xfrm>
            <a:off x="788523" y="3819648"/>
            <a:ext cx="1246529" cy="15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0" name="Group 249"/>
          <p:cNvGrpSpPr/>
          <p:nvPr/>
        </p:nvGrpSpPr>
        <p:grpSpPr>
          <a:xfrm>
            <a:off x="1427056" y="4037549"/>
            <a:ext cx="1733402" cy="307777"/>
            <a:chOff x="4859298" y="2045541"/>
            <a:chExt cx="1733402" cy="307777"/>
          </a:xfrm>
        </p:grpSpPr>
        <p:grpSp>
          <p:nvGrpSpPr>
            <p:cNvPr id="251" name="Group 250"/>
            <p:cNvGrpSpPr/>
            <p:nvPr/>
          </p:nvGrpSpPr>
          <p:grpSpPr>
            <a:xfrm>
              <a:off x="4859298" y="2205574"/>
              <a:ext cx="612986" cy="46180"/>
              <a:chOff x="4587347" y="-356464"/>
              <a:chExt cx="612986" cy="46180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4587347" y="-356464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6" name="Straight Connector 255"/>
              <p:cNvCxnSpPr/>
              <p:nvPr/>
            </p:nvCxnSpPr>
            <p:spPr>
              <a:xfrm>
                <a:off x="4629824" y="-334575"/>
                <a:ext cx="570509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52" name="Group 251"/>
            <p:cNvGrpSpPr/>
            <p:nvPr/>
          </p:nvGrpSpPr>
          <p:grpSpPr>
            <a:xfrm>
              <a:off x="5314042" y="2045541"/>
              <a:ext cx="1278658" cy="307777"/>
              <a:chOff x="5042091" y="-482368"/>
              <a:chExt cx="1278658" cy="307777"/>
            </a:xfrm>
          </p:grpSpPr>
          <p:sp>
            <p:nvSpPr>
              <p:cNvPr id="253" name="Rounded Rectangle 252"/>
              <p:cNvSpPr/>
              <p:nvPr/>
            </p:nvSpPr>
            <p:spPr>
              <a:xfrm flipV="1">
                <a:off x="5078662" y="-444114"/>
                <a:ext cx="1186084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5042091" y="-482368"/>
                <a:ext cx="127865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Bunsen 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burner 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grpSp>
        <p:nvGrpSpPr>
          <p:cNvPr id="262" name="Group 261"/>
          <p:cNvGrpSpPr/>
          <p:nvPr/>
        </p:nvGrpSpPr>
        <p:grpSpPr>
          <a:xfrm>
            <a:off x="1599696" y="1329695"/>
            <a:ext cx="2340404" cy="45720"/>
            <a:chOff x="3457498" y="1844891"/>
            <a:chExt cx="2048592" cy="149495"/>
          </a:xfrm>
        </p:grpSpPr>
        <p:pic>
          <p:nvPicPr>
            <p:cNvPr id="263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5206491">
              <a:off x="3549542" y="1786578"/>
              <a:ext cx="115764" cy="29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4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6379287">
              <a:off x="3850632" y="1541737"/>
              <a:ext cx="115764" cy="750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5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6379287">
              <a:off x="4134654" y="1541737"/>
              <a:ext cx="115764" cy="750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6379287">
              <a:off x="4321645" y="1541737"/>
              <a:ext cx="115764" cy="750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7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6379287">
              <a:off x="4699309" y="1541736"/>
              <a:ext cx="115764" cy="750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8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6379287">
              <a:off x="4872515" y="1527615"/>
              <a:ext cx="115764" cy="750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9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6533638">
              <a:off x="5020400" y="1635757"/>
              <a:ext cx="115764" cy="546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0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6533638">
              <a:off x="5117015" y="1635757"/>
              <a:ext cx="115764" cy="546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1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7257138">
              <a:off x="5246804" y="1714385"/>
              <a:ext cx="115764" cy="402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2" name="Group 271"/>
          <p:cNvGrpSpPr/>
          <p:nvPr/>
        </p:nvGrpSpPr>
        <p:grpSpPr>
          <a:xfrm>
            <a:off x="3844913" y="1311696"/>
            <a:ext cx="80304" cy="2374914"/>
            <a:chOff x="5369198" y="1846640"/>
            <a:chExt cx="134739" cy="1636017"/>
          </a:xfrm>
        </p:grpSpPr>
        <p:pic>
          <p:nvPicPr>
            <p:cNvPr id="273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21384269">
              <a:off x="5369198" y="1846640"/>
              <a:ext cx="115764" cy="292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4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1934111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5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131719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325715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7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522758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8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641410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769389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>
              <a:off x="5388173" y="2928997"/>
              <a:ext cx="115764" cy="553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1" name="Picture 2" descr="Image result for fumes png gif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2" t="37162" r="42375"/>
          <a:stretch/>
        </p:blipFill>
        <p:spPr bwMode="auto">
          <a:xfrm rot="10800000">
            <a:off x="1613940" y="2914883"/>
            <a:ext cx="172690" cy="736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2" name="Group 281"/>
          <p:cNvGrpSpPr/>
          <p:nvPr/>
        </p:nvGrpSpPr>
        <p:grpSpPr>
          <a:xfrm>
            <a:off x="2160173" y="1813584"/>
            <a:ext cx="1113401" cy="911706"/>
            <a:chOff x="5376602" y="1627286"/>
            <a:chExt cx="1113401" cy="911706"/>
          </a:xfrm>
        </p:grpSpPr>
        <p:grpSp>
          <p:nvGrpSpPr>
            <p:cNvPr id="283" name="Group 282"/>
            <p:cNvGrpSpPr/>
            <p:nvPr/>
          </p:nvGrpSpPr>
          <p:grpSpPr>
            <a:xfrm>
              <a:off x="5926595" y="1627286"/>
              <a:ext cx="43939" cy="439620"/>
              <a:chOff x="5654644" y="-934752"/>
              <a:chExt cx="43939" cy="439620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54644" y="-934752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88" name="Straight Connector 287"/>
              <p:cNvCxnSpPr/>
              <p:nvPr/>
            </p:nvCxnSpPr>
            <p:spPr>
              <a:xfrm rot="16200000">
                <a:off x="5477782" y="-694504"/>
                <a:ext cx="398744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5376602" y="2015772"/>
              <a:ext cx="1113401" cy="523220"/>
              <a:chOff x="5104651" y="-512137"/>
              <a:chExt cx="1113401" cy="523220"/>
            </a:xfrm>
          </p:grpSpPr>
          <p:sp>
            <p:nvSpPr>
              <p:cNvPr id="285" name="Rounded Rectangle 284"/>
              <p:cNvSpPr/>
              <p:nvPr/>
            </p:nvSpPr>
            <p:spPr>
              <a:xfrm flipV="1">
                <a:off x="5204719" y="-465753"/>
                <a:ext cx="926592" cy="433741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5104651" y="-512137"/>
                <a:ext cx="11134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Carbon dioxide gas</a:t>
                </a:r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 flipH="1">
            <a:off x="3731312" y="3213466"/>
            <a:ext cx="277410" cy="439527"/>
            <a:chOff x="2917315" y="3831779"/>
            <a:chExt cx="263567" cy="590668"/>
          </a:xfrm>
          <a:solidFill>
            <a:schemeClr val="bg1">
              <a:alpha val="48000"/>
            </a:schemeClr>
          </a:solidFill>
        </p:grpSpPr>
        <p:sp>
          <p:nvSpPr>
            <p:cNvPr id="290" name="Freeform 289"/>
            <p:cNvSpPr/>
            <p:nvPr/>
          </p:nvSpPr>
          <p:spPr>
            <a:xfrm>
              <a:off x="2920335" y="3903046"/>
              <a:ext cx="258809" cy="519401"/>
            </a:xfrm>
            <a:custGeom>
              <a:avLst/>
              <a:gdLst>
                <a:gd name="connsiteX0" fmla="*/ 9525 w 259556"/>
                <a:gd name="connsiteY0" fmla="*/ 0 h 497681"/>
                <a:gd name="connsiteX1" fmla="*/ 259556 w 259556"/>
                <a:gd name="connsiteY1" fmla="*/ 0 h 497681"/>
                <a:gd name="connsiteX2" fmla="*/ 259556 w 259556"/>
                <a:gd name="connsiteY2" fmla="*/ 497681 h 497681"/>
                <a:gd name="connsiteX3" fmla="*/ 0 w 259556"/>
                <a:gd name="connsiteY3" fmla="*/ 497681 h 497681"/>
                <a:gd name="connsiteX4" fmla="*/ 9525 w 259556"/>
                <a:gd name="connsiteY4" fmla="*/ 0 h 497681"/>
                <a:gd name="connsiteX0" fmla="*/ 9525 w 259556"/>
                <a:gd name="connsiteY0" fmla="*/ 0 h 575997"/>
                <a:gd name="connsiteX1" fmla="*/ 259556 w 259556"/>
                <a:gd name="connsiteY1" fmla="*/ 0 h 575997"/>
                <a:gd name="connsiteX2" fmla="*/ 259556 w 259556"/>
                <a:gd name="connsiteY2" fmla="*/ 497681 h 575997"/>
                <a:gd name="connsiteX3" fmla="*/ 0 w 259556"/>
                <a:gd name="connsiteY3" fmla="*/ 497681 h 575997"/>
                <a:gd name="connsiteX4" fmla="*/ 9525 w 259556"/>
                <a:gd name="connsiteY4" fmla="*/ 0 h 575997"/>
                <a:gd name="connsiteX0" fmla="*/ 9525 w 259556"/>
                <a:gd name="connsiteY0" fmla="*/ 0 h 605478"/>
                <a:gd name="connsiteX1" fmla="*/ 259556 w 259556"/>
                <a:gd name="connsiteY1" fmla="*/ 0 h 605478"/>
                <a:gd name="connsiteX2" fmla="*/ 259556 w 259556"/>
                <a:gd name="connsiteY2" fmla="*/ 497681 h 605478"/>
                <a:gd name="connsiteX3" fmla="*/ 0 w 259556"/>
                <a:gd name="connsiteY3" fmla="*/ 497681 h 605478"/>
                <a:gd name="connsiteX4" fmla="*/ 9525 w 259556"/>
                <a:gd name="connsiteY4" fmla="*/ 0 h 605478"/>
                <a:gd name="connsiteX0" fmla="*/ 0 w 261937"/>
                <a:gd name="connsiteY0" fmla="*/ 0 h 607859"/>
                <a:gd name="connsiteX1" fmla="*/ 261937 w 261937"/>
                <a:gd name="connsiteY1" fmla="*/ 2381 h 607859"/>
                <a:gd name="connsiteX2" fmla="*/ 261937 w 261937"/>
                <a:gd name="connsiteY2" fmla="*/ 500062 h 607859"/>
                <a:gd name="connsiteX3" fmla="*/ 2381 w 261937"/>
                <a:gd name="connsiteY3" fmla="*/ 500062 h 607859"/>
                <a:gd name="connsiteX4" fmla="*/ 0 w 261937"/>
                <a:gd name="connsiteY4" fmla="*/ 0 h 607859"/>
                <a:gd name="connsiteX0" fmla="*/ 0 w 261937"/>
                <a:gd name="connsiteY0" fmla="*/ 18724 h 626583"/>
                <a:gd name="connsiteX1" fmla="*/ 261937 w 261937"/>
                <a:gd name="connsiteY1" fmla="*/ 0 h 626583"/>
                <a:gd name="connsiteX2" fmla="*/ 261937 w 261937"/>
                <a:gd name="connsiteY2" fmla="*/ 518786 h 626583"/>
                <a:gd name="connsiteX3" fmla="*/ 2381 w 261937"/>
                <a:gd name="connsiteY3" fmla="*/ 518786 h 626583"/>
                <a:gd name="connsiteX4" fmla="*/ 0 w 261937"/>
                <a:gd name="connsiteY4" fmla="*/ 18724 h 626583"/>
                <a:gd name="connsiteX0" fmla="*/ 0 w 261937"/>
                <a:gd name="connsiteY0" fmla="*/ 18724 h 626583"/>
                <a:gd name="connsiteX1" fmla="*/ 261937 w 261937"/>
                <a:gd name="connsiteY1" fmla="*/ 0 h 626583"/>
                <a:gd name="connsiteX2" fmla="*/ 261937 w 261937"/>
                <a:gd name="connsiteY2" fmla="*/ 518786 h 626583"/>
                <a:gd name="connsiteX3" fmla="*/ 2381 w 261937"/>
                <a:gd name="connsiteY3" fmla="*/ 518786 h 626583"/>
                <a:gd name="connsiteX4" fmla="*/ 0 w 261937"/>
                <a:gd name="connsiteY4" fmla="*/ 18724 h 626583"/>
                <a:gd name="connsiteX0" fmla="*/ 0 w 261937"/>
                <a:gd name="connsiteY0" fmla="*/ 369 h 634024"/>
                <a:gd name="connsiteX1" fmla="*/ 261937 w 261937"/>
                <a:gd name="connsiteY1" fmla="*/ 7441 h 634024"/>
                <a:gd name="connsiteX2" fmla="*/ 261937 w 261937"/>
                <a:gd name="connsiteY2" fmla="*/ 526227 h 634024"/>
                <a:gd name="connsiteX3" fmla="*/ 2381 w 261937"/>
                <a:gd name="connsiteY3" fmla="*/ 526227 h 634024"/>
                <a:gd name="connsiteX4" fmla="*/ 0 w 261937"/>
                <a:gd name="connsiteY4" fmla="*/ 369 h 634024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6942"/>
                <a:gd name="connsiteY0" fmla="*/ 0 h 633655"/>
                <a:gd name="connsiteX1" fmla="*/ 266942 w 266942"/>
                <a:gd name="connsiteY1" fmla="*/ 4656 h 633655"/>
                <a:gd name="connsiteX2" fmla="*/ 261937 w 266942"/>
                <a:gd name="connsiteY2" fmla="*/ 525858 h 633655"/>
                <a:gd name="connsiteX3" fmla="*/ 2381 w 266942"/>
                <a:gd name="connsiteY3" fmla="*/ 525858 h 633655"/>
                <a:gd name="connsiteX4" fmla="*/ 0 w 266942"/>
                <a:gd name="connsiteY4" fmla="*/ 0 h 633655"/>
                <a:gd name="connsiteX0" fmla="*/ 0 w 262418"/>
                <a:gd name="connsiteY0" fmla="*/ 2591 h 636246"/>
                <a:gd name="connsiteX1" fmla="*/ 261936 w 262418"/>
                <a:gd name="connsiteY1" fmla="*/ 0 h 636246"/>
                <a:gd name="connsiteX2" fmla="*/ 261937 w 262418"/>
                <a:gd name="connsiteY2" fmla="*/ 528449 h 636246"/>
                <a:gd name="connsiteX3" fmla="*/ 2381 w 262418"/>
                <a:gd name="connsiteY3" fmla="*/ 528449 h 636246"/>
                <a:gd name="connsiteX4" fmla="*/ 0 w 262418"/>
                <a:gd name="connsiteY4" fmla="*/ 2591 h 636246"/>
                <a:gd name="connsiteX0" fmla="*/ 0 w 262418"/>
                <a:gd name="connsiteY0" fmla="*/ 2591 h 636246"/>
                <a:gd name="connsiteX1" fmla="*/ 261936 w 262418"/>
                <a:gd name="connsiteY1" fmla="*/ 0 h 636246"/>
                <a:gd name="connsiteX2" fmla="*/ 261937 w 262418"/>
                <a:gd name="connsiteY2" fmla="*/ 528449 h 636246"/>
                <a:gd name="connsiteX3" fmla="*/ 2381 w 262418"/>
                <a:gd name="connsiteY3" fmla="*/ 528449 h 636246"/>
                <a:gd name="connsiteX4" fmla="*/ 0 w 262418"/>
                <a:gd name="connsiteY4" fmla="*/ 2591 h 636246"/>
                <a:gd name="connsiteX0" fmla="*/ 0 w 262418"/>
                <a:gd name="connsiteY0" fmla="*/ 2591 h 627347"/>
                <a:gd name="connsiteX1" fmla="*/ 261936 w 262418"/>
                <a:gd name="connsiteY1" fmla="*/ 0 h 627347"/>
                <a:gd name="connsiteX2" fmla="*/ 261937 w 262418"/>
                <a:gd name="connsiteY2" fmla="*/ 528449 h 627347"/>
                <a:gd name="connsiteX3" fmla="*/ 2381 w 262418"/>
                <a:gd name="connsiteY3" fmla="*/ 528449 h 627347"/>
                <a:gd name="connsiteX4" fmla="*/ 0 w 262418"/>
                <a:gd name="connsiteY4" fmla="*/ 2591 h 627347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1936"/>
                <a:gd name="connsiteY0" fmla="*/ 2591 h 662542"/>
                <a:gd name="connsiteX1" fmla="*/ 261936 w 261936"/>
                <a:gd name="connsiteY1" fmla="*/ 0 h 662542"/>
                <a:gd name="connsiteX2" fmla="*/ 259053 w 261936"/>
                <a:gd name="connsiteY2" fmla="*/ 577226 h 662542"/>
                <a:gd name="connsiteX3" fmla="*/ 2381 w 261936"/>
                <a:gd name="connsiteY3" fmla="*/ 528449 h 662542"/>
                <a:gd name="connsiteX4" fmla="*/ 0 w 261936"/>
                <a:gd name="connsiteY4" fmla="*/ 2591 h 662542"/>
                <a:gd name="connsiteX0" fmla="*/ 0 w 261936"/>
                <a:gd name="connsiteY0" fmla="*/ 2591 h 632251"/>
                <a:gd name="connsiteX1" fmla="*/ 261936 w 261936"/>
                <a:gd name="connsiteY1" fmla="*/ 0 h 632251"/>
                <a:gd name="connsiteX2" fmla="*/ 259053 w 261936"/>
                <a:gd name="connsiteY2" fmla="*/ 577226 h 632251"/>
                <a:gd name="connsiteX3" fmla="*/ 2381 w 261936"/>
                <a:gd name="connsiteY3" fmla="*/ 528449 h 632251"/>
                <a:gd name="connsiteX4" fmla="*/ 0 w 261936"/>
                <a:gd name="connsiteY4" fmla="*/ 2591 h 632251"/>
                <a:gd name="connsiteX0" fmla="*/ 0 w 261936"/>
                <a:gd name="connsiteY0" fmla="*/ 2591 h 639510"/>
                <a:gd name="connsiteX1" fmla="*/ 261936 w 261936"/>
                <a:gd name="connsiteY1" fmla="*/ 0 h 639510"/>
                <a:gd name="connsiteX2" fmla="*/ 259053 w 261936"/>
                <a:gd name="connsiteY2" fmla="*/ 577226 h 639510"/>
                <a:gd name="connsiteX3" fmla="*/ 2381 w 261936"/>
                <a:gd name="connsiteY3" fmla="*/ 528449 h 639510"/>
                <a:gd name="connsiteX4" fmla="*/ 0 w 261936"/>
                <a:gd name="connsiteY4" fmla="*/ 2591 h 639510"/>
                <a:gd name="connsiteX0" fmla="*/ 0 w 261936"/>
                <a:gd name="connsiteY0" fmla="*/ 2591 h 634657"/>
                <a:gd name="connsiteX1" fmla="*/ 261936 w 261936"/>
                <a:gd name="connsiteY1" fmla="*/ 0 h 634657"/>
                <a:gd name="connsiteX2" fmla="*/ 259053 w 261936"/>
                <a:gd name="connsiteY2" fmla="*/ 577226 h 634657"/>
                <a:gd name="connsiteX3" fmla="*/ 2381 w 261936"/>
                <a:gd name="connsiteY3" fmla="*/ 528449 h 634657"/>
                <a:gd name="connsiteX4" fmla="*/ 0 w 261936"/>
                <a:gd name="connsiteY4" fmla="*/ 2591 h 634657"/>
                <a:gd name="connsiteX0" fmla="*/ 0 w 261936"/>
                <a:gd name="connsiteY0" fmla="*/ 2591 h 642656"/>
                <a:gd name="connsiteX1" fmla="*/ 261936 w 261936"/>
                <a:gd name="connsiteY1" fmla="*/ 0 h 642656"/>
                <a:gd name="connsiteX2" fmla="*/ 259053 w 261936"/>
                <a:gd name="connsiteY2" fmla="*/ 577226 h 642656"/>
                <a:gd name="connsiteX3" fmla="*/ 2381 w 261936"/>
                <a:gd name="connsiteY3" fmla="*/ 528449 h 642656"/>
                <a:gd name="connsiteX4" fmla="*/ 0 w 261936"/>
                <a:gd name="connsiteY4" fmla="*/ 2591 h 642656"/>
                <a:gd name="connsiteX0" fmla="*/ 0 w 261936"/>
                <a:gd name="connsiteY0" fmla="*/ 2591 h 633742"/>
                <a:gd name="connsiteX1" fmla="*/ 261936 w 261936"/>
                <a:gd name="connsiteY1" fmla="*/ 0 h 633742"/>
                <a:gd name="connsiteX2" fmla="*/ 259053 w 261936"/>
                <a:gd name="connsiteY2" fmla="*/ 577226 h 633742"/>
                <a:gd name="connsiteX3" fmla="*/ 2381 w 261936"/>
                <a:gd name="connsiteY3" fmla="*/ 528449 h 633742"/>
                <a:gd name="connsiteX4" fmla="*/ 0 w 261936"/>
                <a:gd name="connsiteY4" fmla="*/ 2591 h 633742"/>
                <a:gd name="connsiteX0" fmla="*/ 0 w 261936"/>
                <a:gd name="connsiteY0" fmla="*/ 2591 h 624968"/>
                <a:gd name="connsiteX1" fmla="*/ 261936 w 261936"/>
                <a:gd name="connsiteY1" fmla="*/ 0 h 624968"/>
                <a:gd name="connsiteX2" fmla="*/ 256169 w 261936"/>
                <a:gd name="connsiteY2" fmla="*/ 556775 h 624968"/>
                <a:gd name="connsiteX3" fmla="*/ 2381 w 261936"/>
                <a:gd name="connsiteY3" fmla="*/ 528449 h 624968"/>
                <a:gd name="connsiteX4" fmla="*/ 0 w 261936"/>
                <a:gd name="connsiteY4" fmla="*/ 2591 h 624968"/>
                <a:gd name="connsiteX0" fmla="*/ 0 w 261936"/>
                <a:gd name="connsiteY0" fmla="*/ 2591 h 641770"/>
                <a:gd name="connsiteX1" fmla="*/ 261936 w 261936"/>
                <a:gd name="connsiteY1" fmla="*/ 0 h 641770"/>
                <a:gd name="connsiteX2" fmla="*/ 256169 w 261936"/>
                <a:gd name="connsiteY2" fmla="*/ 556775 h 641770"/>
                <a:gd name="connsiteX3" fmla="*/ 2381 w 261936"/>
                <a:gd name="connsiteY3" fmla="*/ 528449 h 641770"/>
                <a:gd name="connsiteX4" fmla="*/ 0 w 261936"/>
                <a:gd name="connsiteY4" fmla="*/ 2591 h 641770"/>
                <a:gd name="connsiteX0" fmla="*/ 0 w 261936"/>
                <a:gd name="connsiteY0" fmla="*/ 2591 h 670269"/>
                <a:gd name="connsiteX1" fmla="*/ 261936 w 261936"/>
                <a:gd name="connsiteY1" fmla="*/ 0 h 670269"/>
                <a:gd name="connsiteX2" fmla="*/ 256169 w 261936"/>
                <a:gd name="connsiteY2" fmla="*/ 556775 h 670269"/>
                <a:gd name="connsiteX3" fmla="*/ 2381 w 261936"/>
                <a:gd name="connsiteY3" fmla="*/ 528449 h 670269"/>
                <a:gd name="connsiteX4" fmla="*/ 0 w 261936"/>
                <a:gd name="connsiteY4" fmla="*/ 2591 h 670269"/>
                <a:gd name="connsiteX0" fmla="*/ 0 w 261936"/>
                <a:gd name="connsiteY0" fmla="*/ 2591 h 677201"/>
                <a:gd name="connsiteX1" fmla="*/ 261936 w 261936"/>
                <a:gd name="connsiteY1" fmla="*/ 0 h 677201"/>
                <a:gd name="connsiteX2" fmla="*/ 256169 w 261936"/>
                <a:gd name="connsiteY2" fmla="*/ 556775 h 677201"/>
                <a:gd name="connsiteX3" fmla="*/ 2381 w 261936"/>
                <a:gd name="connsiteY3" fmla="*/ 528449 h 677201"/>
                <a:gd name="connsiteX4" fmla="*/ 0 w 261936"/>
                <a:gd name="connsiteY4" fmla="*/ 2591 h 67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36" h="677201">
                  <a:moveTo>
                    <a:pt x="0" y="2591"/>
                  </a:moveTo>
                  <a:cubicBezTo>
                    <a:pt x="45163" y="45596"/>
                    <a:pt x="217270" y="67877"/>
                    <a:pt x="261936" y="0"/>
                  </a:cubicBezTo>
                  <a:cubicBezTo>
                    <a:pt x="260268" y="173734"/>
                    <a:pt x="257837" y="383041"/>
                    <a:pt x="256169" y="556775"/>
                  </a:cubicBezTo>
                  <a:cubicBezTo>
                    <a:pt x="216145" y="673878"/>
                    <a:pt x="77324" y="767347"/>
                    <a:pt x="2381" y="528449"/>
                  </a:cubicBezTo>
                  <a:cubicBezTo>
                    <a:pt x="1587" y="361762"/>
                    <a:pt x="794" y="169278"/>
                    <a:pt x="0" y="259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1" name="Oval 290"/>
            <p:cNvSpPr/>
            <p:nvPr/>
          </p:nvSpPr>
          <p:spPr>
            <a:xfrm>
              <a:off x="2917315" y="3831779"/>
              <a:ext cx="263567" cy="1073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607759" y="3502507"/>
            <a:ext cx="1442083" cy="593888"/>
            <a:chOff x="5143504" y="2304196"/>
            <a:chExt cx="1442083" cy="593888"/>
          </a:xfrm>
        </p:grpSpPr>
        <p:grpSp>
          <p:nvGrpSpPr>
            <p:cNvPr id="293" name="Group 292"/>
            <p:cNvGrpSpPr/>
            <p:nvPr/>
          </p:nvGrpSpPr>
          <p:grpSpPr>
            <a:xfrm>
              <a:off x="6061629" y="2304196"/>
              <a:ext cx="523958" cy="282989"/>
              <a:chOff x="5789678" y="-257842"/>
              <a:chExt cx="523958" cy="282989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6269697" y="-257842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98" name="Straight Connector 297"/>
              <p:cNvCxnSpPr/>
              <p:nvPr/>
            </p:nvCxnSpPr>
            <p:spPr>
              <a:xfrm flipV="1">
                <a:off x="5789678" y="-223399"/>
                <a:ext cx="487066" cy="248546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94" name="Group 293"/>
            <p:cNvGrpSpPr/>
            <p:nvPr/>
          </p:nvGrpSpPr>
          <p:grpSpPr>
            <a:xfrm>
              <a:off x="5143504" y="2360574"/>
              <a:ext cx="997055" cy="537510"/>
              <a:chOff x="4871553" y="-167335"/>
              <a:chExt cx="997055" cy="537510"/>
            </a:xfrm>
          </p:grpSpPr>
          <p:sp>
            <p:nvSpPr>
              <p:cNvPr id="295" name="Rounded Rectangle 294"/>
              <p:cNvSpPr/>
              <p:nvPr/>
            </p:nvSpPr>
            <p:spPr>
              <a:xfrm flipV="1">
                <a:off x="4942633" y="-167335"/>
                <a:ext cx="864250" cy="493639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4871553" y="-153045"/>
                <a:ext cx="9970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Calcium carbonate</a:t>
                </a:r>
              </a:p>
            </p:txBody>
          </p:sp>
        </p:grpSp>
      </p:grpSp>
      <p:sp>
        <p:nvSpPr>
          <p:cNvPr id="244" name="Rectangle 243"/>
          <p:cNvSpPr/>
          <p:nvPr/>
        </p:nvSpPr>
        <p:spPr>
          <a:xfrm>
            <a:off x="1619782" y="3601776"/>
            <a:ext cx="222775" cy="258839"/>
          </a:xfrm>
          <a:prstGeom prst="rect">
            <a:avLst/>
          </a:pr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57" name="Group 256"/>
          <p:cNvGrpSpPr/>
          <p:nvPr/>
        </p:nvGrpSpPr>
        <p:grpSpPr>
          <a:xfrm>
            <a:off x="1614717" y="1350197"/>
            <a:ext cx="136134" cy="2101052"/>
            <a:chOff x="3481366" y="1841731"/>
            <a:chExt cx="118021" cy="1097846"/>
          </a:xfrm>
        </p:grpSpPr>
        <p:pic>
          <p:nvPicPr>
            <p:cNvPr id="258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0800000">
              <a:off x="3483623" y="1885949"/>
              <a:ext cx="115764" cy="1053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9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0800000">
              <a:off x="3483623" y="1885950"/>
              <a:ext cx="115764" cy="716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0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0800000">
              <a:off x="3483623" y="2038347"/>
              <a:ext cx="115764" cy="35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" name="Picture 2" descr="Image result for fumes png gif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12" t="37162" r="42375"/>
            <a:stretch/>
          </p:blipFill>
          <p:spPr bwMode="auto">
            <a:xfrm rot="10800000">
              <a:off x="3481366" y="1841731"/>
              <a:ext cx="115764" cy="357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" name="Group 183"/>
          <p:cNvGrpSpPr/>
          <p:nvPr/>
        </p:nvGrpSpPr>
        <p:grpSpPr>
          <a:xfrm>
            <a:off x="1634211" y="1311695"/>
            <a:ext cx="2310722" cy="1563780"/>
            <a:chOff x="1872223" y="1877640"/>
            <a:chExt cx="1991414" cy="1605017"/>
          </a:xfrm>
        </p:grpSpPr>
        <p:sp>
          <p:nvSpPr>
            <p:cNvPr id="185" name="Freeform 184"/>
            <p:cNvSpPr/>
            <p:nvPr/>
          </p:nvSpPr>
          <p:spPr>
            <a:xfrm>
              <a:off x="1878831" y="1877640"/>
              <a:ext cx="1969269" cy="1567235"/>
            </a:xfrm>
            <a:custGeom>
              <a:avLst/>
              <a:gdLst>
                <a:gd name="connsiteX0" fmla="*/ 128588 w 2747963"/>
                <a:gd name="connsiteY0" fmla="*/ 2028825 h 2957513"/>
                <a:gd name="connsiteX1" fmla="*/ 138113 w 2747963"/>
                <a:gd name="connsiteY1" fmla="*/ 285750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14613 w 2747963"/>
                <a:gd name="connsiteY4" fmla="*/ 319088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28588 w 2747963"/>
                <a:gd name="connsiteY0" fmla="*/ 2028825 h 2957513"/>
                <a:gd name="connsiteX1" fmla="*/ 138113 w 2747963"/>
                <a:gd name="connsiteY1" fmla="*/ 285750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14613 w 2747963"/>
                <a:gd name="connsiteY4" fmla="*/ 319088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28588 w 2747963"/>
                <a:gd name="connsiteY0" fmla="*/ 2028825 h 2957513"/>
                <a:gd name="connsiteX1" fmla="*/ 138113 w 2747963"/>
                <a:gd name="connsiteY1" fmla="*/ 285750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14613 w 2747963"/>
                <a:gd name="connsiteY4" fmla="*/ 319088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28588 w 2747963"/>
                <a:gd name="connsiteY0" fmla="*/ 2028825 h 2957513"/>
                <a:gd name="connsiteX1" fmla="*/ 138113 w 2747963"/>
                <a:gd name="connsiteY1" fmla="*/ 285750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14613 w 2747963"/>
                <a:gd name="connsiteY4" fmla="*/ 319088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28588 w 2747963"/>
                <a:gd name="connsiteY0" fmla="*/ 2028825 h 2957513"/>
                <a:gd name="connsiteX1" fmla="*/ 138113 w 2747963"/>
                <a:gd name="connsiteY1" fmla="*/ 285750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14613 w 2747963"/>
                <a:gd name="connsiteY4" fmla="*/ 319088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28588 w 2747963"/>
                <a:gd name="connsiteY0" fmla="*/ 2028825 h 2957513"/>
                <a:gd name="connsiteX1" fmla="*/ 138113 w 2747963"/>
                <a:gd name="connsiteY1" fmla="*/ 285750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14613 w 2747963"/>
                <a:gd name="connsiteY4" fmla="*/ 319088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28588 w 2747963"/>
                <a:gd name="connsiteY0" fmla="*/ 2028825 h 2957513"/>
                <a:gd name="connsiteX1" fmla="*/ 138113 w 2747963"/>
                <a:gd name="connsiteY1" fmla="*/ 285750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14613 w 2747963"/>
                <a:gd name="connsiteY4" fmla="*/ 319088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28588 w 2747963"/>
                <a:gd name="connsiteY0" fmla="*/ 2028825 h 2957513"/>
                <a:gd name="connsiteX1" fmla="*/ 138113 w 2747963"/>
                <a:gd name="connsiteY1" fmla="*/ 285750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28588 w 2747963"/>
                <a:gd name="connsiteY0" fmla="*/ 2028825 h 2957513"/>
                <a:gd name="connsiteX1" fmla="*/ 138113 w 2747963"/>
                <a:gd name="connsiteY1" fmla="*/ 285750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28588 w 2747963"/>
                <a:gd name="connsiteY0" fmla="*/ 2028825 h 2957513"/>
                <a:gd name="connsiteX1" fmla="*/ 138113 w 2747963"/>
                <a:gd name="connsiteY1" fmla="*/ 285750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28588 w 2747963"/>
                <a:gd name="connsiteY0" fmla="*/ 2028825 h 2957513"/>
                <a:gd name="connsiteX1" fmla="*/ 138113 w 2747963"/>
                <a:gd name="connsiteY1" fmla="*/ 285750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28588 w 2747963"/>
                <a:gd name="connsiteY0" fmla="*/ 2028825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8588 w 2747963"/>
                <a:gd name="connsiteY12" fmla="*/ 2028825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452688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38113 w 2747963"/>
                <a:gd name="connsiteY1" fmla="*/ 309562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33350 w 2747963"/>
                <a:gd name="connsiteY0" fmla="*/ 2052638 h 2957513"/>
                <a:gd name="connsiteX1" fmla="*/ 102670 w 2747963"/>
                <a:gd name="connsiteY1" fmla="*/ 315595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33350 w 2747963"/>
                <a:gd name="connsiteY12" fmla="*/ 2052638 h 2957513"/>
                <a:gd name="connsiteX0" fmla="*/ 120058 w 2747963"/>
                <a:gd name="connsiteY0" fmla="*/ 2052637 h 2957513"/>
                <a:gd name="connsiteX1" fmla="*/ 102670 w 2747963"/>
                <a:gd name="connsiteY1" fmla="*/ 315595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20058 w 2747963"/>
                <a:gd name="connsiteY12" fmla="*/ 2052637 h 2957513"/>
                <a:gd name="connsiteX0" fmla="*/ 111197 w 2747963"/>
                <a:gd name="connsiteY0" fmla="*/ 2052637 h 2957513"/>
                <a:gd name="connsiteX1" fmla="*/ 102670 w 2747963"/>
                <a:gd name="connsiteY1" fmla="*/ 315595 h 2957513"/>
                <a:gd name="connsiteX2" fmla="*/ 280988 w 2747963"/>
                <a:gd name="connsiteY2" fmla="*/ 104775 h 2957513"/>
                <a:gd name="connsiteX3" fmla="*/ 2386013 w 2747963"/>
                <a:gd name="connsiteY3" fmla="*/ 95250 h 2957513"/>
                <a:gd name="connsiteX4" fmla="*/ 2609851 w 2747963"/>
                <a:gd name="connsiteY4" fmla="*/ 271463 h 2957513"/>
                <a:gd name="connsiteX5" fmla="*/ 2614613 w 2747963"/>
                <a:gd name="connsiteY5" fmla="*/ 2957513 h 2957513"/>
                <a:gd name="connsiteX6" fmla="*/ 2747963 w 2747963"/>
                <a:gd name="connsiteY6" fmla="*/ 2957513 h 2957513"/>
                <a:gd name="connsiteX7" fmla="*/ 2738438 w 2747963"/>
                <a:gd name="connsiteY7" fmla="*/ 157163 h 2957513"/>
                <a:gd name="connsiteX8" fmla="*/ 2576513 w 2747963"/>
                <a:gd name="connsiteY8" fmla="*/ 9525 h 2957513"/>
                <a:gd name="connsiteX9" fmla="*/ 242888 w 2747963"/>
                <a:gd name="connsiteY9" fmla="*/ 0 h 2957513"/>
                <a:gd name="connsiteX10" fmla="*/ 0 w 2747963"/>
                <a:gd name="connsiteY10" fmla="*/ 176213 h 2957513"/>
                <a:gd name="connsiteX11" fmla="*/ 4763 w 2747963"/>
                <a:gd name="connsiteY11" fmla="*/ 2047875 h 2957513"/>
                <a:gd name="connsiteX12" fmla="*/ 111197 w 2747963"/>
                <a:gd name="connsiteY12" fmla="*/ 2052637 h 2957513"/>
                <a:gd name="connsiteX0" fmla="*/ 111197 w 2747963"/>
                <a:gd name="connsiteY0" fmla="*/ 2052637 h 2963546"/>
                <a:gd name="connsiteX1" fmla="*/ 102670 w 2747963"/>
                <a:gd name="connsiteY1" fmla="*/ 315595 h 2963546"/>
                <a:gd name="connsiteX2" fmla="*/ 280988 w 2747963"/>
                <a:gd name="connsiteY2" fmla="*/ 104775 h 2963546"/>
                <a:gd name="connsiteX3" fmla="*/ 2386013 w 2747963"/>
                <a:gd name="connsiteY3" fmla="*/ 95250 h 2963546"/>
                <a:gd name="connsiteX4" fmla="*/ 2609851 w 2747963"/>
                <a:gd name="connsiteY4" fmla="*/ 271463 h 2963546"/>
                <a:gd name="connsiteX5" fmla="*/ 2645627 w 2747963"/>
                <a:gd name="connsiteY5" fmla="*/ 2963546 h 2963546"/>
                <a:gd name="connsiteX6" fmla="*/ 2747963 w 2747963"/>
                <a:gd name="connsiteY6" fmla="*/ 2957513 h 2963546"/>
                <a:gd name="connsiteX7" fmla="*/ 2738438 w 2747963"/>
                <a:gd name="connsiteY7" fmla="*/ 157163 h 2963546"/>
                <a:gd name="connsiteX8" fmla="*/ 2576513 w 2747963"/>
                <a:gd name="connsiteY8" fmla="*/ 9525 h 2963546"/>
                <a:gd name="connsiteX9" fmla="*/ 242888 w 2747963"/>
                <a:gd name="connsiteY9" fmla="*/ 0 h 2963546"/>
                <a:gd name="connsiteX10" fmla="*/ 0 w 2747963"/>
                <a:gd name="connsiteY10" fmla="*/ 176213 h 2963546"/>
                <a:gd name="connsiteX11" fmla="*/ 4763 w 2747963"/>
                <a:gd name="connsiteY11" fmla="*/ 2047875 h 2963546"/>
                <a:gd name="connsiteX12" fmla="*/ 111197 w 2747963"/>
                <a:gd name="connsiteY12" fmla="*/ 2052637 h 2963546"/>
                <a:gd name="connsiteX0" fmla="*/ 111197 w 2747963"/>
                <a:gd name="connsiteY0" fmla="*/ 2052637 h 2963546"/>
                <a:gd name="connsiteX1" fmla="*/ 102670 w 2747963"/>
                <a:gd name="connsiteY1" fmla="*/ 315595 h 2963546"/>
                <a:gd name="connsiteX2" fmla="*/ 280988 w 2747963"/>
                <a:gd name="connsiteY2" fmla="*/ 104775 h 2963546"/>
                <a:gd name="connsiteX3" fmla="*/ 2386013 w 2747963"/>
                <a:gd name="connsiteY3" fmla="*/ 95250 h 2963546"/>
                <a:gd name="connsiteX4" fmla="*/ 2640864 w 2747963"/>
                <a:gd name="connsiteY4" fmla="*/ 319730 h 2963546"/>
                <a:gd name="connsiteX5" fmla="*/ 2645627 w 2747963"/>
                <a:gd name="connsiteY5" fmla="*/ 2963546 h 2963546"/>
                <a:gd name="connsiteX6" fmla="*/ 2747963 w 2747963"/>
                <a:gd name="connsiteY6" fmla="*/ 2957513 h 2963546"/>
                <a:gd name="connsiteX7" fmla="*/ 2738438 w 2747963"/>
                <a:gd name="connsiteY7" fmla="*/ 157163 h 2963546"/>
                <a:gd name="connsiteX8" fmla="*/ 2576513 w 2747963"/>
                <a:gd name="connsiteY8" fmla="*/ 9525 h 2963546"/>
                <a:gd name="connsiteX9" fmla="*/ 242888 w 2747963"/>
                <a:gd name="connsiteY9" fmla="*/ 0 h 2963546"/>
                <a:gd name="connsiteX10" fmla="*/ 0 w 2747963"/>
                <a:gd name="connsiteY10" fmla="*/ 176213 h 2963546"/>
                <a:gd name="connsiteX11" fmla="*/ 4763 w 2747963"/>
                <a:gd name="connsiteY11" fmla="*/ 2047875 h 2963546"/>
                <a:gd name="connsiteX12" fmla="*/ 111197 w 2747963"/>
                <a:gd name="connsiteY12" fmla="*/ 2052637 h 2963546"/>
                <a:gd name="connsiteX0" fmla="*/ 111197 w 2747963"/>
                <a:gd name="connsiteY0" fmla="*/ 2067246 h 2978155"/>
                <a:gd name="connsiteX1" fmla="*/ 102670 w 2747963"/>
                <a:gd name="connsiteY1" fmla="*/ 330204 h 2978155"/>
                <a:gd name="connsiteX2" fmla="*/ 280988 w 2747963"/>
                <a:gd name="connsiteY2" fmla="*/ 119384 h 2978155"/>
                <a:gd name="connsiteX3" fmla="*/ 2386013 w 2747963"/>
                <a:gd name="connsiteY3" fmla="*/ 109859 h 2978155"/>
                <a:gd name="connsiteX4" fmla="*/ 2640864 w 2747963"/>
                <a:gd name="connsiteY4" fmla="*/ 334339 h 2978155"/>
                <a:gd name="connsiteX5" fmla="*/ 2645627 w 2747963"/>
                <a:gd name="connsiteY5" fmla="*/ 2978155 h 2978155"/>
                <a:gd name="connsiteX6" fmla="*/ 2747963 w 2747963"/>
                <a:gd name="connsiteY6" fmla="*/ 2972122 h 2978155"/>
                <a:gd name="connsiteX7" fmla="*/ 2738438 w 2747963"/>
                <a:gd name="connsiteY7" fmla="*/ 171772 h 2978155"/>
                <a:gd name="connsiteX8" fmla="*/ 2549930 w 2747963"/>
                <a:gd name="connsiteY8" fmla="*/ 0 h 2978155"/>
                <a:gd name="connsiteX9" fmla="*/ 242888 w 2747963"/>
                <a:gd name="connsiteY9" fmla="*/ 14609 h 2978155"/>
                <a:gd name="connsiteX10" fmla="*/ 0 w 2747963"/>
                <a:gd name="connsiteY10" fmla="*/ 190822 h 2978155"/>
                <a:gd name="connsiteX11" fmla="*/ 4763 w 2747963"/>
                <a:gd name="connsiteY11" fmla="*/ 2062484 h 2978155"/>
                <a:gd name="connsiteX12" fmla="*/ 111197 w 2747963"/>
                <a:gd name="connsiteY12" fmla="*/ 2067246 h 2978155"/>
                <a:gd name="connsiteX0" fmla="*/ 111197 w 2747963"/>
                <a:gd name="connsiteY0" fmla="*/ 2067246 h 2978155"/>
                <a:gd name="connsiteX1" fmla="*/ 102670 w 2747963"/>
                <a:gd name="connsiteY1" fmla="*/ 330204 h 2978155"/>
                <a:gd name="connsiteX2" fmla="*/ 280988 w 2747963"/>
                <a:gd name="connsiteY2" fmla="*/ 119384 h 2978155"/>
                <a:gd name="connsiteX3" fmla="*/ 2386013 w 2747963"/>
                <a:gd name="connsiteY3" fmla="*/ 109859 h 2978155"/>
                <a:gd name="connsiteX4" fmla="*/ 2640864 w 2747963"/>
                <a:gd name="connsiteY4" fmla="*/ 334339 h 2978155"/>
                <a:gd name="connsiteX5" fmla="*/ 2645627 w 2747963"/>
                <a:gd name="connsiteY5" fmla="*/ 2978155 h 2978155"/>
                <a:gd name="connsiteX6" fmla="*/ 2747963 w 2747963"/>
                <a:gd name="connsiteY6" fmla="*/ 2972122 h 2978155"/>
                <a:gd name="connsiteX7" fmla="*/ 2734007 w 2747963"/>
                <a:gd name="connsiteY7" fmla="*/ 201939 h 2978155"/>
                <a:gd name="connsiteX8" fmla="*/ 2549930 w 2747963"/>
                <a:gd name="connsiteY8" fmla="*/ 0 h 2978155"/>
                <a:gd name="connsiteX9" fmla="*/ 242888 w 2747963"/>
                <a:gd name="connsiteY9" fmla="*/ 14609 h 2978155"/>
                <a:gd name="connsiteX10" fmla="*/ 0 w 2747963"/>
                <a:gd name="connsiteY10" fmla="*/ 190822 h 2978155"/>
                <a:gd name="connsiteX11" fmla="*/ 4763 w 2747963"/>
                <a:gd name="connsiteY11" fmla="*/ 2062484 h 2978155"/>
                <a:gd name="connsiteX12" fmla="*/ 111197 w 2747963"/>
                <a:gd name="connsiteY12" fmla="*/ 2067246 h 297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7963" h="2978155">
                  <a:moveTo>
                    <a:pt x="111197" y="2067246"/>
                  </a:moveTo>
                  <a:cubicBezTo>
                    <a:pt x="112785" y="1486221"/>
                    <a:pt x="101082" y="911229"/>
                    <a:pt x="102670" y="330204"/>
                  </a:cubicBezTo>
                  <a:cubicBezTo>
                    <a:pt x="107432" y="184153"/>
                    <a:pt x="109538" y="108271"/>
                    <a:pt x="280988" y="119384"/>
                  </a:cubicBezTo>
                  <a:lnTo>
                    <a:pt x="2386013" y="109859"/>
                  </a:lnTo>
                  <a:cubicBezTo>
                    <a:pt x="2581277" y="120971"/>
                    <a:pt x="2650389" y="94626"/>
                    <a:pt x="2640864" y="334339"/>
                  </a:cubicBezTo>
                  <a:cubicBezTo>
                    <a:pt x="2642451" y="1229689"/>
                    <a:pt x="2644040" y="2082805"/>
                    <a:pt x="2645627" y="2978155"/>
                  </a:cubicBezTo>
                  <a:cubicBezTo>
                    <a:pt x="2694839" y="2949580"/>
                    <a:pt x="2698750" y="2929259"/>
                    <a:pt x="2747963" y="2972122"/>
                  </a:cubicBezTo>
                  <a:lnTo>
                    <a:pt x="2734007" y="201939"/>
                  </a:lnTo>
                  <a:cubicBezTo>
                    <a:pt x="2737182" y="95576"/>
                    <a:pt x="2642005" y="15876"/>
                    <a:pt x="2549930" y="0"/>
                  </a:cubicBezTo>
                  <a:lnTo>
                    <a:pt x="242888" y="14609"/>
                  </a:lnTo>
                  <a:cubicBezTo>
                    <a:pt x="42862" y="20959"/>
                    <a:pt x="19050" y="65409"/>
                    <a:pt x="0" y="190822"/>
                  </a:cubicBezTo>
                  <a:cubicBezTo>
                    <a:pt x="1588" y="814709"/>
                    <a:pt x="3175" y="1438597"/>
                    <a:pt x="4763" y="2062484"/>
                  </a:cubicBezTo>
                  <a:cubicBezTo>
                    <a:pt x="47625" y="2045022"/>
                    <a:pt x="54048" y="2008508"/>
                    <a:pt x="111197" y="206724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1872223" y="2970534"/>
              <a:ext cx="96428" cy="31432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3766245" y="3451225"/>
              <a:ext cx="97392" cy="31432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1533229" y="1995686"/>
            <a:ext cx="364835" cy="194765"/>
            <a:chOff x="4654843" y="1797894"/>
            <a:chExt cx="359477" cy="260471"/>
          </a:xfrm>
        </p:grpSpPr>
        <p:sp>
          <p:nvSpPr>
            <p:cNvPr id="336" name="Oval 335"/>
            <p:cNvSpPr/>
            <p:nvPr/>
          </p:nvSpPr>
          <p:spPr>
            <a:xfrm>
              <a:off x="4797534" y="1936099"/>
              <a:ext cx="58757" cy="1029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alpha val="10000"/>
                  </a:sysClr>
                </a:gs>
                <a:gs pos="50000">
                  <a:sysClr val="window" lastClr="FFFFFF">
                    <a:alpha val="15000"/>
                  </a:sysClr>
                </a:gs>
                <a:gs pos="100000">
                  <a:sysClr val="window" lastClr="FFFFFF">
                    <a:alpha val="9000"/>
                  </a:sysClr>
                </a:gs>
              </a:gsLst>
              <a:lin ang="0" scaled="1"/>
            </a:gra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grpSp>
          <p:nvGrpSpPr>
            <p:cNvPr id="325" name="Group 324"/>
            <p:cNvGrpSpPr/>
            <p:nvPr/>
          </p:nvGrpSpPr>
          <p:grpSpPr>
            <a:xfrm rot="10800000">
              <a:off x="4654843" y="1797894"/>
              <a:ext cx="359477" cy="260471"/>
              <a:chOff x="2225973" y="1643175"/>
              <a:chExt cx="938683" cy="1311876"/>
            </a:xfrm>
          </p:grpSpPr>
          <p:sp>
            <p:nvSpPr>
              <p:cNvPr id="330" name="Trapezoid 3"/>
              <p:cNvSpPr/>
              <p:nvPr/>
            </p:nvSpPr>
            <p:spPr>
              <a:xfrm>
                <a:off x="2235084" y="1643175"/>
                <a:ext cx="922543" cy="1235970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2542" h="1235973">
                    <a:moveTo>
                      <a:pt x="228423" y="76304"/>
                    </a:moveTo>
                    <a:cubicBezTo>
                      <a:pt x="269569" y="35602"/>
                      <a:pt x="340871" y="0"/>
                      <a:pt x="451315" y="0"/>
                    </a:cubicBezTo>
                    <a:cubicBezTo>
                      <a:pt x="606290" y="0"/>
                      <a:pt x="649232" y="67809"/>
                      <a:pt x="696176" y="83422"/>
                    </a:cubicBezTo>
                    <a:lnTo>
                      <a:pt x="922542" y="1232651"/>
                    </a:lnTo>
                    <a:cubicBezTo>
                      <a:pt x="862603" y="1199080"/>
                      <a:pt x="680109" y="1175428"/>
                      <a:pt x="464374" y="1175428"/>
                    </a:cubicBezTo>
                    <a:cubicBezTo>
                      <a:pt x="240760" y="1175428"/>
                      <a:pt x="52858" y="1200839"/>
                      <a:pt x="0" y="1235973"/>
                    </a:cubicBezTo>
                    <a:lnTo>
                      <a:pt x="228423" y="763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0504D">
                      <a:lumMod val="75000"/>
                      <a:shade val="30000"/>
                      <a:satMod val="115000"/>
                    </a:srgbClr>
                  </a:gs>
                  <a:gs pos="50000">
                    <a:srgbClr val="C0504D">
                      <a:lumMod val="75000"/>
                      <a:shade val="67500"/>
                      <a:satMod val="115000"/>
                    </a:srgbClr>
                  </a:gs>
                  <a:gs pos="100000">
                    <a:srgbClr val="C0504D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1" name="Oval 330"/>
              <p:cNvSpPr/>
              <p:nvPr/>
            </p:nvSpPr>
            <p:spPr>
              <a:xfrm>
                <a:off x="2225973" y="2795508"/>
                <a:ext cx="938683" cy="159543"/>
              </a:xfrm>
              <a:prstGeom prst="ellipse">
                <a:avLst/>
              </a:prstGeom>
              <a:solidFill>
                <a:srgbClr val="A72A1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2604073" y="2833961"/>
                <a:ext cx="204285" cy="108968"/>
              </a:xfrm>
              <a:prstGeom prst="ellipse">
                <a:avLst/>
              </a:prstGeom>
              <a:solidFill>
                <a:srgbClr val="7A1E0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333" name="Trapezoid 3"/>
              <p:cNvSpPr/>
              <p:nvPr/>
            </p:nvSpPr>
            <p:spPr>
              <a:xfrm>
                <a:off x="2366043" y="1659619"/>
                <a:ext cx="662632" cy="600354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785746"/>
                  <a:gd name="connsiteY0" fmla="*/ 76304 h 1235973"/>
                  <a:gd name="connsiteX1" fmla="*/ 451315 w 785746"/>
                  <a:gd name="connsiteY1" fmla="*/ 0 h 1235973"/>
                  <a:gd name="connsiteX2" fmla="*/ 696176 w 785746"/>
                  <a:gd name="connsiteY2" fmla="*/ 83422 h 1235973"/>
                  <a:gd name="connsiteX3" fmla="*/ 785746 w 785746"/>
                  <a:gd name="connsiteY3" fmla="*/ 573042 h 1235973"/>
                  <a:gd name="connsiteX4" fmla="*/ 464374 w 785746"/>
                  <a:gd name="connsiteY4" fmla="*/ 1175428 h 1235973"/>
                  <a:gd name="connsiteX5" fmla="*/ 0 w 785746"/>
                  <a:gd name="connsiteY5" fmla="*/ 1235973 h 1235973"/>
                  <a:gd name="connsiteX6" fmla="*/ 228423 w 785746"/>
                  <a:gd name="connsiteY6" fmla="*/ 76304 h 1235973"/>
                  <a:gd name="connsiteX0" fmla="*/ 91627 w 648950"/>
                  <a:gd name="connsiteY0" fmla="*/ 76304 h 1175430"/>
                  <a:gd name="connsiteX1" fmla="*/ 314519 w 648950"/>
                  <a:gd name="connsiteY1" fmla="*/ 0 h 1175430"/>
                  <a:gd name="connsiteX2" fmla="*/ 559380 w 648950"/>
                  <a:gd name="connsiteY2" fmla="*/ 83422 h 1175430"/>
                  <a:gd name="connsiteX3" fmla="*/ 648950 w 648950"/>
                  <a:gd name="connsiteY3" fmla="*/ 573042 h 1175430"/>
                  <a:gd name="connsiteX4" fmla="*/ 327578 w 648950"/>
                  <a:gd name="connsiteY4" fmla="*/ 1175428 h 1175430"/>
                  <a:gd name="connsiteX5" fmla="*/ 0 w 648950"/>
                  <a:gd name="connsiteY5" fmla="*/ 540386 h 1175430"/>
                  <a:gd name="connsiteX6" fmla="*/ 91627 w 648950"/>
                  <a:gd name="connsiteY6" fmla="*/ 76304 h 1175430"/>
                  <a:gd name="connsiteX0" fmla="*/ 91627 w 648950"/>
                  <a:gd name="connsiteY0" fmla="*/ 76304 h 618319"/>
                  <a:gd name="connsiteX1" fmla="*/ 314519 w 648950"/>
                  <a:gd name="connsiteY1" fmla="*/ 0 h 618319"/>
                  <a:gd name="connsiteX2" fmla="*/ 559380 w 648950"/>
                  <a:gd name="connsiteY2" fmla="*/ 83422 h 618319"/>
                  <a:gd name="connsiteX3" fmla="*/ 648950 w 648950"/>
                  <a:gd name="connsiteY3" fmla="*/ 573042 h 618319"/>
                  <a:gd name="connsiteX4" fmla="*/ 0 w 648950"/>
                  <a:gd name="connsiteY4" fmla="*/ 540386 h 618319"/>
                  <a:gd name="connsiteX5" fmla="*/ 91627 w 648950"/>
                  <a:gd name="connsiteY5" fmla="*/ 76304 h 618319"/>
                  <a:gd name="connsiteX0" fmla="*/ 91627 w 648950"/>
                  <a:gd name="connsiteY0" fmla="*/ 76304 h 589576"/>
                  <a:gd name="connsiteX1" fmla="*/ 314519 w 648950"/>
                  <a:gd name="connsiteY1" fmla="*/ 0 h 589576"/>
                  <a:gd name="connsiteX2" fmla="*/ 559380 w 648950"/>
                  <a:gd name="connsiteY2" fmla="*/ 83422 h 589576"/>
                  <a:gd name="connsiteX3" fmla="*/ 648950 w 648950"/>
                  <a:gd name="connsiteY3" fmla="*/ 573042 h 589576"/>
                  <a:gd name="connsiteX4" fmla="*/ 0 w 648950"/>
                  <a:gd name="connsiteY4" fmla="*/ 540386 h 589576"/>
                  <a:gd name="connsiteX5" fmla="*/ 91627 w 648950"/>
                  <a:gd name="connsiteY5" fmla="*/ 76304 h 589576"/>
                  <a:gd name="connsiteX0" fmla="*/ 91627 w 648950"/>
                  <a:gd name="connsiteY0" fmla="*/ 76304 h 573042"/>
                  <a:gd name="connsiteX1" fmla="*/ 314519 w 648950"/>
                  <a:gd name="connsiteY1" fmla="*/ 0 h 573042"/>
                  <a:gd name="connsiteX2" fmla="*/ 559380 w 648950"/>
                  <a:gd name="connsiteY2" fmla="*/ 83422 h 573042"/>
                  <a:gd name="connsiteX3" fmla="*/ 648950 w 648950"/>
                  <a:gd name="connsiteY3" fmla="*/ 573042 h 573042"/>
                  <a:gd name="connsiteX4" fmla="*/ 0 w 648950"/>
                  <a:gd name="connsiteY4" fmla="*/ 540386 h 573042"/>
                  <a:gd name="connsiteX5" fmla="*/ 91627 w 648950"/>
                  <a:gd name="connsiteY5" fmla="*/ 76304 h 573042"/>
                  <a:gd name="connsiteX0" fmla="*/ 105308 w 662631"/>
                  <a:gd name="connsiteY0" fmla="*/ 76304 h 600354"/>
                  <a:gd name="connsiteX1" fmla="*/ 328200 w 662631"/>
                  <a:gd name="connsiteY1" fmla="*/ 0 h 600354"/>
                  <a:gd name="connsiteX2" fmla="*/ 573061 w 662631"/>
                  <a:gd name="connsiteY2" fmla="*/ 83422 h 600354"/>
                  <a:gd name="connsiteX3" fmla="*/ 662631 w 662631"/>
                  <a:gd name="connsiteY3" fmla="*/ 573042 h 600354"/>
                  <a:gd name="connsiteX4" fmla="*/ 0 w 662631"/>
                  <a:gd name="connsiteY4" fmla="*/ 600354 h 600354"/>
                  <a:gd name="connsiteX5" fmla="*/ 105308 w 662631"/>
                  <a:gd name="connsiteY5" fmla="*/ 76304 h 6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2631" h="600354">
                    <a:moveTo>
                      <a:pt x="105308" y="76304"/>
                    </a:moveTo>
                    <a:cubicBezTo>
                      <a:pt x="146454" y="35602"/>
                      <a:pt x="217756" y="0"/>
                      <a:pt x="328200" y="0"/>
                    </a:cubicBezTo>
                    <a:cubicBezTo>
                      <a:pt x="483175" y="0"/>
                      <a:pt x="526117" y="67809"/>
                      <a:pt x="573061" y="83422"/>
                    </a:cubicBezTo>
                    <a:lnTo>
                      <a:pt x="662631" y="573042"/>
                    </a:lnTo>
                    <a:cubicBezTo>
                      <a:pt x="494162" y="481303"/>
                      <a:pt x="236524" y="491255"/>
                      <a:pt x="0" y="600354"/>
                    </a:cubicBezTo>
                    <a:lnTo>
                      <a:pt x="105308" y="76304"/>
                    </a:lnTo>
                    <a:close/>
                  </a:path>
                </a:pathLst>
              </a:custGeom>
              <a:solidFill>
                <a:srgbClr val="C0504D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2" name="Group 371"/>
          <p:cNvGrpSpPr/>
          <p:nvPr/>
        </p:nvGrpSpPr>
        <p:grpSpPr>
          <a:xfrm>
            <a:off x="1565692" y="2074818"/>
            <a:ext cx="303389" cy="64454"/>
            <a:chOff x="-1277814" y="2200291"/>
            <a:chExt cx="303389" cy="64454"/>
          </a:xfrm>
        </p:grpSpPr>
        <p:sp>
          <p:nvSpPr>
            <p:cNvPr id="369" name="Rounded Rectangle 8"/>
            <p:cNvSpPr/>
            <p:nvPr/>
          </p:nvSpPr>
          <p:spPr>
            <a:xfrm>
              <a:off x="-1277619" y="2200291"/>
              <a:ext cx="303194" cy="62317"/>
            </a:xfrm>
            <a:custGeom>
              <a:avLst/>
              <a:gdLst>
                <a:gd name="connsiteX0" fmla="*/ 0 w 533400"/>
                <a:gd name="connsiteY0" fmla="*/ 25401 h 152400"/>
                <a:gd name="connsiteX1" fmla="*/ 25401 w 533400"/>
                <a:gd name="connsiteY1" fmla="*/ 0 h 152400"/>
                <a:gd name="connsiteX2" fmla="*/ 507999 w 533400"/>
                <a:gd name="connsiteY2" fmla="*/ 0 h 152400"/>
                <a:gd name="connsiteX3" fmla="*/ 533400 w 533400"/>
                <a:gd name="connsiteY3" fmla="*/ 25401 h 152400"/>
                <a:gd name="connsiteX4" fmla="*/ 533400 w 533400"/>
                <a:gd name="connsiteY4" fmla="*/ 126999 h 152400"/>
                <a:gd name="connsiteX5" fmla="*/ 507999 w 533400"/>
                <a:gd name="connsiteY5" fmla="*/ 152400 h 152400"/>
                <a:gd name="connsiteX6" fmla="*/ 25401 w 533400"/>
                <a:gd name="connsiteY6" fmla="*/ 152400 h 152400"/>
                <a:gd name="connsiteX7" fmla="*/ 0 w 533400"/>
                <a:gd name="connsiteY7" fmla="*/ 126999 h 152400"/>
                <a:gd name="connsiteX8" fmla="*/ 0 w 533400"/>
                <a:gd name="connsiteY8" fmla="*/ 25401 h 152400"/>
                <a:gd name="connsiteX0" fmla="*/ 0 w 533400"/>
                <a:gd name="connsiteY0" fmla="*/ 25401 h 169333"/>
                <a:gd name="connsiteX1" fmla="*/ 25401 w 533400"/>
                <a:gd name="connsiteY1" fmla="*/ 0 h 169333"/>
                <a:gd name="connsiteX2" fmla="*/ 507999 w 533400"/>
                <a:gd name="connsiteY2" fmla="*/ 0 h 169333"/>
                <a:gd name="connsiteX3" fmla="*/ 533400 w 533400"/>
                <a:gd name="connsiteY3" fmla="*/ 25401 h 169333"/>
                <a:gd name="connsiteX4" fmla="*/ 533400 w 533400"/>
                <a:gd name="connsiteY4" fmla="*/ 126999 h 169333"/>
                <a:gd name="connsiteX5" fmla="*/ 507999 w 533400"/>
                <a:gd name="connsiteY5" fmla="*/ 152400 h 169333"/>
                <a:gd name="connsiteX6" fmla="*/ 25401 w 533400"/>
                <a:gd name="connsiteY6" fmla="*/ 152400 h 169333"/>
                <a:gd name="connsiteX7" fmla="*/ 0 w 533400"/>
                <a:gd name="connsiteY7" fmla="*/ 126999 h 169333"/>
                <a:gd name="connsiteX8" fmla="*/ 0 w 533400"/>
                <a:gd name="connsiteY8" fmla="*/ 25401 h 169333"/>
                <a:gd name="connsiteX0" fmla="*/ 0 w 533400"/>
                <a:gd name="connsiteY0" fmla="*/ 25401 h 176713"/>
                <a:gd name="connsiteX1" fmla="*/ 25401 w 533400"/>
                <a:gd name="connsiteY1" fmla="*/ 0 h 176713"/>
                <a:gd name="connsiteX2" fmla="*/ 507999 w 533400"/>
                <a:gd name="connsiteY2" fmla="*/ 0 h 176713"/>
                <a:gd name="connsiteX3" fmla="*/ 533400 w 533400"/>
                <a:gd name="connsiteY3" fmla="*/ 25401 h 176713"/>
                <a:gd name="connsiteX4" fmla="*/ 533400 w 533400"/>
                <a:gd name="connsiteY4" fmla="*/ 126999 h 176713"/>
                <a:gd name="connsiteX5" fmla="*/ 507999 w 533400"/>
                <a:gd name="connsiteY5" fmla="*/ 152400 h 176713"/>
                <a:gd name="connsiteX6" fmla="*/ 25401 w 533400"/>
                <a:gd name="connsiteY6" fmla="*/ 152400 h 176713"/>
                <a:gd name="connsiteX7" fmla="*/ 0 w 533400"/>
                <a:gd name="connsiteY7" fmla="*/ 126999 h 176713"/>
                <a:gd name="connsiteX8" fmla="*/ 0 w 533400"/>
                <a:gd name="connsiteY8" fmla="*/ 25401 h 176713"/>
                <a:gd name="connsiteX0" fmla="*/ 0 w 533400"/>
                <a:gd name="connsiteY0" fmla="*/ 25401 h 181347"/>
                <a:gd name="connsiteX1" fmla="*/ 25401 w 533400"/>
                <a:gd name="connsiteY1" fmla="*/ 0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5401 h 181347"/>
                <a:gd name="connsiteX1" fmla="*/ 51421 w 533400"/>
                <a:gd name="connsiteY1" fmla="*/ 52388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490652 w 533400"/>
                <a:gd name="connsiteY2" fmla="*/ 41817 h 158870"/>
                <a:gd name="connsiteX3" fmla="*/ 533400 w 533400"/>
                <a:gd name="connsiteY3" fmla="*/ 2924 h 158870"/>
                <a:gd name="connsiteX4" fmla="*/ 533400 w 533400"/>
                <a:gd name="connsiteY4" fmla="*/ 104522 h 158870"/>
                <a:gd name="connsiteX5" fmla="*/ 512405 w 533400"/>
                <a:gd name="connsiteY5" fmla="*/ 139448 h 158870"/>
                <a:gd name="connsiteX6" fmla="*/ 25401 w 533400"/>
                <a:gd name="connsiteY6" fmla="*/ 129923 h 158870"/>
                <a:gd name="connsiteX7" fmla="*/ 0 w 533400"/>
                <a:gd name="connsiteY7" fmla="*/ 104522 h 158870"/>
                <a:gd name="connsiteX8" fmla="*/ 0 w 533400"/>
                <a:gd name="connsiteY8" fmla="*/ 2924 h 158870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533400 w 533400"/>
                <a:gd name="connsiteY2" fmla="*/ 2924 h 158870"/>
                <a:gd name="connsiteX3" fmla="*/ 533400 w 533400"/>
                <a:gd name="connsiteY3" fmla="*/ 104522 h 158870"/>
                <a:gd name="connsiteX4" fmla="*/ 512405 w 533400"/>
                <a:gd name="connsiteY4" fmla="*/ 139448 h 158870"/>
                <a:gd name="connsiteX5" fmla="*/ 25401 w 533400"/>
                <a:gd name="connsiteY5" fmla="*/ 129923 h 158870"/>
                <a:gd name="connsiteX6" fmla="*/ 0 w 533400"/>
                <a:gd name="connsiteY6" fmla="*/ 104522 h 158870"/>
                <a:gd name="connsiteX7" fmla="*/ 0 w 533400"/>
                <a:gd name="connsiteY7" fmla="*/ 2924 h 158870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2665 h 158611"/>
                <a:gd name="connsiteX1" fmla="*/ 533400 w 533400"/>
                <a:gd name="connsiteY1" fmla="*/ 2665 h 158611"/>
                <a:gd name="connsiteX2" fmla="*/ 533400 w 533400"/>
                <a:gd name="connsiteY2" fmla="*/ 104263 h 158611"/>
                <a:gd name="connsiteX3" fmla="*/ 512405 w 533400"/>
                <a:gd name="connsiteY3" fmla="*/ 139189 h 158611"/>
                <a:gd name="connsiteX4" fmla="*/ 25401 w 533400"/>
                <a:gd name="connsiteY4" fmla="*/ 129664 h 158611"/>
                <a:gd name="connsiteX5" fmla="*/ 0 w 533400"/>
                <a:gd name="connsiteY5" fmla="*/ 104263 h 158611"/>
                <a:gd name="connsiteX6" fmla="*/ 0 w 533400"/>
                <a:gd name="connsiteY6" fmla="*/ 2665 h 158611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1231 w 533400"/>
                <a:gd name="connsiteY1" fmla="*/ 4763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155946">
                  <a:moveTo>
                    <a:pt x="0" y="0"/>
                  </a:moveTo>
                  <a:cubicBezTo>
                    <a:pt x="36861" y="54505"/>
                    <a:pt x="509548" y="61649"/>
                    <a:pt x="531231" y="4763"/>
                  </a:cubicBezTo>
                  <a:lnTo>
                    <a:pt x="533400" y="101598"/>
                  </a:lnTo>
                  <a:cubicBezTo>
                    <a:pt x="533400" y="115627"/>
                    <a:pt x="526434" y="136524"/>
                    <a:pt x="512405" y="136524"/>
                  </a:cubicBezTo>
                  <a:cubicBezTo>
                    <a:pt x="432501" y="162717"/>
                    <a:pt x="198174" y="165099"/>
                    <a:pt x="25401" y="126999"/>
                  </a:cubicBezTo>
                  <a:cubicBezTo>
                    <a:pt x="11372" y="126999"/>
                    <a:pt x="0" y="115627"/>
                    <a:pt x="0" y="10159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7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0" name="Freeform 369"/>
            <p:cNvSpPr/>
            <p:nvPr/>
          </p:nvSpPr>
          <p:spPr>
            <a:xfrm>
              <a:off x="-1277814" y="2205361"/>
              <a:ext cx="224670" cy="59384"/>
            </a:xfrm>
            <a:custGeom>
              <a:avLst/>
              <a:gdLst>
                <a:gd name="connsiteX0" fmla="*/ 55419 w 421794"/>
                <a:gd name="connsiteY0" fmla="*/ 21552 h 129309"/>
                <a:gd name="connsiteX1" fmla="*/ 113916 w 421794"/>
                <a:gd name="connsiteY1" fmla="*/ 80049 h 129309"/>
                <a:gd name="connsiteX2" fmla="*/ 421794 w 421794"/>
                <a:gd name="connsiteY2" fmla="*/ 98521 h 129309"/>
                <a:gd name="connsiteX3" fmla="*/ 107758 w 421794"/>
                <a:gd name="connsiteY3" fmla="*/ 129309 h 129309"/>
                <a:gd name="connsiteX4" fmla="*/ 3079 w 421794"/>
                <a:gd name="connsiteY4" fmla="*/ 107758 h 129309"/>
                <a:gd name="connsiteX5" fmla="*/ 0 w 421794"/>
                <a:gd name="connsiteY5" fmla="*/ 0 h 129309"/>
                <a:gd name="connsiteX6" fmla="*/ 55419 w 421794"/>
                <a:gd name="connsiteY6" fmla="*/ 21552 h 129309"/>
                <a:gd name="connsiteX0" fmla="*/ 57283 w 423658"/>
                <a:gd name="connsiteY0" fmla="*/ 21552 h 129309"/>
                <a:gd name="connsiteX1" fmla="*/ 115780 w 423658"/>
                <a:gd name="connsiteY1" fmla="*/ 80049 h 129309"/>
                <a:gd name="connsiteX2" fmla="*/ 423658 w 423658"/>
                <a:gd name="connsiteY2" fmla="*/ 98521 h 129309"/>
                <a:gd name="connsiteX3" fmla="*/ 109622 w 423658"/>
                <a:gd name="connsiteY3" fmla="*/ 129309 h 129309"/>
                <a:gd name="connsiteX4" fmla="*/ 180 w 423658"/>
                <a:gd name="connsiteY4" fmla="*/ 93470 h 129309"/>
                <a:gd name="connsiteX5" fmla="*/ 1864 w 423658"/>
                <a:gd name="connsiteY5" fmla="*/ 0 h 129309"/>
                <a:gd name="connsiteX6" fmla="*/ 57283 w 423658"/>
                <a:gd name="connsiteY6" fmla="*/ 21552 h 129309"/>
                <a:gd name="connsiteX0" fmla="*/ 57283 w 423658"/>
                <a:gd name="connsiteY0" fmla="*/ 21552 h 124547"/>
                <a:gd name="connsiteX1" fmla="*/ 115780 w 423658"/>
                <a:gd name="connsiteY1" fmla="*/ 80049 h 124547"/>
                <a:gd name="connsiteX2" fmla="*/ 423658 w 423658"/>
                <a:gd name="connsiteY2" fmla="*/ 98521 h 124547"/>
                <a:gd name="connsiteX3" fmla="*/ 109622 w 423658"/>
                <a:gd name="connsiteY3" fmla="*/ 124547 h 124547"/>
                <a:gd name="connsiteX4" fmla="*/ 180 w 423658"/>
                <a:gd name="connsiteY4" fmla="*/ 93470 h 124547"/>
                <a:gd name="connsiteX5" fmla="*/ 1864 w 423658"/>
                <a:gd name="connsiteY5" fmla="*/ 0 h 124547"/>
                <a:gd name="connsiteX6" fmla="*/ 57283 w 423658"/>
                <a:gd name="connsiteY6" fmla="*/ 21552 h 124547"/>
                <a:gd name="connsiteX0" fmla="*/ 57283 w 423658"/>
                <a:gd name="connsiteY0" fmla="*/ 21552 h 124888"/>
                <a:gd name="connsiteX1" fmla="*/ 115780 w 423658"/>
                <a:gd name="connsiteY1" fmla="*/ 80049 h 124888"/>
                <a:gd name="connsiteX2" fmla="*/ 423658 w 423658"/>
                <a:gd name="connsiteY2" fmla="*/ 98521 h 124888"/>
                <a:gd name="connsiteX3" fmla="*/ 109622 w 423658"/>
                <a:gd name="connsiteY3" fmla="*/ 124547 h 124888"/>
                <a:gd name="connsiteX4" fmla="*/ 180 w 423658"/>
                <a:gd name="connsiteY4" fmla="*/ 93470 h 124888"/>
                <a:gd name="connsiteX5" fmla="*/ 1864 w 423658"/>
                <a:gd name="connsiteY5" fmla="*/ 0 h 124888"/>
                <a:gd name="connsiteX6" fmla="*/ 57283 w 423658"/>
                <a:gd name="connsiteY6" fmla="*/ 21552 h 124888"/>
                <a:gd name="connsiteX0" fmla="*/ 57283 w 337933"/>
                <a:gd name="connsiteY0" fmla="*/ 21552 h 131009"/>
                <a:gd name="connsiteX1" fmla="*/ 115780 w 337933"/>
                <a:gd name="connsiteY1" fmla="*/ 80049 h 131009"/>
                <a:gd name="connsiteX2" fmla="*/ 337933 w 337933"/>
                <a:gd name="connsiteY2" fmla="*/ 127096 h 131009"/>
                <a:gd name="connsiteX3" fmla="*/ 109622 w 337933"/>
                <a:gd name="connsiteY3" fmla="*/ 124547 h 131009"/>
                <a:gd name="connsiteX4" fmla="*/ 180 w 337933"/>
                <a:gd name="connsiteY4" fmla="*/ 93470 h 131009"/>
                <a:gd name="connsiteX5" fmla="*/ 1864 w 337933"/>
                <a:gd name="connsiteY5" fmla="*/ 0 h 131009"/>
                <a:gd name="connsiteX6" fmla="*/ 57283 w 337933"/>
                <a:gd name="connsiteY6" fmla="*/ 21552 h 131009"/>
                <a:gd name="connsiteX0" fmla="*/ 57283 w 402227"/>
                <a:gd name="connsiteY0" fmla="*/ 21552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57283 w 402227"/>
                <a:gd name="connsiteY6" fmla="*/ 21552 h 126828"/>
                <a:gd name="connsiteX0" fmla="*/ 107289 w 402227"/>
                <a:gd name="connsiteY0" fmla="*/ 33458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26828"/>
                <a:gd name="connsiteX1" fmla="*/ 139593 w 402227"/>
                <a:gd name="connsiteY1" fmla="*/ 94336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32551"/>
                <a:gd name="connsiteX1" fmla="*/ 139593 w 402227"/>
                <a:gd name="connsiteY1" fmla="*/ 94336 h 132551"/>
                <a:gd name="connsiteX2" fmla="*/ 402227 w 402227"/>
                <a:gd name="connsiteY2" fmla="*/ 119952 h 132551"/>
                <a:gd name="connsiteX3" fmla="*/ 102478 w 402227"/>
                <a:gd name="connsiteY3" fmla="*/ 131691 h 132551"/>
                <a:gd name="connsiteX4" fmla="*/ 180 w 402227"/>
                <a:gd name="connsiteY4" fmla="*/ 93470 h 132551"/>
                <a:gd name="connsiteX5" fmla="*/ 1864 w 402227"/>
                <a:gd name="connsiteY5" fmla="*/ 0 h 132551"/>
                <a:gd name="connsiteX6" fmla="*/ 107289 w 402227"/>
                <a:gd name="connsiteY6" fmla="*/ 33458 h 132551"/>
                <a:gd name="connsiteX0" fmla="*/ 105425 w 400363"/>
                <a:gd name="connsiteY0" fmla="*/ 33458 h 132551"/>
                <a:gd name="connsiteX1" fmla="*/ 137729 w 400363"/>
                <a:gd name="connsiteY1" fmla="*/ 94336 h 132551"/>
                <a:gd name="connsiteX2" fmla="*/ 400363 w 400363"/>
                <a:gd name="connsiteY2" fmla="*/ 119952 h 132551"/>
                <a:gd name="connsiteX3" fmla="*/ 100614 w 400363"/>
                <a:gd name="connsiteY3" fmla="*/ 131691 h 132551"/>
                <a:gd name="connsiteX4" fmla="*/ 698 w 400363"/>
                <a:gd name="connsiteY4" fmla="*/ 102995 h 132551"/>
                <a:gd name="connsiteX5" fmla="*/ 0 w 400363"/>
                <a:gd name="connsiteY5" fmla="*/ 0 h 132551"/>
                <a:gd name="connsiteX6" fmla="*/ 105425 w 400363"/>
                <a:gd name="connsiteY6" fmla="*/ 33458 h 132551"/>
                <a:gd name="connsiteX0" fmla="*/ 105425 w 400363"/>
                <a:gd name="connsiteY0" fmla="*/ 33458 h 137507"/>
                <a:gd name="connsiteX1" fmla="*/ 137729 w 400363"/>
                <a:gd name="connsiteY1" fmla="*/ 94336 h 137507"/>
                <a:gd name="connsiteX2" fmla="*/ 400363 w 400363"/>
                <a:gd name="connsiteY2" fmla="*/ 119952 h 137507"/>
                <a:gd name="connsiteX3" fmla="*/ 100614 w 400363"/>
                <a:gd name="connsiteY3" fmla="*/ 131691 h 137507"/>
                <a:gd name="connsiteX4" fmla="*/ 698 w 400363"/>
                <a:gd name="connsiteY4" fmla="*/ 102995 h 137507"/>
                <a:gd name="connsiteX5" fmla="*/ 0 w 400363"/>
                <a:gd name="connsiteY5" fmla="*/ 0 h 137507"/>
                <a:gd name="connsiteX6" fmla="*/ 105425 w 400363"/>
                <a:gd name="connsiteY6" fmla="*/ 33458 h 137507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56779 w 400363"/>
                <a:gd name="connsiteY1" fmla="*/ 99099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34073"/>
                <a:gd name="connsiteY0" fmla="*/ 21552 h 153251"/>
                <a:gd name="connsiteX1" fmla="*/ 156779 w 434073"/>
                <a:gd name="connsiteY1" fmla="*/ 99099 h 153251"/>
                <a:gd name="connsiteX2" fmla="*/ 434073 w 434073"/>
                <a:gd name="connsiteY2" fmla="*/ 141021 h 153251"/>
                <a:gd name="connsiteX3" fmla="*/ 100614 w 434073"/>
                <a:gd name="connsiteY3" fmla="*/ 131691 h 153251"/>
                <a:gd name="connsiteX4" fmla="*/ 698 w 434073"/>
                <a:gd name="connsiteY4" fmla="*/ 102995 h 153251"/>
                <a:gd name="connsiteX5" fmla="*/ 0 w 434073"/>
                <a:gd name="connsiteY5" fmla="*/ 0 h 153251"/>
                <a:gd name="connsiteX6" fmla="*/ 103044 w 434073"/>
                <a:gd name="connsiteY6" fmla="*/ 21552 h 153251"/>
                <a:gd name="connsiteX0" fmla="*/ 103044 w 434073"/>
                <a:gd name="connsiteY0" fmla="*/ 21552 h 148605"/>
                <a:gd name="connsiteX1" fmla="*/ 156779 w 434073"/>
                <a:gd name="connsiteY1" fmla="*/ 9909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  <a:gd name="connsiteX0" fmla="*/ 103044 w 434073"/>
                <a:gd name="connsiteY0" fmla="*/ 21552 h 148605"/>
                <a:gd name="connsiteX1" fmla="*/ 177740 w 434073"/>
                <a:gd name="connsiteY1" fmla="*/ 9385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073" h="148605">
                  <a:moveTo>
                    <a:pt x="103044" y="21552"/>
                  </a:moveTo>
                  <a:cubicBezTo>
                    <a:pt x="96999" y="46767"/>
                    <a:pt x="122569" y="73948"/>
                    <a:pt x="177740" y="93859"/>
                  </a:cubicBezTo>
                  <a:cubicBezTo>
                    <a:pt x="232912" y="113771"/>
                    <a:pt x="310665" y="138199"/>
                    <a:pt x="434073" y="141021"/>
                  </a:cubicBezTo>
                  <a:cubicBezTo>
                    <a:pt x="303909" y="155884"/>
                    <a:pt x="219580" y="146829"/>
                    <a:pt x="100614" y="131691"/>
                  </a:cubicBezTo>
                  <a:cubicBezTo>
                    <a:pt x="65721" y="124507"/>
                    <a:pt x="18658" y="124546"/>
                    <a:pt x="698" y="102995"/>
                  </a:cubicBezTo>
                  <a:cubicBezTo>
                    <a:pt x="-328" y="67076"/>
                    <a:pt x="1026" y="35919"/>
                    <a:pt x="0" y="0"/>
                  </a:cubicBezTo>
                  <a:cubicBezTo>
                    <a:pt x="35142" y="11153"/>
                    <a:pt x="53614" y="24686"/>
                    <a:pt x="103044" y="2155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1" name="Oval 370"/>
            <p:cNvSpPr/>
            <p:nvPr/>
          </p:nvSpPr>
          <p:spPr>
            <a:xfrm rot="21323529">
              <a:off x="-1070692" y="2229153"/>
              <a:ext cx="78880" cy="18907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3692789" y="1995686"/>
            <a:ext cx="364835" cy="194765"/>
            <a:chOff x="4654843" y="1797894"/>
            <a:chExt cx="359477" cy="260471"/>
          </a:xfrm>
        </p:grpSpPr>
        <p:sp>
          <p:nvSpPr>
            <p:cNvPr id="374" name="Oval 373"/>
            <p:cNvSpPr/>
            <p:nvPr/>
          </p:nvSpPr>
          <p:spPr>
            <a:xfrm>
              <a:off x="4797534" y="1936099"/>
              <a:ext cx="58757" cy="1029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alpha val="10000"/>
                  </a:sysClr>
                </a:gs>
                <a:gs pos="50000">
                  <a:sysClr val="window" lastClr="FFFFFF">
                    <a:alpha val="15000"/>
                  </a:sysClr>
                </a:gs>
                <a:gs pos="100000">
                  <a:sysClr val="window" lastClr="FFFFFF">
                    <a:alpha val="9000"/>
                  </a:sysClr>
                </a:gs>
              </a:gsLst>
              <a:lin ang="0" scaled="1"/>
            </a:gra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grpSp>
          <p:nvGrpSpPr>
            <p:cNvPr id="375" name="Group 374"/>
            <p:cNvGrpSpPr/>
            <p:nvPr/>
          </p:nvGrpSpPr>
          <p:grpSpPr>
            <a:xfrm rot="10800000">
              <a:off x="4654843" y="1797894"/>
              <a:ext cx="359477" cy="260471"/>
              <a:chOff x="2225973" y="1643175"/>
              <a:chExt cx="938683" cy="1311876"/>
            </a:xfrm>
          </p:grpSpPr>
          <p:sp>
            <p:nvSpPr>
              <p:cNvPr id="376" name="Trapezoid 3"/>
              <p:cNvSpPr/>
              <p:nvPr/>
            </p:nvSpPr>
            <p:spPr>
              <a:xfrm>
                <a:off x="2235084" y="1643175"/>
                <a:ext cx="922543" cy="1235970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2542" h="1235973">
                    <a:moveTo>
                      <a:pt x="228423" y="76304"/>
                    </a:moveTo>
                    <a:cubicBezTo>
                      <a:pt x="269569" y="35602"/>
                      <a:pt x="340871" y="0"/>
                      <a:pt x="451315" y="0"/>
                    </a:cubicBezTo>
                    <a:cubicBezTo>
                      <a:pt x="606290" y="0"/>
                      <a:pt x="649232" y="67809"/>
                      <a:pt x="696176" y="83422"/>
                    </a:cubicBezTo>
                    <a:lnTo>
                      <a:pt x="922542" y="1232651"/>
                    </a:lnTo>
                    <a:cubicBezTo>
                      <a:pt x="862603" y="1199080"/>
                      <a:pt x="680109" y="1175428"/>
                      <a:pt x="464374" y="1175428"/>
                    </a:cubicBezTo>
                    <a:cubicBezTo>
                      <a:pt x="240760" y="1175428"/>
                      <a:pt x="52858" y="1200839"/>
                      <a:pt x="0" y="1235973"/>
                    </a:cubicBezTo>
                    <a:lnTo>
                      <a:pt x="228423" y="763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0504D">
                      <a:lumMod val="75000"/>
                      <a:shade val="30000"/>
                      <a:satMod val="115000"/>
                    </a:srgbClr>
                  </a:gs>
                  <a:gs pos="50000">
                    <a:srgbClr val="C0504D">
                      <a:lumMod val="75000"/>
                      <a:shade val="67500"/>
                      <a:satMod val="115000"/>
                    </a:srgbClr>
                  </a:gs>
                  <a:gs pos="100000">
                    <a:srgbClr val="C0504D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7" name="Oval 376"/>
              <p:cNvSpPr/>
              <p:nvPr/>
            </p:nvSpPr>
            <p:spPr>
              <a:xfrm>
                <a:off x="2225973" y="2795508"/>
                <a:ext cx="938683" cy="159543"/>
              </a:xfrm>
              <a:prstGeom prst="ellipse">
                <a:avLst/>
              </a:prstGeom>
              <a:solidFill>
                <a:srgbClr val="A72A1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2604073" y="2833961"/>
                <a:ext cx="204285" cy="108968"/>
              </a:xfrm>
              <a:prstGeom prst="ellipse">
                <a:avLst/>
              </a:prstGeom>
              <a:solidFill>
                <a:srgbClr val="7A1E0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Trapezoid 3"/>
              <p:cNvSpPr/>
              <p:nvPr/>
            </p:nvSpPr>
            <p:spPr>
              <a:xfrm>
                <a:off x="2366043" y="1659619"/>
                <a:ext cx="662632" cy="600354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785746"/>
                  <a:gd name="connsiteY0" fmla="*/ 76304 h 1235973"/>
                  <a:gd name="connsiteX1" fmla="*/ 451315 w 785746"/>
                  <a:gd name="connsiteY1" fmla="*/ 0 h 1235973"/>
                  <a:gd name="connsiteX2" fmla="*/ 696176 w 785746"/>
                  <a:gd name="connsiteY2" fmla="*/ 83422 h 1235973"/>
                  <a:gd name="connsiteX3" fmla="*/ 785746 w 785746"/>
                  <a:gd name="connsiteY3" fmla="*/ 573042 h 1235973"/>
                  <a:gd name="connsiteX4" fmla="*/ 464374 w 785746"/>
                  <a:gd name="connsiteY4" fmla="*/ 1175428 h 1235973"/>
                  <a:gd name="connsiteX5" fmla="*/ 0 w 785746"/>
                  <a:gd name="connsiteY5" fmla="*/ 1235973 h 1235973"/>
                  <a:gd name="connsiteX6" fmla="*/ 228423 w 785746"/>
                  <a:gd name="connsiteY6" fmla="*/ 76304 h 1235973"/>
                  <a:gd name="connsiteX0" fmla="*/ 91627 w 648950"/>
                  <a:gd name="connsiteY0" fmla="*/ 76304 h 1175430"/>
                  <a:gd name="connsiteX1" fmla="*/ 314519 w 648950"/>
                  <a:gd name="connsiteY1" fmla="*/ 0 h 1175430"/>
                  <a:gd name="connsiteX2" fmla="*/ 559380 w 648950"/>
                  <a:gd name="connsiteY2" fmla="*/ 83422 h 1175430"/>
                  <a:gd name="connsiteX3" fmla="*/ 648950 w 648950"/>
                  <a:gd name="connsiteY3" fmla="*/ 573042 h 1175430"/>
                  <a:gd name="connsiteX4" fmla="*/ 327578 w 648950"/>
                  <a:gd name="connsiteY4" fmla="*/ 1175428 h 1175430"/>
                  <a:gd name="connsiteX5" fmla="*/ 0 w 648950"/>
                  <a:gd name="connsiteY5" fmla="*/ 540386 h 1175430"/>
                  <a:gd name="connsiteX6" fmla="*/ 91627 w 648950"/>
                  <a:gd name="connsiteY6" fmla="*/ 76304 h 1175430"/>
                  <a:gd name="connsiteX0" fmla="*/ 91627 w 648950"/>
                  <a:gd name="connsiteY0" fmla="*/ 76304 h 618319"/>
                  <a:gd name="connsiteX1" fmla="*/ 314519 w 648950"/>
                  <a:gd name="connsiteY1" fmla="*/ 0 h 618319"/>
                  <a:gd name="connsiteX2" fmla="*/ 559380 w 648950"/>
                  <a:gd name="connsiteY2" fmla="*/ 83422 h 618319"/>
                  <a:gd name="connsiteX3" fmla="*/ 648950 w 648950"/>
                  <a:gd name="connsiteY3" fmla="*/ 573042 h 618319"/>
                  <a:gd name="connsiteX4" fmla="*/ 0 w 648950"/>
                  <a:gd name="connsiteY4" fmla="*/ 540386 h 618319"/>
                  <a:gd name="connsiteX5" fmla="*/ 91627 w 648950"/>
                  <a:gd name="connsiteY5" fmla="*/ 76304 h 618319"/>
                  <a:gd name="connsiteX0" fmla="*/ 91627 w 648950"/>
                  <a:gd name="connsiteY0" fmla="*/ 76304 h 589576"/>
                  <a:gd name="connsiteX1" fmla="*/ 314519 w 648950"/>
                  <a:gd name="connsiteY1" fmla="*/ 0 h 589576"/>
                  <a:gd name="connsiteX2" fmla="*/ 559380 w 648950"/>
                  <a:gd name="connsiteY2" fmla="*/ 83422 h 589576"/>
                  <a:gd name="connsiteX3" fmla="*/ 648950 w 648950"/>
                  <a:gd name="connsiteY3" fmla="*/ 573042 h 589576"/>
                  <a:gd name="connsiteX4" fmla="*/ 0 w 648950"/>
                  <a:gd name="connsiteY4" fmla="*/ 540386 h 589576"/>
                  <a:gd name="connsiteX5" fmla="*/ 91627 w 648950"/>
                  <a:gd name="connsiteY5" fmla="*/ 76304 h 589576"/>
                  <a:gd name="connsiteX0" fmla="*/ 91627 w 648950"/>
                  <a:gd name="connsiteY0" fmla="*/ 76304 h 573042"/>
                  <a:gd name="connsiteX1" fmla="*/ 314519 w 648950"/>
                  <a:gd name="connsiteY1" fmla="*/ 0 h 573042"/>
                  <a:gd name="connsiteX2" fmla="*/ 559380 w 648950"/>
                  <a:gd name="connsiteY2" fmla="*/ 83422 h 573042"/>
                  <a:gd name="connsiteX3" fmla="*/ 648950 w 648950"/>
                  <a:gd name="connsiteY3" fmla="*/ 573042 h 573042"/>
                  <a:gd name="connsiteX4" fmla="*/ 0 w 648950"/>
                  <a:gd name="connsiteY4" fmla="*/ 540386 h 573042"/>
                  <a:gd name="connsiteX5" fmla="*/ 91627 w 648950"/>
                  <a:gd name="connsiteY5" fmla="*/ 76304 h 573042"/>
                  <a:gd name="connsiteX0" fmla="*/ 105308 w 662631"/>
                  <a:gd name="connsiteY0" fmla="*/ 76304 h 600354"/>
                  <a:gd name="connsiteX1" fmla="*/ 328200 w 662631"/>
                  <a:gd name="connsiteY1" fmla="*/ 0 h 600354"/>
                  <a:gd name="connsiteX2" fmla="*/ 573061 w 662631"/>
                  <a:gd name="connsiteY2" fmla="*/ 83422 h 600354"/>
                  <a:gd name="connsiteX3" fmla="*/ 662631 w 662631"/>
                  <a:gd name="connsiteY3" fmla="*/ 573042 h 600354"/>
                  <a:gd name="connsiteX4" fmla="*/ 0 w 662631"/>
                  <a:gd name="connsiteY4" fmla="*/ 600354 h 600354"/>
                  <a:gd name="connsiteX5" fmla="*/ 105308 w 662631"/>
                  <a:gd name="connsiteY5" fmla="*/ 76304 h 6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2631" h="600354">
                    <a:moveTo>
                      <a:pt x="105308" y="76304"/>
                    </a:moveTo>
                    <a:cubicBezTo>
                      <a:pt x="146454" y="35602"/>
                      <a:pt x="217756" y="0"/>
                      <a:pt x="328200" y="0"/>
                    </a:cubicBezTo>
                    <a:cubicBezTo>
                      <a:pt x="483175" y="0"/>
                      <a:pt x="526117" y="67809"/>
                      <a:pt x="573061" y="83422"/>
                    </a:cubicBezTo>
                    <a:lnTo>
                      <a:pt x="662631" y="573042"/>
                    </a:lnTo>
                    <a:cubicBezTo>
                      <a:pt x="494162" y="481303"/>
                      <a:pt x="236524" y="491255"/>
                      <a:pt x="0" y="600354"/>
                    </a:cubicBezTo>
                    <a:lnTo>
                      <a:pt x="105308" y="76304"/>
                    </a:lnTo>
                    <a:close/>
                  </a:path>
                </a:pathLst>
              </a:custGeom>
              <a:solidFill>
                <a:srgbClr val="C0504D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80" name="Group 379"/>
          <p:cNvGrpSpPr/>
          <p:nvPr/>
        </p:nvGrpSpPr>
        <p:grpSpPr>
          <a:xfrm>
            <a:off x="3725252" y="2074818"/>
            <a:ext cx="303389" cy="64454"/>
            <a:chOff x="-1277814" y="2200291"/>
            <a:chExt cx="303389" cy="64454"/>
          </a:xfrm>
        </p:grpSpPr>
        <p:sp>
          <p:nvSpPr>
            <p:cNvPr id="381" name="Rounded Rectangle 8"/>
            <p:cNvSpPr/>
            <p:nvPr/>
          </p:nvSpPr>
          <p:spPr>
            <a:xfrm>
              <a:off x="-1277619" y="2200291"/>
              <a:ext cx="303194" cy="62317"/>
            </a:xfrm>
            <a:custGeom>
              <a:avLst/>
              <a:gdLst>
                <a:gd name="connsiteX0" fmla="*/ 0 w 533400"/>
                <a:gd name="connsiteY0" fmla="*/ 25401 h 152400"/>
                <a:gd name="connsiteX1" fmla="*/ 25401 w 533400"/>
                <a:gd name="connsiteY1" fmla="*/ 0 h 152400"/>
                <a:gd name="connsiteX2" fmla="*/ 507999 w 533400"/>
                <a:gd name="connsiteY2" fmla="*/ 0 h 152400"/>
                <a:gd name="connsiteX3" fmla="*/ 533400 w 533400"/>
                <a:gd name="connsiteY3" fmla="*/ 25401 h 152400"/>
                <a:gd name="connsiteX4" fmla="*/ 533400 w 533400"/>
                <a:gd name="connsiteY4" fmla="*/ 126999 h 152400"/>
                <a:gd name="connsiteX5" fmla="*/ 507999 w 533400"/>
                <a:gd name="connsiteY5" fmla="*/ 152400 h 152400"/>
                <a:gd name="connsiteX6" fmla="*/ 25401 w 533400"/>
                <a:gd name="connsiteY6" fmla="*/ 152400 h 152400"/>
                <a:gd name="connsiteX7" fmla="*/ 0 w 533400"/>
                <a:gd name="connsiteY7" fmla="*/ 126999 h 152400"/>
                <a:gd name="connsiteX8" fmla="*/ 0 w 533400"/>
                <a:gd name="connsiteY8" fmla="*/ 25401 h 152400"/>
                <a:gd name="connsiteX0" fmla="*/ 0 w 533400"/>
                <a:gd name="connsiteY0" fmla="*/ 25401 h 169333"/>
                <a:gd name="connsiteX1" fmla="*/ 25401 w 533400"/>
                <a:gd name="connsiteY1" fmla="*/ 0 h 169333"/>
                <a:gd name="connsiteX2" fmla="*/ 507999 w 533400"/>
                <a:gd name="connsiteY2" fmla="*/ 0 h 169333"/>
                <a:gd name="connsiteX3" fmla="*/ 533400 w 533400"/>
                <a:gd name="connsiteY3" fmla="*/ 25401 h 169333"/>
                <a:gd name="connsiteX4" fmla="*/ 533400 w 533400"/>
                <a:gd name="connsiteY4" fmla="*/ 126999 h 169333"/>
                <a:gd name="connsiteX5" fmla="*/ 507999 w 533400"/>
                <a:gd name="connsiteY5" fmla="*/ 152400 h 169333"/>
                <a:gd name="connsiteX6" fmla="*/ 25401 w 533400"/>
                <a:gd name="connsiteY6" fmla="*/ 152400 h 169333"/>
                <a:gd name="connsiteX7" fmla="*/ 0 w 533400"/>
                <a:gd name="connsiteY7" fmla="*/ 126999 h 169333"/>
                <a:gd name="connsiteX8" fmla="*/ 0 w 533400"/>
                <a:gd name="connsiteY8" fmla="*/ 25401 h 169333"/>
                <a:gd name="connsiteX0" fmla="*/ 0 w 533400"/>
                <a:gd name="connsiteY0" fmla="*/ 25401 h 176713"/>
                <a:gd name="connsiteX1" fmla="*/ 25401 w 533400"/>
                <a:gd name="connsiteY1" fmla="*/ 0 h 176713"/>
                <a:gd name="connsiteX2" fmla="*/ 507999 w 533400"/>
                <a:gd name="connsiteY2" fmla="*/ 0 h 176713"/>
                <a:gd name="connsiteX3" fmla="*/ 533400 w 533400"/>
                <a:gd name="connsiteY3" fmla="*/ 25401 h 176713"/>
                <a:gd name="connsiteX4" fmla="*/ 533400 w 533400"/>
                <a:gd name="connsiteY4" fmla="*/ 126999 h 176713"/>
                <a:gd name="connsiteX5" fmla="*/ 507999 w 533400"/>
                <a:gd name="connsiteY5" fmla="*/ 152400 h 176713"/>
                <a:gd name="connsiteX6" fmla="*/ 25401 w 533400"/>
                <a:gd name="connsiteY6" fmla="*/ 152400 h 176713"/>
                <a:gd name="connsiteX7" fmla="*/ 0 w 533400"/>
                <a:gd name="connsiteY7" fmla="*/ 126999 h 176713"/>
                <a:gd name="connsiteX8" fmla="*/ 0 w 533400"/>
                <a:gd name="connsiteY8" fmla="*/ 25401 h 176713"/>
                <a:gd name="connsiteX0" fmla="*/ 0 w 533400"/>
                <a:gd name="connsiteY0" fmla="*/ 25401 h 181347"/>
                <a:gd name="connsiteX1" fmla="*/ 25401 w 533400"/>
                <a:gd name="connsiteY1" fmla="*/ 0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5401 h 181347"/>
                <a:gd name="connsiteX1" fmla="*/ 51421 w 533400"/>
                <a:gd name="connsiteY1" fmla="*/ 52388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490652 w 533400"/>
                <a:gd name="connsiteY2" fmla="*/ 41817 h 158870"/>
                <a:gd name="connsiteX3" fmla="*/ 533400 w 533400"/>
                <a:gd name="connsiteY3" fmla="*/ 2924 h 158870"/>
                <a:gd name="connsiteX4" fmla="*/ 533400 w 533400"/>
                <a:gd name="connsiteY4" fmla="*/ 104522 h 158870"/>
                <a:gd name="connsiteX5" fmla="*/ 512405 w 533400"/>
                <a:gd name="connsiteY5" fmla="*/ 139448 h 158870"/>
                <a:gd name="connsiteX6" fmla="*/ 25401 w 533400"/>
                <a:gd name="connsiteY6" fmla="*/ 129923 h 158870"/>
                <a:gd name="connsiteX7" fmla="*/ 0 w 533400"/>
                <a:gd name="connsiteY7" fmla="*/ 104522 h 158870"/>
                <a:gd name="connsiteX8" fmla="*/ 0 w 533400"/>
                <a:gd name="connsiteY8" fmla="*/ 2924 h 158870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533400 w 533400"/>
                <a:gd name="connsiteY2" fmla="*/ 2924 h 158870"/>
                <a:gd name="connsiteX3" fmla="*/ 533400 w 533400"/>
                <a:gd name="connsiteY3" fmla="*/ 104522 h 158870"/>
                <a:gd name="connsiteX4" fmla="*/ 512405 w 533400"/>
                <a:gd name="connsiteY4" fmla="*/ 139448 h 158870"/>
                <a:gd name="connsiteX5" fmla="*/ 25401 w 533400"/>
                <a:gd name="connsiteY5" fmla="*/ 129923 h 158870"/>
                <a:gd name="connsiteX6" fmla="*/ 0 w 533400"/>
                <a:gd name="connsiteY6" fmla="*/ 104522 h 158870"/>
                <a:gd name="connsiteX7" fmla="*/ 0 w 533400"/>
                <a:gd name="connsiteY7" fmla="*/ 2924 h 158870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2665 h 158611"/>
                <a:gd name="connsiteX1" fmla="*/ 533400 w 533400"/>
                <a:gd name="connsiteY1" fmla="*/ 2665 h 158611"/>
                <a:gd name="connsiteX2" fmla="*/ 533400 w 533400"/>
                <a:gd name="connsiteY2" fmla="*/ 104263 h 158611"/>
                <a:gd name="connsiteX3" fmla="*/ 512405 w 533400"/>
                <a:gd name="connsiteY3" fmla="*/ 139189 h 158611"/>
                <a:gd name="connsiteX4" fmla="*/ 25401 w 533400"/>
                <a:gd name="connsiteY4" fmla="*/ 129664 h 158611"/>
                <a:gd name="connsiteX5" fmla="*/ 0 w 533400"/>
                <a:gd name="connsiteY5" fmla="*/ 104263 h 158611"/>
                <a:gd name="connsiteX6" fmla="*/ 0 w 533400"/>
                <a:gd name="connsiteY6" fmla="*/ 2665 h 158611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1231 w 533400"/>
                <a:gd name="connsiteY1" fmla="*/ 4763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155946">
                  <a:moveTo>
                    <a:pt x="0" y="0"/>
                  </a:moveTo>
                  <a:cubicBezTo>
                    <a:pt x="36861" y="54505"/>
                    <a:pt x="509548" y="61649"/>
                    <a:pt x="531231" y="4763"/>
                  </a:cubicBezTo>
                  <a:lnTo>
                    <a:pt x="533400" y="101598"/>
                  </a:lnTo>
                  <a:cubicBezTo>
                    <a:pt x="533400" y="115627"/>
                    <a:pt x="526434" y="136524"/>
                    <a:pt x="512405" y="136524"/>
                  </a:cubicBezTo>
                  <a:cubicBezTo>
                    <a:pt x="432501" y="162717"/>
                    <a:pt x="198174" y="165099"/>
                    <a:pt x="25401" y="126999"/>
                  </a:cubicBezTo>
                  <a:cubicBezTo>
                    <a:pt x="11372" y="126999"/>
                    <a:pt x="0" y="115627"/>
                    <a:pt x="0" y="10159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7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2" name="Freeform 381"/>
            <p:cNvSpPr/>
            <p:nvPr/>
          </p:nvSpPr>
          <p:spPr>
            <a:xfrm>
              <a:off x="-1277814" y="2205361"/>
              <a:ext cx="224670" cy="59384"/>
            </a:xfrm>
            <a:custGeom>
              <a:avLst/>
              <a:gdLst>
                <a:gd name="connsiteX0" fmla="*/ 55419 w 421794"/>
                <a:gd name="connsiteY0" fmla="*/ 21552 h 129309"/>
                <a:gd name="connsiteX1" fmla="*/ 113916 w 421794"/>
                <a:gd name="connsiteY1" fmla="*/ 80049 h 129309"/>
                <a:gd name="connsiteX2" fmla="*/ 421794 w 421794"/>
                <a:gd name="connsiteY2" fmla="*/ 98521 h 129309"/>
                <a:gd name="connsiteX3" fmla="*/ 107758 w 421794"/>
                <a:gd name="connsiteY3" fmla="*/ 129309 h 129309"/>
                <a:gd name="connsiteX4" fmla="*/ 3079 w 421794"/>
                <a:gd name="connsiteY4" fmla="*/ 107758 h 129309"/>
                <a:gd name="connsiteX5" fmla="*/ 0 w 421794"/>
                <a:gd name="connsiteY5" fmla="*/ 0 h 129309"/>
                <a:gd name="connsiteX6" fmla="*/ 55419 w 421794"/>
                <a:gd name="connsiteY6" fmla="*/ 21552 h 129309"/>
                <a:gd name="connsiteX0" fmla="*/ 57283 w 423658"/>
                <a:gd name="connsiteY0" fmla="*/ 21552 h 129309"/>
                <a:gd name="connsiteX1" fmla="*/ 115780 w 423658"/>
                <a:gd name="connsiteY1" fmla="*/ 80049 h 129309"/>
                <a:gd name="connsiteX2" fmla="*/ 423658 w 423658"/>
                <a:gd name="connsiteY2" fmla="*/ 98521 h 129309"/>
                <a:gd name="connsiteX3" fmla="*/ 109622 w 423658"/>
                <a:gd name="connsiteY3" fmla="*/ 129309 h 129309"/>
                <a:gd name="connsiteX4" fmla="*/ 180 w 423658"/>
                <a:gd name="connsiteY4" fmla="*/ 93470 h 129309"/>
                <a:gd name="connsiteX5" fmla="*/ 1864 w 423658"/>
                <a:gd name="connsiteY5" fmla="*/ 0 h 129309"/>
                <a:gd name="connsiteX6" fmla="*/ 57283 w 423658"/>
                <a:gd name="connsiteY6" fmla="*/ 21552 h 129309"/>
                <a:gd name="connsiteX0" fmla="*/ 57283 w 423658"/>
                <a:gd name="connsiteY0" fmla="*/ 21552 h 124547"/>
                <a:gd name="connsiteX1" fmla="*/ 115780 w 423658"/>
                <a:gd name="connsiteY1" fmla="*/ 80049 h 124547"/>
                <a:gd name="connsiteX2" fmla="*/ 423658 w 423658"/>
                <a:gd name="connsiteY2" fmla="*/ 98521 h 124547"/>
                <a:gd name="connsiteX3" fmla="*/ 109622 w 423658"/>
                <a:gd name="connsiteY3" fmla="*/ 124547 h 124547"/>
                <a:gd name="connsiteX4" fmla="*/ 180 w 423658"/>
                <a:gd name="connsiteY4" fmla="*/ 93470 h 124547"/>
                <a:gd name="connsiteX5" fmla="*/ 1864 w 423658"/>
                <a:gd name="connsiteY5" fmla="*/ 0 h 124547"/>
                <a:gd name="connsiteX6" fmla="*/ 57283 w 423658"/>
                <a:gd name="connsiteY6" fmla="*/ 21552 h 124547"/>
                <a:gd name="connsiteX0" fmla="*/ 57283 w 423658"/>
                <a:gd name="connsiteY0" fmla="*/ 21552 h 124888"/>
                <a:gd name="connsiteX1" fmla="*/ 115780 w 423658"/>
                <a:gd name="connsiteY1" fmla="*/ 80049 h 124888"/>
                <a:gd name="connsiteX2" fmla="*/ 423658 w 423658"/>
                <a:gd name="connsiteY2" fmla="*/ 98521 h 124888"/>
                <a:gd name="connsiteX3" fmla="*/ 109622 w 423658"/>
                <a:gd name="connsiteY3" fmla="*/ 124547 h 124888"/>
                <a:gd name="connsiteX4" fmla="*/ 180 w 423658"/>
                <a:gd name="connsiteY4" fmla="*/ 93470 h 124888"/>
                <a:gd name="connsiteX5" fmla="*/ 1864 w 423658"/>
                <a:gd name="connsiteY5" fmla="*/ 0 h 124888"/>
                <a:gd name="connsiteX6" fmla="*/ 57283 w 423658"/>
                <a:gd name="connsiteY6" fmla="*/ 21552 h 124888"/>
                <a:gd name="connsiteX0" fmla="*/ 57283 w 337933"/>
                <a:gd name="connsiteY0" fmla="*/ 21552 h 131009"/>
                <a:gd name="connsiteX1" fmla="*/ 115780 w 337933"/>
                <a:gd name="connsiteY1" fmla="*/ 80049 h 131009"/>
                <a:gd name="connsiteX2" fmla="*/ 337933 w 337933"/>
                <a:gd name="connsiteY2" fmla="*/ 127096 h 131009"/>
                <a:gd name="connsiteX3" fmla="*/ 109622 w 337933"/>
                <a:gd name="connsiteY3" fmla="*/ 124547 h 131009"/>
                <a:gd name="connsiteX4" fmla="*/ 180 w 337933"/>
                <a:gd name="connsiteY4" fmla="*/ 93470 h 131009"/>
                <a:gd name="connsiteX5" fmla="*/ 1864 w 337933"/>
                <a:gd name="connsiteY5" fmla="*/ 0 h 131009"/>
                <a:gd name="connsiteX6" fmla="*/ 57283 w 337933"/>
                <a:gd name="connsiteY6" fmla="*/ 21552 h 131009"/>
                <a:gd name="connsiteX0" fmla="*/ 57283 w 402227"/>
                <a:gd name="connsiteY0" fmla="*/ 21552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57283 w 402227"/>
                <a:gd name="connsiteY6" fmla="*/ 21552 h 126828"/>
                <a:gd name="connsiteX0" fmla="*/ 107289 w 402227"/>
                <a:gd name="connsiteY0" fmla="*/ 33458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26828"/>
                <a:gd name="connsiteX1" fmla="*/ 139593 w 402227"/>
                <a:gd name="connsiteY1" fmla="*/ 94336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32551"/>
                <a:gd name="connsiteX1" fmla="*/ 139593 w 402227"/>
                <a:gd name="connsiteY1" fmla="*/ 94336 h 132551"/>
                <a:gd name="connsiteX2" fmla="*/ 402227 w 402227"/>
                <a:gd name="connsiteY2" fmla="*/ 119952 h 132551"/>
                <a:gd name="connsiteX3" fmla="*/ 102478 w 402227"/>
                <a:gd name="connsiteY3" fmla="*/ 131691 h 132551"/>
                <a:gd name="connsiteX4" fmla="*/ 180 w 402227"/>
                <a:gd name="connsiteY4" fmla="*/ 93470 h 132551"/>
                <a:gd name="connsiteX5" fmla="*/ 1864 w 402227"/>
                <a:gd name="connsiteY5" fmla="*/ 0 h 132551"/>
                <a:gd name="connsiteX6" fmla="*/ 107289 w 402227"/>
                <a:gd name="connsiteY6" fmla="*/ 33458 h 132551"/>
                <a:gd name="connsiteX0" fmla="*/ 105425 w 400363"/>
                <a:gd name="connsiteY0" fmla="*/ 33458 h 132551"/>
                <a:gd name="connsiteX1" fmla="*/ 137729 w 400363"/>
                <a:gd name="connsiteY1" fmla="*/ 94336 h 132551"/>
                <a:gd name="connsiteX2" fmla="*/ 400363 w 400363"/>
                <a:gd name="connsiteY2" fmla="*/ 119952 h 132551"/>
                <a:gd name="connsiteX3" fmla="*/ 100614 w 400363"/>
                <a:gd name="connsiteY3" fmla="*/ 131691 h 132551"/>
                <a:gd name="connsiteX4" fmla="*/ 698 w 400363"/>
                <a:gd name="connsiteY4" fmla="*/ 102995 h 132551"/>
                <a:gd name="connsiteX5" fmla="*/ 0 w 400363"/>
                <a:gd name="connsiteY5" fmla="*/ 0 h 132551"/>
                <a:gd name="connsiteX6" fmla="*/ 105425 w 400363"/>
                <a:gd name="connsiteY6" fmla="*/ 33458 h 132551"/>
                <a:gd name="connsiteX0" fmla="*/ 105425 w 400363"/>
                <a:gd name="connsiteY0" fmla="*/ 33458 h 137507"/>
                <a:gd name="connsiteX1" fmla="*/ 137729 w 400363"/>
                <a:gd name="connsiteY1" fmla="*/ 94336 h 137507"/>
                <a:gd name="connsiteX2" fmla="*/ 400363 w 400363"/>
                <a:gd name="connsiteY2" fmla="*/ 119952 h 137507"/>
                <a:gd name="connsiteX3" fmla="*/ 100614 w 400363"/>
                <a:gd name="connsiteY3" fmla="*/ 131691 h 137507"/>
                <a:gd name="connsiteX4" fmla="*/ 698 w 400363"/>
                <a:gd name="connsiteY4" fmla="*/ 102995 h 137507"/>
                <a:gd name="connsiteX5" fmla="*/ 0 w 400363"/>
                <a:gd name="connsiteY5" fmla="*/ 0 h 137507"/>
                <a:gd name="connsiteX6" fmla="*/ 105425 w 400363"/>
                <a:gd name="connsiteY6" fmla="*/ 33458 h 137507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56779 w 400363"/>
                <a:gd name="connsiteY1" fmla="*/ 99099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34073"/>
                <a:gd name="connsiteY0" fmla="*/ 21552 h 153251"/>
                <a:gd name="connsiteX1" fmla="*/ 156779 w 434073"/>
                <a:gd name="connsiteY1" fmla="*/ 99099 h 153251"/>
                <a:gd name="connsiteX2" fmla="*/ 434073 w 434073"/>
                <a:gd name="connsiteY2" fmla="*/ 141021 h 153251"/>
                <a:gd name="connsiteX3" fmla="*/ 100614 w 434073"/>
                <a:gd name="connsiteY3" fmla="*/ 131691 h 153251"/>
                <a:gd name="connsiteX4" fmla="*/ 698 w 434073"/>
                <a:gd name="connsiteY4" fmla="*/ 102995 h 153251"/>
                <a:gd name="connsiteX5" fmla="*/ 0 w 434073"/>
                <a:gd name="connsiteY5" fmla="*/ 0 h 153251"/>
                <a:gd name="connsiteX6" fmla="*/ 103044 w 434073"/>
                <a:gd name="connsiteY6" fmla="*/ 21552 h 153251"/>
                <a:gd name="connsiteX0" fmla="*/ 103044 w 434073"/>
                <a:gd name="connsiteY0" fmla="*/ 21552 h 148605"/>
                <a:gd name="connsiteX1" fmla="*/ 156779 w 434073"/>
                <a:gd name="connsiteY1" fmla="*/ 9909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  <a:gd name="connsiteX0" fmla="*/ 103044 w 434073"/>
                <a:gd name="connsiteY0" fmla="*/ 21552 h 148605"/>
                <a:gd name="connsiteX1" fmla="*/ 177740 w 434073"/>
                <a:gd name="connsiteY1" fmla="*/ 9385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073" h="148605">
                  <a:moveTo>
                    <a:pt x="103044" y="21552"/>
                  </a:moveTo>
                  <a:cubicBezTo>
                    <a:pt x="96999" y="46767"/>
                    <a:pt x="122569" y="73948"/>
                    <a:pt x="177740" y="93859"/>
                  </a:cubicBezTo>
                  <a:cubicBezTo>
                    <a:pt x="232912" y="113771"/>
                    <a:pt x="310665" y="138199"/>
                    <a:pt x="434073" y="141021"/>
                  </a:cubicBezTo>
                  <a:cubicBezTo>
                    <a:pt x="303909" y="155884"/>
                    <a:pt x="219580" y="146829"/>
                    <a:pt x="100614" y="131691"/>
                  </a:cubicBezTo>
                  <a:cubicBezTo>
                    <a:pt x="65721" y="124507"/>
                    <a:pt x="18658" y="124546"/>
                    <a:pt x="698" y="102995"/>
                  </a:cubicBezTo>
                  <a:cubicBezTo>
                    <a:pt x="-328" y="67076"/>
                    <a:pt x="1026" y="35919"/>
                    <a:pt x="0" y="0"/>
                  </a:cubicBezTo>
                  <a:cubicBezTo>
                    <a:pt x="35142" y="11153"/>
                    <a:pt x="53614" y="24686"/>
                    <a:pt x="103044" y="2155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3" name="Oval 382"/>
            <p:cNvSpPr/>
            <p:nvPr/>
          </p:nvSpPr>
          <p:spPr>
            <a:xfrm rot="21323529">
              <a:off x="-1070692" y="2229153"/>
              <a:ext cx="78880" cy="18907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84" name="Snip Diagonal Corner Rectangle 383"/>
          <p:cNvSpPr/>
          <p:nvPr/>
        </p:nvSpPr>
        <p:spPr>
          <a:xfrm>
            <a:off x="443399" y="267461"/>
            <a:ext cx="5103493" cy="1119957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530708" y="236451"/>
            <a:ext cx="1153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CaCO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3(s)</a:t>
            </a:r>
          </a:p>
        </p:txBody>
      </p:sp>
      <p:cxnSp>
        <p:nvCxnSpPr>
          <p:cNvPr id="386" name="Straight Arrow Connector 385"/>
          <p:cNvCxnSpPr/>
          <p:nvPr/>
        </p:nvCxnSpPr>
        <p:spPr>
          <a:xfrm>
            <a:off x="1661493" y="509970"/>
            <a:ext cx="1048673" cy="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7" name="TextBox 386"/>
          <p:cNvSpPr txBox="1"/>
          <p:nvPr/>
        </p:nvSpPr>
        <p:spPr>
          <a:xfrm>
            <a:off x="1828823" y="195486"/>
            <a:ext cx="754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Heat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2884809" y="236452"/>
            <a:ext cx="1030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443399" y="526566"/>
            <a:ext cx="133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Calcium </a:t>
            </a:r>
            <a:b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</a:br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carbonate </a:t>
            </a:r>
          </a:p>
        </p:txBody>
      </p:sp>
      <p:sp>
        <p:nvSpPr>
          <p:cNvPr id="391" name="TextBox 390"/>
          <p:cNvSpPr txBox="1"/>
          <p:nvPr/>
        </p:nvSpPr>
        <p:spPr>
          <a:xfrm>
            <a:off x="2699792" y="526566"/>
            <a:ext cx="1118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Calcium </a:t>
            </a:r>
          </a:p>
          <a:p>
            <a:pPr algn="ctr" defTabSz="685749"/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oxide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4385354" y="253266"/>
            <a:ext cx="810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995936" y="253266"/>
            <a:ext cx="42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4389196" y="526566"/>
            <a:ext cx="1118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Carbon</a:t>
            </a:r>
          </a:p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dioxide</a:t>
            </a:r>
          </a:p>
        </p:txBody>
      </p:sp>
      <p:grpSp>
        <p:nvGrpSpPr>
          <p:cNvPr id="226" name="Group 225"/>
          <p:cNvGrpSpPr/>
          <p:nvPr/>
        </p:nvGrpSpPr>
        <p:grpSpPr>
          <a:xfrm>
            <a:off x="3659304" y="3363838"/>
            <a:ext cx="1476530" cy="307777"/>
            <a:chOff x="4856917" y="2048717"/>
            <a:chExt cx="1476530" cy="307777"/>
          </a:xfrm>
        </p:grpSpPr>
        <p:grpSp>
          <p:nvGrpSpPr>
            <p:cNvPr id="227" name="Group 226"/>
            <p:cNvGrpSpPr/>
            <p:nvPr/>
          </p:nvGrpSpPr>
          <p:grpSpPr>
            <a:xfrm>
              <a:off x="4856917" y="2180968"/>
              <a:ext cx="530381" cy="46180"/>
              <a:chOff x="4584966" y="-381070"/>
              <a:chExt cx="530381" cy="46180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4584966" y="-38107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4628804" y="-356800"/>
                <a:ext cx="486543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>
              <a:off x="5254108" y="2048717"/>
              <a:ext cx="1079339" cy="307777"/>
              <a:chOff x="4982157" y="-479192"/>
              <a:chExt cx="1079339" cy="307777"/>
            </a:xfrm>
          </p:grpSpPr>
          <p:sp>
            <p:nvSpPr>
              <p:cNvPr id="229" name="Rounded Rectangle 228"/>
              <p:cNvSpPr/>
              <p:nvPr/>
            </p:nvSpPr>
            <p:spPr>
              <a:xfrm flipV="1">
                <a:off x="5053010" y="-444116"/>
                <a:ext cx="935182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4982157" y="-479192"/>
                <a:ext cx="107933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Turns 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milky 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sp>
        <p:nvSpPr>
          <p:cNvPr id="239" name="Rounded Rectangle 238"/>
          <p:cNvSpPr/>
          <p:nvPr/>
        </p:nvSpPr>
        <p:spPr>
          <a:xfrm>
            <a:off x="4032919" y="1401531"/>
            <a:ext cx="2297753" cy="617406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4019414" y="1439939"/>
            <a:ext cx="2352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Used in Manufacturing of cement </a:t>
            </a:r>
          </a:p>
        </p:txBody>
      </p:sp>
      <p:grpSp>
        <p:nvGrpSpPr>
          <p:cNvPr id="299" name="Group 298"/>
          <p:cNvGrpSpPr/>
          <p:nvPr/>
        </p:nvGrpSpPr>
        <p:grpSpPr>
          <a:xfrm>
            <a:off x="3291096" y="3435846"/>
            <a:ext cx="1772593" cy="892875"/>
            <a:chOff x="5081086" y="1482081"/>
            <a:chExt cx="1772593" cy="892875"/>
          </a:xfrm>
        </p:grpSpPr>
        <p:grpSp>
          <p:nvGrpSpPr>
            <p:cNvPr id="300" name="Group 299"/>
            <p:cNvGrpSpPr/>
            <p:nvPr/>
          </p:nvGrpSpPr>
          <p:grpSpPr>
            <a:xfrm>
              <a:off x="5669055" y="1482081"/>
              <a:ext cx="334100" cy="386951"/>
              <a:chOff x="5397104" y="-1079957"/>
              <a:chExt cx="334100" cy="386951"/>
            </a:xfrm>
          </p:grpSpPr>
          <p:sp>
            <p:nvSpPr>
              <p:cNvPr id="304" name="Oval 303"/>
              <p:cNvSpPr/>
              <p:nvPr/>
            </p:nvSpPr>
            <p:spPr>
              <a:xfrm>
                <a:off x="5397104" y="-1079957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05" name="Straight Connector 304"/>
              <p:cNvCxnSpPr/>
              <p:nvPr/>
            </p:nvCxnSpPr>
            <p:spPr>
              <a:xfrm flipH="1" flipV="1">
                <a:off x="5433085" y="-1039898"/>
                <a:ext cx="298119" cy="346892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01" name="Group 300"/>
            <p:cNvGrpSpPr/>
            <p:nvPr/>
          </p:nvGrpSpPr>
          <p:grpSpPr>
            <a:xfrm>
              <a:off x="5081086" y="1851736"/>
              <a:ext cx="1772593" cy="523220"/>
              <a:chOff x="4809135" y="-676173"/>
              <a:chExt cx="1772593" cy="523220"/>
            </a:xfrm>
          </p:grpSpPr>
          <p:sp>
            <p:nvSpPr>
              <p:cNvPr id="302" name="Rounded Rectangle 301"/>
              <p:cNvSpPr/>
              <p:nvPr/>
            </p:nvSpPr>
            <p:spPr>
              <a:xfrm flipV="1">
                <a:off x="4926654" y="-664117"/>
                <a:ext cx="1617759" cy="4604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4809135" y="-676173"/>
                <a:ext cx="177259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Calcium hydroxide</a:t>
                </a:r>
              </a:p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 solution (lime water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) 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grpSp>
        <p:nvGrpSpPr>
          <p:cNvPr id="238" name="Group 237"/>
          <p:cNvGrpSpPr/>
          <p:nvPr/>
        </p:nvGrpSpPr>
        <p:grpSpPr>
          <a:xfrm>
            <a:off x="609637" y="3501730"/>
            <a:ext cx="1442083" cy="593888"/>
            <a:chOff x="5143504" y="2304196"/>
            <a:chExt cx="1442083" cy="593888"/>
          </a:xfrm>
        </p:grpSpPr>
        <p:grpSp>
          <p:nvGrpSpPr>
            <p:cNvPr id="241" name="Group 240"/>
            <p:cNvGrpSpPr/>
            <p:nvPr/>
          </p:nvGrpSpPr>
          <p:grpSpPr>
            <a:xfrm>
              <a:off x="6061629" y="2304196"/>
              <a:ext cx="523958" cy="282989"/>
              <a:chOff x="5789678" y="-257842"/>
              <a:chExt cx="523958" cy="282989"/>
            </a:xfrm>
          </p:grpSpPr>
          <p:sp>
            <p:nvSpPr>
              <p:cNvPr id="309" name="Oval 308"/>
              <p:cNvSpPr/>
              <p:nvPr/>
            </p:nvSpPr>
            <p:spPr>
              <a:xfrm>
                <a:off x="6269697" y="-257842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10" name="Straight Connector 309"/>
              <p:cNvCxnSpPr/>
              <p:nvPr/>
            </p:nvCxnSpPr>
            <p:spPr>
              <a:xfrm flipV="1">
                <a:off x="5789678" y="-223399"/>
                <a:ext cx="487066" cy="248546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06" name="Group 305"/>
            <p:cNvGrpSpPr/>
            <p:nvPr/>
          </p:nvGrpSpPr>
          <p:grpSpPr>
            <a:xfrm>
              <a:off x="5143504" y="2360574"/>
              <a:ext cx="997055" cy="537510"/>
              <a:chOff x="4871553" y="-167335"/>
              <a:chExt cx="997055" cy="537510"/>
            </a:xfrm>
          </p:grpSpPr>
          <p:sp>
            <p:nvSpPr>
              <p:cNvPr id="307" name="Rounded Rectangle 306"/>
              <p:cNvSpPr/>
              <p:nvPr/>
            </p:nvSpPr>
            <p:spPr>
              <a:xfrm flipV="1">
                <a:off x="4942633" y="-167335"/>
                <a:ext cx="864250" cy="493639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4871553" y="-153045"/>
                <a:ext cx="9970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Calcium </a:t>
                </a:r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oxide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sp>
        <p:nvSpPr>
          <p:cNvPr id="200" name="TextBox 199"/>
          <p:cNvSpPr txBox="1"/>
          <p:nvPr/>
        </p:nvSpPr>
        <p:spPr>
          <a:xfrm>
            <a:off x="498778" y="972334"/>
            <a:ext cx="1333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(Limestone)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2696784" y="993820"/>
            <a:ext cx="1288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(Quick lime)</a:t>
            </a:r>
          </a:p>
        </p:txBody>
      </p:sp>
      <p:grpSp>
        <p:nvGrpSpPr>
          <p:cNvPr id="202" name="Group 201"/>
          <p:cNvGrpSpPr/>
          <p:nvPr/>
        </p:nvGrpSpPr>
        <p:grpSpPr>
          <a:xfrm>
            <a:off x="2250715" y="184559"/>
            <a:ext cx="4409518" cy="524091"/>
            <a:chOff x="1650311" y="121059"/>
            <a:chExt cx="4959821" cy="524091"/>
          </a:xfrm>
        </p:grpSpPr>
        <p:sp>
          <p:nvSpPr>
            <p:cNvPr id="203" name="Rounded Rectangle 202"/>
            <p:cNvSpPr/>
            <p:nvPr/>
          </p:nvSpPr>
          <p:spPr>
            <a:xfrm>
              <a:off x="1650311" y="121059"/>
              <a:ext cx="4814834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661026" y="183049"/>
              <a:ext cx="49491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HEATING OF CALCIUM CARBONATE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0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4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 p14:bounceEnd="52000">
                                          <p:cBhvr>
                                            <p:cTn id="15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4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417 0.00587 L -0.02187 0.00432 " pathEditMode="relative" rAng="0" ptsTypes="AA" p14:bounceEnd="52000">
                                          <p:cBhvr>
                                            <p:cTn id="22" dur="500" spd="-1000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4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1.85185E-6 L 0.00105 0.04661 " pathEditMode="relative" rAng="0" ptsTypes="AA" p14:bounceEnd="52000">
                                          <p:cBhvr>
                                            <p:cTn id="29" dur="500" fill="hold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231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2000" fill="hold"/>
                                            <p:tgtEl>
                                              <p:spTgt spid="242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200" fill="hold"/>
                                            <p:tgtEl>
                                              <p:spTgt spid="243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6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7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8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0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32" presetClass="emph" presetSubtype="0" repeatCount="indefinite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2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4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5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6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32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8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9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0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1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2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10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30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3000"/>
                                            <p:tgtEl>
                                              <p:spTgt spid="2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400"/>
                                            <p:tgtEl>
                                              <p:spTgt spid="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0" presetClass="path" presetSubtype="0" fill="hold" nodeType="withEffect" p14:presetBounceEnd="52000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0.00018 -0.08055 L 2.5E-6 -2.59259E-6 " pathEditMode="relative" rAng="0" ptsTypes="AA" p14:bounceEnd="52000">
                                          <p:cBhvr>
                                            <p:cTn id="78" dur="500" spd="-100000" fill="hold"/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0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30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repeatCount="indefinite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2000" fill="hold"/>
                                            <p:tgtEl>
                                              <p:spTgt spid="28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repeatCount="indefinite" autoRev="1" fill="hold" nodeType="withEffect">
                                      <p:stCondLst>
                                        <p:cond delay="2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5" dur="3000" fill="hold"/>
                                            <p:tgtEl>
                                              <p:spTgt spid="257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6" presetID="6" presetClass="emph" presetSubtype="0" repeatCount="indefinite" autoRev="1" fill="hold" nodeType="withEffect">
                                      <p:stCondLst>
                                        <p:cond delay="2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7" dur="3000" fill="hold"/>
                                            <p:tgtEl>
                                              <p:spTgt spid="26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8" presetID="6" presetClass="emph" presetSubtype="0" repeatCount="indefinite" autoRev="1" fill="hold" nodeType="withEffect">
                                      <p:stCondLst>
                                        <p:cond delay="2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9" dur="3000" fill="hold"/>
                                            <p:tgtEl>
                                              <p:spTgt spid="27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0" presetID="32" presetClass="emph" presetSubtype="0" repeatCount="indefinite" fill="hold" nodeType="withEffect">
                                      <p:stCondLst>
                                        <p:cond delay="2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91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2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3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4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5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6" presetID="32" presetClass="emph" presetSubtype="0" repeatCount="indefinite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7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8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9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0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1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32" presetClass="emph" presetSubtype="0" repeatCount="indefinite" fill="hold" nodeType="withEffect">
                                      <p:stCondLst>
                                        <p:cond delay="23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103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4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5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6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7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0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08" presetID="32" presetClass="emph" presetSubtype="0" repeatCount="indefinite" fill="hold" nodeType="withEffect">
                                      <p:stCondLst>
                                        <p:cond delay="2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109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0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1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2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13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0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14" presetID="22" presetClass="entr" presetSubtype="4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6" dur="30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9" dur="30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repeatCount="indefinite" autoRev="1" fill="hold" nodeType="withEffect">
                                      <p:stCondLst>
                                        <p:cond delay="68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21" dur="3000" fill="hold"/>
                                            <p:tgtEl>
                                              <p:spTgt spid="23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2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22" presetID="32" presetClass="emph" presetSubtype="0" repeatCount="indefinite" fill="hold" nodeType="withEffect">
                                      <p:stCondLst>
                                        <p:cond delay="68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123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4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5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6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27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2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4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136" dur="5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4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417 0.00587 L -0.02187 0.00432 " pathEditMode="relative" rAng="0" ptsTypes="AA" p14:bounceEnd="52000">
                                          <p:cBhvr>
                                            <p:cTn id="145" dur="500" spd="-100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8" fill="hold">
                          <p:stCondLst>
                            <p:cond delay="indefinite"/>
                          </p:stCondLst>
                          <p:childTnLst>
                            <p:par>
                              <p:cTn id="1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500" fill="hold"/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0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 fill="hold"/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50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50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7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4" fill="hold">
                          <p:stCondLst>
                            <p:cond delay="indefinite"/>
                          </p:stCondLst>
                          <p:childTnLst>
                            <p:par>
                              <p:cTn id="2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0" fill="hold">
                          <p:stCondLst>
                            <p:cond delay="indefinite"/>
                          </p:stCondLst>
                          <p:childTnLst>
                            <p:par>
                              <p:cTn id="2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8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4" grpId="0" animBg="1"/>
          <p:bldP spid="244" grpId="1" animBg="1"/>
          <p:bldP spid="244" grpId="2" animBg="1"/>
          <p:bldP spid="384" grpId="0" animBg="1"/>
          <p:bldP spid="385" grpId="0"/>
          <p:bldP spid="387" grpId="0"/>
          <p:bldP spid="389" grpId="0"/>
          <p:bldP spid="390" grpId="0"/>
          <p:bldP spid="391" grpId="0"/>
          <p:bldP spid="400" grpId="0"/>
          <p:bldP spid="401" grpId="0"/>
          <p:bldP spid="196" grpId="0"/>
          <p:bldP spid="239" grpId="0" animBg="1"/>
          <p:bldP spid="239" grpId="1" animBg="1"/>
          <p:bldP spid="240" grpId="0"/>
          <p:bldP spid="240" grpId="1"/>
          <p:bldP spid="200" grpId="0"/>
          <p:bldP spid="20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4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4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417 0.00587 L -0.02187 0.00432 " pathEditMode="relative" rAng="0" ptsTypes="AA">
                                          <p:cBhvr>
                                            <p:cTn id="22" dur="500" spd="-100000" fill="hold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400"/>
                                            <p:tgtEl>
                                              <p:spTgt spid="2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1.85185E-6 L 0.00105 0.04661 " pathEditMode="relative" rAng="0" ptsTypes="AA">
                                          <p:cBhvr>
                                            <p:cTn id="29" dur="500" fill="hold"/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231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2000" fill="hold"/>
                                            <p:tgtEl>
                                              <p:spTgt spid="242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200" fill="hold"/>
                                            <p:tgtEl>
                                              <p:spTgt spid="243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6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7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8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9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0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32" presetClass="emph" presetSubtype="0" repeatCount="indefinite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2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4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5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6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32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8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9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0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1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2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10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30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3000"/>
                                            <p:tgtEl>
                                              <p:spTgt spid="2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400"/>
                                            <p:tgtEl>
                                              <p:spTgt spid="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0" presetClass="path" presetSubtype="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0.00018 -0.08055 L 2.5E-6 -2.59259E-6 " pathEditMode="relative" rAng="0" ptsTypes="AA">
                                          <p:cBhvr>
                                            <p:cTn id="78" dur="500" spd="-100000" fill="hold"/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01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30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6" presetClass="emph" presetSubtype="0" repeatCount="indefinite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Scale>
                                          <p:cBhvr>
                                            <p:cTn id="83" dur="2000" fill="hold"/>
                                            <p:tgtEl>
                                              <p:spTgt spid="28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4" presetID="6" presetClass="emph" presetSubtype="0" repeatCount="indefinite" autoRev="1" fill="hold" nodeType="withEffect">
                                      <p:stCondLst>
                                        <p:cond delay="2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5" dur="3000" fill="hold"/>
                                            <p:tgtEl>
                                              <p:spTgt spid="257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6" presetID="6" presetClass="emph" presetSubtype="0" repeatCount="indefinite" autoRev="1" fill="hold" nodeType="withEffect">
                                      <p:stCondLst>
                                        <p:cond delay="2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7" dur="3000" fill="hold"/>
                                            <p:tgtEl>
                                              <p:spTgt spid="26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8" presetID="6" presetClass="emph" presetSubtype="0" repeatCount="indefinite" autoRev="1" fill="hold" nodeType="withEffect">
                                      <p:stCondLst>
                                        <p:cond delay="2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9" dur="3000" fill="hold"/>
                                            <p:tgtEl>
                                              <p:spTgt spid="272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0" presetID="32" presetClass="emph" presetSubtype="0" repeatCount="indefinite" fill="hold" nodeType="withEffect">
                                      <p:stCondLst>
                                        <p:cond delay="2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91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2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3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4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5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6" presetID="32" presetClass="emph" presetSubtype="0" repeatCount="indefinite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7" dur="2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8" dur="4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9" dur="4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0" dur="4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1" dur="400" fill="hold">
                                              <p:stCondLst>
                                                <p:cond delay="160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2" presetID="32" presetClass="emph" presetSubtype="0" repeatCount="indefinite" fill="hold" nodeType="withEffect">
                                      <p:stCondLst>
                                        <p:cond delay="23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103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4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05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6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7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0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08" presetID="32" presetClass="emph" presetSubtype="0" repeatCount="indefinite" fill="hold" nodeType="withEffect">
                                      <p:stCondLst>
                                        <p:cond delay="2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109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0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1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2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13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0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14" presetID="22" presetClass="entr" presetSubtype="4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6" dur="3000"/>
                                            <p:tgtEl>
                                              <p:spTgt spid="2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1" fill="hold" nodeType="withEffect">
                                      <p:stCondLst>
                                        <p:cond delay="70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9" dur="30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repeatCount="indefinite" autoRev="1" fill="hold" nodeType="withEffect">
                                      <p:stCondLst>
                                        <p:cond delay="68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21" dur="3000" fill="hold"/>
                                            <p:tgtEl>
                                              <p:spTgt spid="233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2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22" presetID="32" presetClass="emph" presetSubtype="0" repeatCount="indefinite" fill="hold" nodeType="withEffect">
                                      <p:stCondLst>
                                        <p:cond delay="68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123" dur="3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4" dur="6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5" dur="6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6" dur="600" fill="hold">
                                              <p:stCondLst>
                                                <p:cond delay="180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27" dur="600" fill="hold">
                                              <p:stCondLst>
                                                <p:cond delay="240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2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suctio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4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136" dur="5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4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5417 0.00587 L -0.02187 0.00432 " pathEditMode="relative" rAng="0" ptsTypes="AA">
                                          <p:cBhvr>
                                            <p:cTn id="145" dur="500" spd="-100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8" fill="hold">
                          <p:stCondLst>
                            <p:cond delay="indefinite"/>
                          </p:stCondLst>
                          <p:childTnLst>
                            <p:par>
                              <p:cTn id="1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3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500" fill="hold"/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4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5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0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1" dur="500" fill="hold"/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5" dur="500" fill="hold"/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6" fill="hold">
                          <p:stCondLst>
                            <p:cond delay="indefinite"/>
                          </p:stCondLst>
                          <p:childTnLst>
                            <p:par>
                              <p:cTn id="1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50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500" fill="hold"/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4" dur="500" fill="hold"/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5" dur="500" fill="hold"/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9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4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7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8" fill="hold">
                          <p:stCondLst>
                            <p:cond delay="indefinite"/>
                          </p:stCondLst>
                          <p:childTnLst>
                            <p:par>
                              <p:cTn id="2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4" fill="hold">
                          <p:stCondLst>
                            <p:cond delay="indefinite"/>
                          </p:stCondLst>
                          <p:childTnLst>
                            <p:par>
                              <p:cTn id="2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9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0" fill="hold">
                          <p:stCondLst>
                            <p:cond delay="indefinite"/>
                          </p:stCondLst>
                          <p:childTnLst>
                            <p:par>
                              <p:cTn id="2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4" dur="5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5" dur="5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8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9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4" grpId="0" animBg="1"/>
          <p:bldP spid="244" grpId="1" animBg="1"/>
          <p:bldP spid="244" grpId="2" animBg="1"/>
          <p:bldP spid="384" grpId="0" animBg="1"/>
          <p:bldP spid="385" grpId="0"/>
          <p:bldP spid="387" grpId="0"/>
          <p:bldP spid="389" grpId="0"/>
          <p:bldP spid="390" grpId="0"/>
          <p:bldP spid="391" grpId="0"/>
          <p:bldP spid="400" grpId="0"/>
          <p:bldP spid="401" grpId="0"/>
          <p:bldP spid="196" grpId="0"/>
          <p:bldP spid="239" grpId="0" animBg="1"/>
          <p:bldP spid="239" grpId="1" animBg="1"/>
          <p:bldP spid="240" grpId="0"/>
          <p:bldP spid="240" grpId="1"/>
          <p:bldP spid="200" grpId="0"/>
          <p:bldP spid="201" grpId="0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5" descr="C:\Users\201084\Desktop\222222222222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r="21947" b="39959"/>
          <a:stretch/>
        </p:blipFill>
        <p:spPr bwMode="auto">
          <a:xfrm rot="21079887" flipH="1">
            <a:off x="2886417" y="1593354"/>
            <a:ext cx="1281104" cy="94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2388659" y="210020"/>
            <a:ext cx="4366682" cy="493717"/>
            <a:chOff x="2103465" y="121059"/>
            <a:chExt cx="4563169" cy="524091"/>
          </a:xfrm>
        </p:grpSpPr>
        <p:sp>
          <p:nvSpPr>
            <p:cNvPr id="38" name="Rounded Rectangle 37"/>
            <p:cNvSpPr/>
            <p:nvPr/>
          </p:nvSpPr>
          <p:spPr>
            <a:xfrm>
              <a:off x="2103465" y="121059"/>
              <a:ext cx="4563169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41399" y="161237"/>
              <a:ext cx="4287300" cy="42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HEATING OF FERROUS SULPHATE </a:t>
              </a:r>
              <a:endPara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46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79512" y="4227934"/>
            <a:ext cx="8151541" cy="480891"/>
            <a:chOff x="1828800" y="4034504"/>
            <a:chExt cx="1636031" cy="480891"/>
          </a:xfrm>
        </p:grpSpPr>
        <p:sp>
          <p:nvSpPr>
            <p:cNvPr id="50" name="Rectangle 49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3" name="Oval 82"/>
          <p:cNvSpPr/>
          <p:nvPr/>
        </p:nvSpPr>
        <p:spPr>
          <a:xfrm>
            <a:off x="1981456" y="4184743"/>
            <a:ext cx="910284" cy="353405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328041" y="4598861"/>
            <a:ext cx="1630239" cy="43834"/>
          </a:xfrm>
          <a:prstGeom prst="rect">
            <a:avLst/>
          </a:prstGeom>
          <a:solidFill>
            <a:srgbClr val="713605"/>
          </a:solidFill>
          <a:ln w="6350">
            <a:solidFill>
              <a:srgbClr val="BB5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Rectangle 6"/>
          <p:cNvSpPr/>
          <p:nvPr/>
        </p:nvSpPr>
        <p:spPr>
          <a:xfrm>
            <a:off x="1321825" y="4163920"/>
            <a:ext cx="1636031" cy="439068"/>
          </a:xfrm>
          <a:custGeom>
            <a:avLst/>
            <a:gdLst>
              <a:gd name="connsiteX0" fmla="*/ 0 w 2438400"/>
              <a:gd name="connsiteY0" fmla="*/ 0 h 609600"/>
              <a:gd name="connsiteX1" fmla="*/ 2438400 w 2438400"/>
              <a:gd name="connsiteY1" fmla="*/ 0 h 609600"/>
              <a:gd name="connsiteX2" fmla="*/ 2438400 w 2438400"/>
              <a:gd name="connsiteY2" fmla="*/ 609600 h 609600"/>
              <a:gd name="connsiteX3" fmla="*/ 0 w 2438400"/>
              <a:gd name="connsiteY3" fmla="*/ 609600 h 609600"/>
              <a:gd name="connsiteX4" fmla="*/ 0 w 2438400"/>
              <a:gd name="connsiteY4" fmla="*/ 0 h 609600"/>
              <a:gd name="connsiteX0" fmla="*/ 298580 w 2438400"/>
              <a:gd name="connsiteY0" fmla="*/ 102637 h 609600"/>
              <a:gd name="connsiteX1" fmla="*/ 2438400 w 2438400"/>
              <a:gd name="connsiteY1" fmla="*/ 0 h 609600"/>
              <a:gd name="connsiteX2" fmla="*/ 2438400 w 2438400"/>
              <a:gd name="connsiteY2" fmla="*/ 609600 h 609600"/>
              <a:gd name="connsiteX3" fmla="*/ 0 w 2438400"/>
              <a:gd name="connsiteY3" fmla="*/ 609600 h 609600"/>
              <a:gd name="connsiteX4" fmla="*/ 298580 w 2438400"/>
              <a:gd name="connsiteY4" fmla="*/ 102637 h 609600"/>
              <a:gd name="connsiteX0" fmla="*/ 298580 w 2438400"/>
              <a:gd name="connsiteY0" fmla="*/ 55984 h 562947"/>
              <a:gd name="connsiteX1" fmla="*/ 2354424 w 2438400"/>
              <a:gd name="connsiteY1" fmla="*/ 0 h 562947"/>
              <a:gd name="connsiteX2" fmla="*/ 2438400 w 2438400"/>
              <a:gd name="connsiteY2" fmla="*/ 562947 h 562947"/>
              <a:gd name="connsiteX3" fmla="*/ 0 w 2438400"/>
              <a:gd name="connsiteY3" fmla="*/ 562947 h 562947"/>
              <a:gd name="connsiteX4" fmla="*/ 298580 w 2438400"/>
              <a:gd name="connsiteY4" fmla="*/ 55984 h 562947"/>
              <a:gd name="connsiteX0" fmla="*/ 746450 w 2438400"/>
              <a:gd name="connsiteY0" fmla="*/ 37322 h 562947"/>
              <a:gd name="connsiteX1" fmla="*/ 2354424 w 2438400"/>
              <a:gd name="connsiteY1" fmla="*/ 0 h 562947"/>
              <a:gd name="connsiteX2" fmla="*/ 2438400 w 2438400"/>
              <a:gd name="connsiteY2" fmla="*/ 562947 h 562947"/>
              <a:gd name="connsiteX3" fmla="*/ 0 w 2438400"/>
              <a:gd name="connsiteY3" fmla="*/ 562947 h 562947"/>
              <a:gd name="connsiteX4" fmla="*/ 746450 w 2438400"/>
              <a:gd name="connsiteY4" fmla="*/ 37322 h 562947"/>
              <a:gd name="connsiteX0" fmla="*/ 261258 w 1953208"/>
              <a:gd name="connsiteY0" fmla="*/ 37322 h 562947"/>
              <a:gd name="connsiteX1" fmla="*/ 1869232 w 1953208"/>
              <a:gd name="connsiteY1" fmla="*/ 0 h 562947"/>
              <a:gd name="connsiteX2" fmla="*/ 1953208 w 1953208"/>
              <a:gd name="connsiteY2" fmla="*/ 562947 h 562947"/>
              <a:gd name="connsiteX3" fmla="*/ 0 w 1953208"/>
              <a:gd name="connsiteY3" fmla="*/ 497633 h 562947"/>
              <a:gd name="connsiteX4" fmla="*/ 261258 w 1953208"/>
              <a:gd name="connsiteY4" fmla="*/ 37322 h 562947"/>
              <a:gd name="connsiteX0" fmla="*/ 261258 w 2289110"/>
              <a:gd name="connsiteY0" fmla="*/ 37322 h 497633"/>
              <a:gd name="connsiteX1" fmla="*/ 1869232 w 2289110"/>
              <a:gd name="connsiteY1" fmla="*/ 0 h 497633"/>
              <a:gd name="connsiteX2" fmla="*/ 2289110 w 2289110"/>
              <a:gd name="connsiteY2" fmla="*/ 497633 h 497633"/>
              <a:gd name="connsiteX3" fmla="*/ 0 w 2289110"/>
              <a:gd name="connsiteY3" fmla="*/ 497633 h 497633"/>
              <a:gd name="connsiteX4" fmla="*/ 261258 w 2289110"/>
              <a:gd name="connsiteY4" fmla="*/ 37322 h 497633"/>
              <a:gd name="connsiteX0" fmla="*/ 261258 w 2289110"/>
              <a:gd name="connsiteY0" fmla="*/ 37322 h 497633"/>
              <a:gd name="connsiteX1" fmla="*/ 1878562 w 2289110"/>
              <a:gd name="connsiteY1" fmla="*/ 0 h 497633"/>
              <a:gd name="connsiteX2" fmla="*/ 2289110 w 2289110"/>
              <a:gd name="connsiteY2" fmla="*/ 497633 h 497633"/>
              <a:gd name="connsiteX3" fmla="*/ 0 w 2289110"/>
              <a:gd name="connsiteY3" fmla="*/ 497633 h 497633"/>
              <a:gd name="connsiteX4" fmla="*/ 261258 w 2289110"/>
              <a:gd name="connsiteY4" fmla="*/ 37322 h 497633"/>
              <a:gd name="connsiteX0" fmla="*/ 261258 w 2242457"/>
              <a:gd name="connsiteY0" fmla="*/ 37322 h 497633"/>
              <a:gd name="connsiteX1" fmla="*/ 1878562 w 2242457"/>
              <a:gd name="connsiteY1" fmla="*/ 0 h 497633"/>
              <a:gd name="connsiteX2" fmla="*/ 2242457 w 2242457"/>
              <a:gd name="connsiteY2" fmla="*/ 441649 h 497633"/>
              <a:gd name="connsiteX3" fmla="*/ 0 w 2242457"/>
              <a:gd name="connsiteY3" fmla="*/ 497633 h 497633"/>
              <a:gd name="connsiteX4" fmla="*/ 261258 w 2242457"/>
              <a:gd name="connsiteY4" fmla="*/ 37322 h 497633"/>
              <a:gd name="connsiteX0" fmla="*/ 261258 w 2251787"/>
              <a:gd name="connsiteY0" fmla="*/ 37322 h 497633"/>
              <a:gd name="connsiteX1" fmla="*/ 1878562 w 2251787"/>
              <a:gd name="connsiteY1" fmla="*/ 0 h 497633"/>
              <a:gd name="connsiteX2" fmla="*/ 2251787 w 2251787"/>
              <a:gd name="connsiteY2" fmla="*/ 478972 h 497633"/>
              <a:gd name="connsiteX3" fmla="*/ 0 w 2251787"/>
              <a:gd name="connsiteY3" fmla="*/ 497633 h 497633"/>
              <a:gd name="connsiteX4" fmla="*/ 261258 w 2251787"/>
              <a:gd name="connsiteY4" fmla="*/ 37322 h 497633"/>
              <a:gd name="connsiteX0" fmla="*/ 261258 w 2214465"/>
              <a:gd name="connsiteY0" fmla="*/ 37322 h 497633"/>
              <a:gd name="connsiteX1" fmla="*/ 1878562 w 2214465"/>
              <a:gd name="connsiteY1" fmla="*/ 0 h 497633"/>
              <a:gd name="connsiteX2" fmla="*/ 2214465 w 2214465"/>
              <a:gd name="connsiteY2" fmla="*/ 488302 h 497633"/>
              <a:gd name="connsiteX3" fmla="*/ 0 w 2214465"/>
              <a:gd name="connsiteY3" fmla="*/ 497633 h 497633"/>
              <a:gd name="connsiteX4" fmla="*/ 261258 w 2214465"/>
              <a:gd name="connsiteY4" fmla="*/ 37322 h 497633"/>
              <a:gd name="connsiteX0" fmla="*/ 261258 w 2214465"/>
              <a:gd name="connsiteY0" fmla="*/ 9330 h 469641"/>
              <a:gd name="connsiteX1" fmla="*/ 1878562 w 2214465"/>
              <a:gd name="connsiteY1" fmla="*/ 0 h 469641"/>
              <a:gd name="connsiteX2" fmla="*/ 2214465 w 2214465"/>
              <a:gd name="connsiteY2" fmla="*/ 460310 h 469641"/>
              <a:gd name="connsiteX3" fmla="*/ 0 w 2214465"/>
              <a:gd name="connsiteY3" fmla="*/ 469641 h 469641"/>
              <a:gd name="connsiteX4" fmla="*/ 261258 w 2214465"/>
              <a:gd name="connsiteY4" fmla="*/ 9330 h 469641"/>
              <a:gd name="connsiteX0" fmla="*/ 261258 w 2214465"/>
              <a:gd name="connsiteY0" fmla="*/ 9330 h 469641"/>
              <a:gd name="connsiteX1" fmla="*/ 2018521 w 2214465"/>
              <a:gd name="connsiteY1" fmla="*/ 0 h 469641"/>
              <a:gd name="connsiteX2" fmla="*/ 2214465 w 2214465"/>
              <a:gd name="connsiteY2" fmla="*/ 460310 h 469641"/>
              <a:gd name="connsiteX3" fmla="*/ 0 w 2214465"/>
              <a:gd name="connsiteY3" fmla="*/ 469641 h 469641"/>
              <a:gd name="connsiteX4" fmla="*/ 261258 w 2214465"/>
              <a:gd name="connsiteY4" fmla="*/ 9330 h 469641"/>
              <a:gd name="connsiteX0" fmla="*/ 261258 w 2214465"/>
              <a:gd name="connsiteY0" fmla="*/ 0 h 460311"/>
              <a:gd name="connsiteX1" fmla="*/ 2018521 w 2214465"/>
              <a:gd name="connsiteY1" fmla="*/ 9332 h 460311"/>
              <a:gd name="connsiteX2" fmla="*/ 2214465 w 2214465"/>
              <a:gd name="connsiteY2" fmla="*/ 450980 h 460311"/>
              <a:gd name="connsiteX3" fmla="*/ 0 w 2214465"/>
              <a:gd name="connsiteY3" fmla="*/ 460311 h 460311"/>
              <a:gd name="connsiteX4" fmla="*/ 261258 w 2214465"/>
              <a:gd name="connsiteY4" fmla="*/ 0 h 46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465" h="460311">
                <a:moveTo>
                  <a:pt x="261258" y="0"/>
                </a:moveTo>
                <a:lnTo>
                  <a:pt x="2018521" y="9332"/>
                </a:lnTo>
                <a:lnTo>
                  <a:pt x="2214465" y="450980"/>
                </a:lnTo>
                <a:lnTo>
                  <a:pt x="0" y="460311"/>
                </a:lnTo>
                <a:lnTo>
                  <a:pt x="261258" y="0"/>
                </a:lnTo>
                <a:close/>
              </a:path>
            </a:pathLst>
          </a:custGeom>
          <a:gradFill flip="none" rotWithShape="1">
            <a:gsLst>
              <a:gs pos="17000">
                <a:srgbClr val="BB5A09"/>
              </a:gs>
              <a:gs pos="100000">
                <a:srgbClr val="713605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BB5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9" name="Picture 14" descr="\\192.168.1.34\mt_school\afeez shaikh\chemistry tabu\burner-correction.pn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35412" b="-5000"/>
          <a:stretch/>
        </p:blipFill>
        <p:spPr bwMode="auto">
          <a:xfrm>
            <a:off x="1455796" y="3819648"/>
            <a:ext cx="1246529" cy="15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2759631" y="2121792"/>
            <a:ext cx="678841" cy="550513"/>
            <a:chOff x="2781887" y="2128935"/>
            <a:chExt cx="678841" cy="550513"/>
          </a:xfrm>
        </p:grpSpPr>
        <p:sp>
          <p:nvSpPr>
            <p:cNvPr id="227" name="Freeform 226"/>
            <p:cNvSpPr/>
            <p:nvPr/>
          </p:nvSpPr>
          <p:spPr>
            <a:xfrm rot="7239618" flipH="1">
              <a:off x="2880459" y="2099179"/>
              <a:ext cx="550513" cy="610025"/>
            </a:xfrm>
            <a:custGeom>
              <a:avLst/>
              <a:gdLst>
                <a:gd name="connsiteX0" fmla="*/ 0 w 1550194"/>
                <a:gd name="connsiteY0" fmla="*/ 1433513 h 1719263"/>
                <a:gd name="connsiteX1" fmla="*/ 97631 w 1550194"/>
                <a:gd name="connsiteY1" fmla="*/ 1319213 h 1719263"/>
                <a:gd name="connsiteX2" fmla="*/ 226219 w 1550194"/>
                <a:gd name="connsiteY2" fmla="*/ 1119188 h 1719263"/>
                <a:gd name="connsiteX3" fmla="*/ 373856 w 1550194"/>
                <a:gd name="connsiteY3" fmla="*/ 945356 h 1719263"/>
                <a:gd name="connsiteX4" fmla="*/ 1178719 w 1550194"/>
                <a:gd name="connsiteY4" fmla="*/ 0 h 1719263"/>
                <a:gd name="connsiteX5" fmla="*/ 1550194 w 1550194"/>
                <a:gd name="connsiteY5" fmla="*/ 283369 h 1719263"/>
                <a:gd name="connsiteX6" fmla="*/ 762000 w 1550194"/>
                <a:gd name="connsiteY6" fmla="*/ 1276350 h 1719263"/>
                <a:gd name="connsiteX7" fmla="*/ 654844 w 1550194"/>
                <a:gd name="connsiteY7" fmla="*/ 1331119 h 1719263"/>
                <a:gd name="connsiteX8" fmla="*/ 609600 w 1550194"/>
                <a:gd name="connsiteY8" fmla="*/ 1469231 h 1719263"/>
                <a:gd name="connsiteX9" fmla="*/ 495300 w 1550194"/>
                <a:gd name="connsiteY9" fmla="*/ 1595438 h 1719263"/>
                <a:gd name="connsiteX10" fmla="*/ 383381 w 1550194"/>
                <a:gd name="connsiteY10" fmla="*/ 1719263 h 1719263"/>
                <a:gd name="connsiteX11" fmla="*/ 0 w 1550194"/>
                <a:gd name="connsiteY11" fmla="*/ 1433513 h 1719263"/>
                <a:gd name="connsiteX0" fmla="*/ 0 w 1550194"/>
                <a:gd name="connsiteY0" fmla="*/ 1437032 h 1722782"/>
                <a:gd name="connsiteX1" fmla="*/ 97631 w 1550194"/>
                <a:gd name="connsiteY1" fmla="*/ 1322732 h 1722782"/>
                <a:gd name="connsiteX2" fmla="*/ 226219 w 1550194"/>
                <a:gd name="connsiteY2" fmla="*/ 1122707 h 1722782"/>
                <a:gd name="connsiteX3" fmla="*/ 373856 w 1550194"/>
                <a:gd name="connsiteY3" fmla="*/ 948875 h 1722782"/>
                <a:gd name="connsiteX4" fmla="*/ 1178719 w 1550194"/>
                <a:gd name="connsiteY4" fmla="*/ 3519 h 1722782"/>
                <a:gd name="connsiteX5" fmla="*/ 1550194 w 1550194"/>
                <a:gd name="connsiteY5" fmla="*/ 286888 h 1722782"/>
                <a:gd name="connsiteX6" fmla="*/ 762000 w 1550194"/>
                <a:gd name="connsiteY6" fmla="*/ 1279869 h 1722782"/>
                <a:gd name="connsiteX7" fmla="*/ 654844 w 1550194"/>
                <a:gd name="connsiteY7" fmla="*/ 1334638 h 1722782"/>
                <a:gd name="connsiteX8" fmla="*/ 609600 w 1550194"/>
                <a:gd name="connsiteY8" fmla="*/ 1472750 h 1722782"/>
                <a:gd name="connsiteX9" fmla="*/ 495300 w 1550194"/>
                <a:gd name="connsiteY9" fmla="*/ 1598957 h 1722782"/>
                <a:gd name="connsiteX10" fmla="*/ 383381 w 1550194"/>
                <a:gd name="connsiteY10" fmla="*/ 1722782 h 1722782"/>
                <a:gd name="connsiteX11" fmla="*/ 0 w 1550194"/>
                <a:gd name="connsiteY11" fmla="*/ 1437032 h 1722782"/>
                <a:gd name="connsiteX0" fmla="*/ 0 w 1550194"/>
                <a:gd name="connsiteY0" fmla="*/ 1437469 h 1723219"/>
                <a:gd name="connsiteX1" fmla="*/ 97631 w 1550194"/>
                <a:gd name="connsiteY1" fmla="*/ 1323169 h 1723219"/>
                <a:gd name="connsiteX2" fmla="*/ 226219 w 1550194"/>
                <a:gd name="connsiteY2" fmla="*/ 1123144 h 1723219"/>
                <a:gd name="connsiteX3" fmla="*/ 373856 w 1550194"/>
                <a:gd name="connsiteY3" fmla="*/ 949312 h 1723219"/>
                <a:gd name="connsiteX4" fmla="*/ 1178719 w 1550194"/>
                <a:gd name="connsiteY4" fmla="*/ 3956 h 1723219"/>
                <a:gd name="connsiteX5" fmla="*/ 1550194 w 1550194"/>
                <a:gd name="connsiteY5" fmla="*/ 287325 h 1723219"/>
                <a:gd name="connsiteX6" fmla="*/ 762000 w 1550194"/>
                <a:gd name="connsiteY6" fmla="*/ 1280306 h 1723219"/>
                <a:gd name="connsiteX7" fmla="*/ 654844 w 1550194"/>
                <a:gd name="connsiteY7" fmla="*/ 1335075 h 1723219"/>
                <a:gd name="connsiteX8" fmla="*/ 609600 w 1550194"/>
                <a:gd name="connsiteY8" fmla="*/ 1473187 h 1723219"/>
                <a:gd name="connsiteX9" fmla="*/ 495300 w 1550194"/>
                <a:gd name="connsiteY9" fmla="*/ 1599394 h 1723219"/>
                <a:gd name="connsiteX10" fmla="*/ 383381 w 1550194"/>
                <a:gd name="connsiteY10" fmla="*/ 1723219 h 1723219"/>
                <a:gd name="connsiteX11" fmla="*/ 0 w 1550194"/>
                <a:gd name="connsiteY11" fmla="*/ 1437469 h 1723219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54844 w 1552192"/>
                <a:gd name="connsiteY7" fmla="*/ 1334483 h 1722627"/>
                <a:gd name="connsiteX8" fmla="*/ 609600 w 1552192"/>
                <a:gd name="connsiteY8" fmla="*/ 1472595 h 1722627"/>
                <a:gd name="connsiteX9" fmla="*/ 495300 w 1552192"/>
                <a:gd name="connsiteY9" fmla="*/ 1598802 h 1722627"/>
                <a:gd name="connsiteX10" fmla="*/ 383381 w 1552192"/>
                <a:gd name="connsiteY10" fmla="*/ 1722627 h 1722627"/>
                <a:gd name="connsiteX11" fmla="*/ 0 w 1552192"/>
                <a:gd name="connsiteY11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61717"/>
                <a:gd name="connsiteY0" fmla="*/ 1433702 h 1722627"/>
                <a:gd name="connsiteX1" fmla="*/ 107156 w 1561717"/>
                <a:gd name="connsiteY1" fmla="*/ 1322577 h 1722627"/>
                <a:gd name="connsiteX2" fmla="*/ 235744 w 1561717"/>
                <a:gd name="connsiteY2" fmla="*/ 1122552 h 1722627"/>
                <a:gd name="connsiteX3" fmla="*/ 383381 w 1561717"/>
                <a:gd name="connsiteY3" fmla="*/ 948720 h 1722627"/>
                <a:gd name="connsiteX4" fmla="*/ 1188244 w 1561717"/>
                <a:gd name="connsiteY4" fmla="*/ 3364 h 1722627"/>
                <a:gd name="connsiteX5" fmla="*/ 1559719 w 1561717"/>
                <a:gd name="connsiteY5" fmla="*/ 286733 h 1722627"/>
                <a:gd name="connsiteX6" fmla="*/ 771525 w 1561717"/>
                <a:gd name="connsiteY6" fmla="*/ 1279714 h 1722627"/>
                <a:gd name="connsiteX7" fmla="*/ 619125 w 1561717"/>
                <a:gd name="connsiteY7" fmla="*/ 1472595 h 1722627"/>
                <a:gd name="connsiteX8" fmla="*/ 504825 w 1561717"/>
                <a:gd name="connsiteY8" fmla="*/ 1598802 h 1722627"/>
                <a:gd name="connsiteX9" fmla="*/ 392906 w 1561717"/>
                <a:gd name="connsiteY9" fmla="*/ 1722627 h 1722627"/>
                <a:gd name="connsiteX10" fmla="*/ 0 w 1561717"/>
                <a:gd name="connsiteY10" fmla="*/ 1433702 h 1722627"/>
                <a:gd name="connsiteX0" fmla="*/ 0 w 1561717"/>
                <a:gd name="connsiteY0" fmla="*/ 1433702 h 1722627"/>
                <a:gd name="connsiteX1" fmla="*/ 107156 w 1561717"/>
                <a:gd name="connsiteY1" fmla="*/ 1322577 h 1722627"/>
                <a:gd name="connsiteX2" fmla="*/ 235744 w 1561717"/>
                <a:gd name="connsiteY2" fmla="*/ 1122552 h 1722627"/>
                <a:gd name="connsiteX3" fmla="*/ 383381 w 1561717"/>
                <a:gd name="connsiteY3" fmla="*/ 948720 h 1722627"/>
                <a:gd name="connsiteX4" fmla="*/ 1188244 w 1561717"/>
                <a:gd name="connsiteY4" fmla="*/ 3364 h 1722627"/>
                <a:gd name="connsiteX5" fmla="*/ 1559719 w 1561717"/>
                <a:gd name="connsiteY5" fmla="*/ 286733 h 1722627"/>
                <a:gd name="connsiteX6" fmla="*/ 771525 w 1561717"/>
                <a:gd name="connsiteY6" fmla="*/ 1279714 h 1722627"/>
                <a:gd name="connsiteX7" fmla="*/ 619125 w 1561717"/>
                <a:gd name="connsiteY7" fmla="*/ 1472595 h 1722627"/>
                <a:gd name="connsiteX8" fmla="*/ 504825 w 1561717"/>
                <a:gd name="connsiteY8" fmla="*/ 1598802 h 1722627"/>
                <a:gd name="connsiteX9" fmla="*/ 392906 w 1561717"/>
                <a:gd name="connsiteY9" fmla="*/ 1722627 h 1722627"/>
                <a:gd name="connsiteX10" fmla="*/ 0 w 1561717"/>
                <a:gd name="connsiteY10" fmla="*/ 1433702 h 1722627"/>
                <a:gd name="connsiteX0" fmla="*/ 0 w 1561717"/>
                <a:gd name="connsiteY0" fmla="*/ 1433702 h 1722627"/>
                <a:gd name="connsiteX1" fmla="*/ 107156 w 1561717"/>
                <a:gd name="connsiteY1" fmla="*/ 1322577 h 1722627"/>
                <a:gd name="connsiteX2" fmla="*/ 235744 w 1561717"/>
                <a:gd name="connsiteY2" fmla="*/ 1122552 h 1722627"/>
                <a:gd name="connsiteX3" fmla="*/ 383381 w 1561717"/>
                <a:gd name="connsiteY3" fmla="*/ 948720 h 1722627"/>
                <a:gd name="connsiteX4" fmla="*/ 1188244 w 1561717"/>
                <a:gd name="connsiteY4" fmla="*/ 3364 h 1722627"/>
                <a:gd name="connsiteX5" fmla="*/ 1559719 w 1561717"/>
                <a:gd name="connsiteY5" fmla="*/ 286733 h 1722627"/>
                <a:gd name="connsiteX6" fmla="*/ 771525 w 1561717"/>
                <a:gd name="connsiteY6" fmla="*/ 1279714 h 1722627"/>
                <a:gd name="connsiteX7" fmla="*/ 619125 w 1561717"/>
                <a:gd name="connsiteY7" fmla="*/ 1472595 h 1722627"/>
                <a:gd name="connsiteX8" fmla="*/ 504825 w 1561717"/>
                <a:gd name="connsiteY8" fmla="*/ 1598802 h 1722627"/>
                <a:gd name="connsiteX9" fmla="*/ 392906 w 1561717"/>
                <a:gd name="connsiteY9" fmla="*/ 1722627 h 1722627"/>
                <a:gd name="connsiteX10" fmla="*/ 0 w 1561717"/>
                <a:gd name="connsiteY10" fmla="*/ 1433702 h 1722627"/>
                <a:gd name="connsiteX0" fmla="*/ 0 w 1554573"/>
                <a:gd name="connsiteY0" fmla="*/ 1438465 h 1722627"/>
                <a:gd name="connsiteX1" fmla="*/ 100012 w 1554573"/>
                <a:gd name="connsiteY1" fmla="*/ 1322577 h 1722627"/>
                <a:gd name="connsiteX2" fmla="*/ 228600 w 1554573"/>
                <a:gd name="connsiteY2" fmla="*/ 1122552 h 1722627"/>
                <a:gd name="connsiteX3" fmla="*/ 376237 w 1554573"/>
                <a:gd name="connsiteY3" fmla="*/ 948720 h 1722627"/>
                <a:gd name="connsiteX4" fmla="*/ 1181100 w 1554573"/>
                <a:gd name="connsiteY4" fmla="*/ 3364 h 1722627"/>
                <a:gd name="connsiteX5" fmla="*/ 1552575 w 1554573"/>
                <a:gd name="connsiteY5" fmla="*/ 286733 h 1722627"/>
                <a:gd name="connsiteX6" fmla="*/ 764381 w 1554573"/>
                <a:gd name="connsiteY6" fmla="*/ 1279714 h 1722627"/>
                <a:gd name="connsiteX7" fmla="*/ 611981 w 1554573"/>
                <a:gd name="connsiteY7" fmla="*/ 1472595 h 1722627"/>
                <a:gd name="connsiteX8" fmla="*/ 497681 w 1554573"/>
                <a:gd name="connsiteY8" fmla="*/ 1598802 h 1722627"/>
                <a:gd name="connsiteX9" fmla="*/ 385762 w 1554573"/>
                <a:gd name="connsiteY9" fmla="*/ 1722627 h 1722627"/>
                <a:gd name="connsiteX10" fmla="*/ 0 w 1554573"/>
                <a:gd name="connsiteY10" fmla="*/ 1438465 h 172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4573" h="1722627">
                  <a:moveTo>
                    <a:pt x="0" y="1438465"/>
                  </a:moveTo>
                  <a:cubicBezTo>
                    <a:pt x="70644" y="1407508"/>
                    <a:pt x="67468" y="1360677"/>
                    <a:pt x="100012" y="1322577"/>
                  </a:cubicBezTo>
                  <a:cubicBezTo>
                    <a:pt x="85725" y="1243995"/>
                    <a:pt x="164306" y="1163034"/>
                    <a:pt x="228600" y="1122552"/>
                  </a:cubicBezTo>
                  <a:cubicBezTo>
                    <a:pt x="323056" y="1095565"/>
                    <a:pt x="327025" y="1006664"/>
                    <a:pt x="376237" y="948720"/>
                  </a:cubicBezTo>
                  <a:lnTo>
                    <a:pt x="1181100" y="3364"/>
                  </a:lnTo>
                  <a:cubicBezTo>
                    <a:pt x="1454943" y="-30767"/>
                    <a:pt x="1571626" y="204184"/>
                    <a:pt x="1552575" y="286733"/>
                  </a:cubicBezTo>
                  <a:lnTo>
                    <a:pt x="764381" y="1279714"/>
                  </a:lnTo>
                  <a:cubicBezTo>
                    <a:pt x="639763" y="1370202"/>
                    <a:pt x="636587" y="1403539"/>
                    <a:pt x="611981" y="1472595"/>
                  </a:cubicBezTo>
                  <a:cubicBezTo>
                    <a:pt x="602456" y="1524189"/>
                    <a:pt x="576262" y="1561495"/>
                    <a:pt x="497681" y="1598802"/>
                  </a:cubicBezTo>
                  <a:cubicBezTo>
                    <a:pt x="460375" y="1640077"/>
                    <a:pt x="399255" y="1645633"/>
                    <a:pt x="385762" y="1722627"/>
                  </a:cubicBezTo>
                  <a:cubicBezTo>
                    <a:pt x="462755" y="1632138"/>
                    <a:pt x="234951" y="1336071"/>
                    <a:pt x="0" y="1438465"/>
                  </a:cubicBez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8" name="Oval 227"/>
            <p:cNvSpPr/>
            <p:nvPr/>
          </p:nvSpPr>
          <p:spPr>
            <a:xfrm rot="5147667" flipH="1">
              <a:off x="2745534" y="2405246"/>
              <a:ext cx="163978" cy="91272"/>
            </a:xfrm>
            <a:prstGeom prst="ellipse">
              <a:avLst/>
            </a:prstGeom>
            <a:blipFill dpi="0" rotWithShape="1">
              <a:blip r:embed="rId7" cstate="print">
                <a:alphaModFix amt="4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9" name="Oval 228"/>
            <p:cNvSpPr/>
            <p:nvPr/>
          </p:nvSpPr>
          <p:spPr>
            <a:xfrm rot="5147667" flipH="1">
              <a:off x="2790484" y="2436318"/>
              <a:ext cx="70621" cy="45719"/>
            </a:xfrm>
            <a:prstGeom prst="ellipse">
              <a:avLst/>
            </a:prstGeom>
            <a:blipFill dpi="0" rotWithShape="1">
              <a:blip r:embed="rId8" cstate="print">
                <a:alphaModFix amt="4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4" name="Rectangle 1"/>
          <p:cNvSpPr/>
          <p:nvPr/>
        </p:nvSpPr>
        <p:spPr>
          <a:xfrm rot="4798646" flipH="1">
            <a:off x="2397711" y="2125904"/>
            <a:ext cx="39773" cy="782405"/>
          </a:xfrm>
          <a:custGeom>
            <a:avLst/>
            <a:gdLst>
              <a:gd name="connsiteX0" fmla="*/ 0 w 78205"/>
              <a:gd name="connsiteY0" fmla="*/ 0 h 4572000"/>
              <a:gd name="connsiteX1" fmla="*/ 78205 w 78205"/>
              <a:gd name="connsiteY1" fmla="*/ 0 h 4572000"/>
              <a:gd name="connsiteX2" fmla="*/ 78205 w 78205"/>
              <a:gd name="connsiteY2" fmla="*/ 4572000 h 4572000"/>
              <a:gd name="connsiteX3" fmla="*/ 0 w 78205"/>
              <a:gd name="connsiteY3" fmla="*/ 4572000 h 4572000"/>
              <a:gd name="connsiteX4" fmla="*/ 0 w 78205"/>
              <a:gd name="connsiteY4" fmla="*/ 0 h 4572000"/>
              <a:gd name="connsiteX0" fmla="*/ 0 w 78205"/>
              <a:gd name="connsiteY0" fmla="*/ 2847 h 4574847"/>
              <a:gd name="connsiteX1" fmla="*/ 41718 w 78205"/>
              <a:gd name="connsiteY1" fmla="*/ 0 h 4574847"/>
              <a:gd name="connsiteX2" fmla="*/ 78205 w 78205"/>
              <a:gd name="connsiteY2" fmla="*/ 2847 h 4574847"/>
              <a:gd name="connsiteX3" fmla="*/ 78205 w 78205"/>
              <a:gd name="connsiteY3" fmla="*/ 4574847 h 4574847"/>
              <a:gd name="connsiteX4" fmla="*/ 0 w 78205"/>
              <a:gd name="connsiteY4" fmla="*/ 4574847 h 4574847"/>
              <a:gd name="connsiteX5" fmla="*/ 0 w 78205"/>
              <a:gd name="connsiteY5" fmla="*/ 2847 h 4574847"/>
              <a:gd name="connsiteX0" fmla="*/ 0 w 78205"/>
              <a:gd name="connsiteY0" fmla="*/ 57790 h 4629790"/>
              <a:gd name="connsiteX1" fmla="*/ 45643 w 78205"/>
              <a:gd name="connsiteY1" fmla="*/ 0 h 4629790"/>
              <a:gd name="connsiteX2" fmla="*/ 78205 w 78205"/>
              <a:gd name="connsiteY2" fmla="*/ 57790 h 4629790"/>
              <a:gd name="connsiteX3" fmla="*/ 78205 w 78205"/>
              <a:gd name="connsiteY3" fmla="*/ 4629790 h 4629790"/>
              <a:gd name="connsiteX4" fmla="*/ 0 w 78205"/>
              <a:gd name="connsiteY4" fmla="*/ 4629790 h 4629790"/>
              <a:gd name="connsiteX5" fmla="*/ 0 w 78205"/>
              <a:gd name="connsiteY5" fmla="*/ 57790 h 4629790"/>
              <a:gd name="connsiteX0" fmla="*/ 0 w 78205"/>
              <a:gd name="connsiteY0" fmla="*/ 57790 h 4629790"/>
              <a:gd name="connsiteX1" fmla="*/ 45643 w 78205"/>
              <a:gd name="connsiteY1" fmla="*/ 0 h 4629790"/>
              <a:gd name="connsiteX2" fmla="*/ 78205 w 78205"/>
              <a:gd name="connsiteY2" fmla="*/ 57790 h 4629790"/>
              <a:gd name="connsiteX3" fmla="*/ 78205 w 78205"/>
              <a:gd name="connsiteY3" fmla="*/ 4629790 h 4629790"/>
              <a:gd name="connsiteX4" fmla="*/ 0 w 78205"/>
              <a:gd name="connsiteY4" fmla="*/ 4629790 h 4629790"/>
              <a:gd name="connsiteX5" fmla="*/ 0 w 78205"/>
              <a:gd name="connsiteY5" fmla="*/ 57790 h 4629790"/>
              <a:gd name="connsiteX0" fmla="*/ 3232 w 81437"/>
              <a:gd name="connsiteY0" fmla="*/ 57790 h 4629790"/>
              <a:gd name="connsiteX1" fmla="*/ 48875 w 81437"/>
              <a:gd name="connsiteY1" fmla="*/ 0 h 4629790"/>
              <a:gd name="connsiteX2" fmla="*/ 81437 w 81437"/>
              <a:gd name="connsiteY2" fmla="*/ 57790 h 4629790"/>
              <a:gd name="connsiteX3" fmla="*/ 81437 w 81437"/>
              <a:gd name="connsiteY3" fmla="*/ 4629790 h 4629790"/>
              <a:gd name="connsiteX4" fmla="*/ 3232 w 81437"/>
              <a:gd name="connsiteY4" fmla="*/ 4629790 h 4629790"/>
              <a:gd name="connsiteX5" fmla="*/ 3232 w 81437"/>
              <a:gd name="connsiteY5" fmla="*/ 57790 h 4629790"/>
              <a:gd name="connsiteX0" fmla="*/ 3232 w 81437"/>
              <a:gd name="connsiteY0" fmla="*/ 57790 h 4629790"/>
              <a:gd name="connsiteX1" fmla="*/ 48875 w 81437"/>
              <a:gd name="connsiteY1" fmla="*/ 0 h 4629790"/>
              <a:gd name="connsiteX2" fmla="*/ 81437 w 81437"/>
              <a:gd name="connsiteY2" fmla="*/ 57790 h 4629790"/>
              <a:gd name="connsiteX3" fmla="*/ 81437 w 81437"/>
              <a:gd name="connsiteY3" fmla="*/ 4629790 h 4629790"/>
              <a:gd name="connsiteX4" fmla="*/ 3232 w 81437"/>
              <a:gd name="connsiteY4" fmla="*/ 4629790 h 4629790"/>
              <a:gd name="connsiteX5" fmla="*/ 3232 w 81437"/>
              <a:gd name="connsiteY5" fmla="*/ 57790 h 4629790"/>
              <a:gd name="connsiteX0" fmla="*/ 1553 w 79758"/>
              <a:gd name="connsiteY0" fmla="*/ 57834 h 4629834"/>
              <a:gd name="connsiteX1" fmla="*/ 47196 w 79758"/>
              <a:gd name="connsiteY1" fmla="*/ 44 h 4629834"/>
              <a:gd name="connsiteX2" fmla="*/ 79758 w 79758"/>
              <a:gd name="connsiteY2" fmla="*/ 57834 h 4629834"/>
              <a:gd name="connsiteX3" fmla="*/ 79758 w 79758"/>
              <a:gd name="connsiteY3" fmla="*/ 4629834 h 4629834"/>
              <a:gd name="connsiteX4" fmla="*/ 1553 w 79758"/>
              <a:gd name="connsiteY4" fmla="*/ 4629834 h 4629834"/>
              <a:gd name="connsiteX5" fmla="*/ 1553 w 79758"/>
              <a:gd name="connsiteY5" fmla="*/ 57834 h 4629834"/>
              <a:gd name="connsiteX0" fmla="*/ 1553 w 79758"/>
              <a:gd name="connsiteY0" fmla="*/ 58254 h 4630254"/>
              <a:gd name="connsiteX1" fmla="*/ 47196 w 79758"/>
              <a:gd name="connsiteY1" fmla="*/ 464 h 4630254"/>
              <a:gd name="connsiteX2" fmla="*/ 79758 w 79758"/>
              <a:gd name="connsiteY2" fmla="*/ 58254 h 4630254"/>
              <a:gd name="connsiteX3" fmla="*/ 79758 w 79758"/>
              <a:gd name="connsiteY3" fmla="*/ 4630254 h 4630254"/>
              <a:gd name="connsiteX4" fmla="*/ 1553 w 79758"/>
              <a:gd name="connsiteY4" fmla="*/ 4630254 h 4630254"/>
              <a:gd name="connsiteX5" fmla="*/ 1553 w 79758"/>
              <a:gd name="connsiteY5" fmla="*/ 58254 h 4630254"/>
              <a:gd name="connsiteX0" fmla="*/ 1363 w 79568"/>
              <a:gd name="connsiteY0" fmla="*/ 58550 h 4630550"/>
              <a:gd name="connsiteX1" fmla="*/ 47006 w 79568"/>
              <a:gd name="connsiteY1" fmla="*/ 760 h 4630550"/>
              <a:gd name="connsiteX2" fmla="*/ 79568 w 79568"/>
              <a:gd name="connsiteY2" fmla="*/ 58550 h 4630550"/>
              <a:gd name="connsiteX3" fmla="*/ 79568 w 79568"/>
              <a:gd name="connsiteY3" fmla="*/ 4630550 h 4630550"/>
              <a:gd name="connsiteX4" fmla="*/ 1363 w 79568"/>
              <a:gd name="connsiteY4" fmla="*/ 4630550 h 4630550"/>
              <a:gd name="connsiteX5" fmla="*/ 1363 w 79568"/>
              <a:gd name="connsiteY5" fmla="*/ 58550 h 4630550"/>
              <a:gd name="connsiteX0" fmla="*/ 1363 w 79568"/>
              <a:gd name="connsiteY0" fmla="*/ 58550 h 4630550"/>
              <a:gd name="connsiteX1" fmla="*/ 47006 w 79568"/>
              <a:gd name="connsiteY1" fmla="*/ 760 h 4630550"/>
              <a:gd name="connsiteX2" fmla="*/ 79568 w 79568"/>
              <a:gd name="connsiteY2" fmla="*/ 58550 h 4630550"/>
              <a:gd name="connsiteX3" fmla="*/ 79568 w 79568"/>
              <a:gd name="connsiteY3" fmla="*/ 4630550 h 4630550"/>
              <a:gd name="connsiteX4" fmla="*/ 41627 w 79568"/>
              <a:gd name="connsiteY4" fmla="*/ 4626532 h 4630550"/>
              <a:gd name="connsiteX5" fmla="*/ 1363 w 79568"/>
              <a:gd name="connsiteY5" fmla="*/ 4630550 h 4630550"/>
              <a:gd name="connsiteX6" fmla="*/ 1363 w 79568"/>
              <a:gd name="connsiteY6" fmla="*/ 58550 h 4630550"/>
              <a:gd name="connsiteX0" fmla="*/ 1363 w 79568"/>
              <a:gd name="connsiteY0" fmla="*/ 58550 h 4654453"/>
              <a:gd name="connsiteX1" fmla="*/ 47006 w 79568"/>
              <a:gd name="connsiteY1" fmla="*/ 760 h 4654453"/>
              <a:gd name="connsiteX2" fmla="*/ 79568 w 79568"/>
              <a:gd name="connsiteY2" fmla="*/ 58550 h 4654453"/>
              <a:gd name="connsiteX3" fmla="*/ 79568 w 79568"/>
              <a:gd name="connsiteY3" fmla="*/ 4630550 h 4654453"/>
              <a:gd name="connsiteX4" fmla="*/ 41627 w 79568"/>
              <a:gd name="connsiteY4" fmla="*/ 4654453 h 4654453"/>
              <a:gd name="connsiteX5" fmla="*/ 1363 w 79568"/>
              <a:gd name="connsiteY5" fmla="*/ 4630550 h 4654453"/>
              <a:gd name="connsiteX6" fmla="*/ 1363 w 79568"/>
              <a:gd name="connsiteY6" fmla="*/ 58550 h 4654453"/>
              <a:gd name="connsiteX0" fmla="*/ 1363 w 79568"/>
              <a:gd name="connsiteY0" fmla="*/ 58550 h 4654453"/>
              <a:gd name="connsiteX1" fmla="*/ 47006 w 79568"/>
              <a:gd name="connsiteY1" fmla="*/ 760 h 4654453"/>
              <a:gd name="connsiteX2" fmla="*/ 79568 w 79568"/>
              <a:gd name="connsiteY2" fmla="*/ 58550 h 4654453"/>
              <a:gd name="connsiteX3" fmla="*/ 79568 w 79568"/>
              <a:gd name="connsiteY3" fmla="*/ 4630550 h 4654453"/>
              <a:gd name="connsiteX4" fmla="*/ 41627 w 79568"/>
              <a:gd name="connsiteY4" fmla="*/ 4654453 h 4654453"/>
              <a:gd name="connsiteX5" fmla="*/ 1363 w 79568"/>
              <a:gd name="connsiteY5" fmla="*/ 4630550 h 4654453"/>
              <a:gd name="connsiteX6" fmla="*/ 1363 w 79568"/>
              <a:gd name="connsiteY6" fmla="*/ 58550 h 4654453"/>
              <a:gd name="connsiteX0" fmla="*/ 1363 w 79568"/>
              <a:gd name="connsiteY0" fmla="*/ 58550 h 4654453"/>
              <a:gd name="connsiteX1" fmla="*/ 47006 w 79568"/>
              <a:gd name="connsiteY1" fmla="*/ 760 h 4654453"/>
              <a:gd name="connsiteX2" fmla="*/ 79568 w 79568"/>
              <a:gd name="connsiteY2" fmla="*/ 58550 h 4654453"/>
              <a:gd name="connsiteX3" fmla="*/ 79568 w 79568"/>
              <a:gd name="connsiteY3" fmla="*/ 4630550 h 4654453"/>
              <a:gd name="connsiteX4" fmla="*/ 41627 w 79568"/>
              <a:gd name="connsiteY4" fmla="*/ 4654453 h 4654453"/>
              <a:gd name="connsiteX5" fmla="*/ 1363 w 79568"/>
              <a:gd name="connsiteY5" fmla="*/ 4630550 h 4654453"/>
              <a:gd name="connsiteX6" fmla="*/ 1363 w 79568"/>
              <a:gd name="connsiteY6" fmla="*/ 58550 h 4654453"/>
              <a:gd name="connsiteX0" fmla="*/ 1363 w 79568"/>
              <a:gd name="connsiteY0" fmla="*/ 58550 h 4654453"/>
              <a:gd name="connsiteX1" fmla="*/ 47006 w 79568"/>
              <a:gd name="connsiteY1" fmla="*/ 760 h 4654453"/>
              <a:gd name="connsiteX2" fmla="*/ 79568 w 79568"/>
              <a:gd name="connsiteY2" fmla="*/ 58550 h 4654453"/>
              <a:gd name="connsiteX3" fmla="*/ 79568 w 79568"/>
              <a:gd name="connsiteY3" fmla="*/ 4630550 h 4654453"/>
              <a:gd name="connsiteX4" fmla="*/ 41627 w 79568"/>
              <a:gd name="connsiteY4" fmla="*/ 4654453 h 4654453"/>
              <a:gd name="connsiteX5" fmla="*/ 1363 w 79568"/>
              <a:gd name="connsiteY5" fmla="*/ 4630550 h 4654453"/>
              <a:gd name="connsiteX6" fmla="*/ 1363 w 79568"/>
              <a:gd name="connsiteY6" fmla="*/ 58550 h 4654453"/>
              <a:gd name="connsiteX0" fmla="*/ 1363 w 79568"/>
              <a:gd name="connsiteY0" fmla="*/ 58550 h 4654453"/>
              <a:gd name="connsiteX1" fmla="*/ 47006 w 79568"/>
              <a:gd name="connsiteY1" fmla="*/ 760 h 4654453"/>
              <a:gd name="connsiteX2" fmla="*/ 79568 w 79568"/>
              <a:gd name="connsiteY2" fmla="*/ 58550 h 4654453"/>
              <a:gd name="connsiteX3" fmla="*/ 79568 w 79568"/>
              <a:gd name="connsiteY3" fmla="*/ 4630550 h 4654453"/>
              <a:gd name="connsiteX4" fmla="*/ 41627 w 79568"/>
              <a:gd name="connsiteY4" fmla="*/ 4654453 h 4654453"/>
              <a:gd name="connsiteX5" fmla="*/ 1363 w 79568"/>
              <a:gd name="connsiteY5" fmla="*/ 4630550 h 4654453"/>
              <a:gd name="connsiteX6" fmla="*/ 1363 w 79568"/>
              <a:gd name="connsiteY6" fmla="*/ 58550 h 4654453"/>
              <a:gd name="connsiteX0" fmla="*/ 1363 w 79568"/>
              <a:gd name="connsiteY0" fmla="*/ 58550 h 4649691"/>
              <a:gd name="connsiteX1" fmla="*/ 47006 w 79568"/>
              <a:gd name="connsiteY1" fmla="*/ 760 h 4649691"/>
              <a:gd name="connsiteX2" fmla="*/ 79568 w 79568"/>
              <a:gd name="connsiteY2" fmla="*/ 58550 h 4649691"/>
              <a:gd name="connsiteX3" fmla="*/ 79568 w 79568"/>
              <a:gd name="connsiteY3" fmla="*/ 4630550 h 4649691"/>
              <a:gd name="connsiteX4" fmla="*/ 39246 w 79568"/>
              <a:gd name="connsiteY4" fmla="*/ 4649691 h 4649691"/>
              <a:gd name="connsiteX5" fmla="*/ 1363 w 79568"/>
              <a:gd name="connsiteY5" fmla="*/ 4630550 h 4649691"/>
              <a:gd name="connsiteX6" fmla="*/ 1363 w 79568"/>
              <a:gd name="connsiteY6" fmla="*/ 58550 h 4649691"/>
              <a:gd name="connsiteX0" fmla="*/ 1363 w 79568"/>
              <a:gd name="connsiteY0" fmla="*/ 58550 h 4649691"/>
              <a:gd name="connsiteX1" fmla="*/ 47006 w 79568"/>
              <a:gd name="connsiteY1" fmla="*/ 760 h 4649691"/>
              <a:gd name="connsiteX2" fmla="*/ 79568 w 79568"/>
              <a:gd name="connsiteY2" fmla="*/ 58550 h 4649691"/>
              <a:gd name="connsiteX3" fmla="*/ 79568 w 79568"/>
              <a:gd name="connsiteY3" fmla="*/ 4630550 h 4649691"/>
              <a:gd name="connsiteX4" fmla="*/ 39246 w 79568"/>
              <a:gd name="connsiteY4" fmla="*/ 4649691 h 4649691"/>
              <a:gd name="connsiteX5" fmla="*/ 1363 w 79568"/>
              <a:gd name="connsiteY5" fmla="*/ 4630550 h 4649691"/>
              <a:gd name="connsiteX6" fmla="*/ 1363 w 79568"/>
              <a:gd name="connsiteY6" fmla="*/ 58550 h 4649691"/>
              <a:gd name="connsiteX0" fmla="*/ 1363 w 79568"/>
              <a:gd name="connsiteY0" fmla="*/ 58550 h 4649691"/>
              <a:gd name="connsiteX1" fmla="*/ 47006 w 79568"/>
              <a:gd name="connsiteY1" fmla="*/ 760 h 4649691"/>
              <a:gd name="connsiteX2" fmla="*/ 79568 w 79568"/>
              <a:gd name="connsiteY2" fmla="*/ 58550 h 4649691"/>
              <a:gd name="connsiteX3" fmla="*/ 79568 w 79568"/>
              <a:gd name="connsiteY3" fmla="*/ 4630550 h 4649691"/>
              <a:gd name="connsiteX4" fmla="*/ 39246 w 79568"/>
              <a:gd name="connsiteY4" fmla="*/ 4649691 h 4649691"/>
              <a:gd name="connsiteX5" fmla="*/ 1363 w 79568"/>
              <a:gd name="connsiteY5" fmla="*/ 4630550 h 4649691"/>
              <a:gd name="connsiteX6" fmla="*/ 1363 w 79568"/>
              <a:gd name="connsiteY6" fmla="*/ 58550 h 4649691"/>
              <a:gd name="connsiteX0" fmla="*/ 1363 w 79568"/>
              <a:gd name="connsiteY0" fmla="*/ 58550 h 4649691"/>
              <a:gd name="connsiteX1" fmla="*/ 47006 w 79568"/>
              <a:gd name="connsiteY1" fmla="*/ 760 h 4649691"/>
              <a:gd name="connsiteX2" fmla="*/ 79568 w 79568"/>
              <a:gd name="connsiteY2" fmla="*/ 58550 h 4649691"/>
              <a:gd name="connsiteX3" fmla="*/ 79568 w 79568"/>
              <a:gd name="connsiteY3" fmla="*/ 4630550 h 4649691"/>
              <a:gd name="connsiteX4" fmla="*/ 44008 w 79568"/>
              <a:gd name="connsiteY4" fmla="*/ 4649691 h 4649691"/>
              <a:gd name="connsiteX5" fmla="*/ 1363 w 79568"/>
              <a:gd name="connsiteY5" fmla="*/ 4630550 h 4649691"/>
              <a:gd name="connsiteX6" fmla="*/ 1363 w 79568"/>
              <a:gd name="connsiteY6" fmla="*/ 58550 h 4649691"/>
              <a:gd name="connsiteX0" fmla="*/ 1363 w 79568"/>
              <a:gd name="connsiteY0" fmla="*/ 58550 h 4650334"/>
              <a:gd name="connsiteX1" fmla="*/ 47006 w 79568"/>
              <a:gd name="connsiteY1" fmla="*/ 760 h 4650334"/>
              <a:gd name="connsiteX2" fmla="*/ 79568 w 79568"/>
              <a:gd name="connsiteY2" fmla="*/ 58550 h 4650334"/>
              <a:gd name="connsiteX3" fmla="*/ 79568 w 79568"/>
              <a:gd name="connsiteY3" fmla="*/ 4630550 h 4650334"/>
              <a:gd name="connsiteX4" fmla="*/ 44008 w 79568"/>
              <a:gd name="connsiteY4" fmla="*/ 4649691 h 4650334"/>
              <a:gd name="connsiteX5" fmla="*/ 1363 w 79568"/>
              <a:gd name="connsiteY5" fmla="*/ 4630550 h 4650334"/>
              <a:gd name="connsiteX6" fmla="*/ 1363 w 79568"/>
              <a:gd name="connsiteY6" fmla="*/ 58550 h 4650334"/>
              <a:gd name="connsiteX0" fmla="*/ 1363 w 79568"/>
              <a:gd name="connsiteY0" fmla="*/ 58550 h 4650334"/>
              <a:gd name="connsiteX1" fmla="*/ 47006 w 79568"/>
              <a:gd name="connsiteY1" fmla="*/ 760 h 4650334"/>
              <a:gd name="connsiteX2" fmla="*/ 79568 w 79568"/>
              <a:gd name="connsiteY2" fmla="*/ 58550 h 4650334"/>
              <a:gd name="connsiteX3" fmla="*/ 79568 w 79568"/>
              <a:gd name="connsiteY3" fmla="*/ 4630550 h 4650334"/>
              <a:gd name="connsiteX4" fmla="*/ 44008 w 79568"/>
              <a:gd name="connsiteY4" fmla="*/ 4649691 h 4650334"/>
              <a:gd name="connsiteX5" fmla="*/ 1363 w 79568"/>
              <a:gd name="connsiteY5" fmla="*/ 4630550 h 4650334"/>
              <a:gd name="connsiteX6" fmla="*/ 1363 w 79568"/>
              <a:gd name="connsiteY6" fmla="*/ 58550 h 465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568" h="4650334">
                <a:moveTo>
                  <a:pt x="1363" y="58550"/>
                </a:moveTo>
                <a:cubicBezTo>
                  <a:pt x="-4088" y="31538"/>
                  <a:pt x="5961" y="-5807"/>
                  <a:pt x="47006" y="760"/>
                </a:cubicBezTo>
                <a:cubicBezTo>
                  <a:pt x="73359" y="-3224"/>
                  <a:pt x="79046" y="18622"/>
                  <a:pt x="79568" y="58550"/>
                </a:cubicBezTo>
                <a:lnTo>
                  <a:pt x="79568" y="4630550"/>
                </a:lnTo>
                <a:cubicBezTo>
                  <a:pt x="66921" y="4638518"/>
                  <a:pt x="70943" y="4653630"/>
                  <a:pt x="44008" y="4649691"/>
                </a:cubicBezTo>
                <a:cubicBezTo>
                  <a:pt x="9156" y="4648867"/>
                  <a:pt x="14784" y="4638518"/>
                  <a:pt x="1363" y="4630550"/>
                </a:cubicBezTo>
                <a:lnTo>
                  <a:pt x="1363" y="58550"/>
                </a:lnTo>
                <a:close/>
              </a:path>
            </a:pathLst>
          </a:custGeom>
          <a:gradFill flip="none" rotWithShape="1">
            <a:gsLst>
              <a:gs pos="1300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75000"/>
                </a:schemeClr>
              </a:gs>
              <a:gs pos="9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16"/>
          <p:cNvSpPr/>
          <p:nvPr/>
        </p:nvSpPr>
        <p:spPr>
          <a:xfrm rot="20998646" flipH="1" flipV="1">
            <a:off x="1667501" y="2556845"/>
            <a:ext cx="423251" cy="53760"/>
          </a:xfrm>
          <a:custGeom>
            <a:avLst/>
            <a:gdLst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0 w 710958"/>
              <a:gd name="connsiteY3" fmla="*/ 62296 h 62296"/>
              <a:gd name="connsiteX4" fmla="*/ 0 w 710958"/>
              <a:gd name="connsiteY4" fmla="*/ 0 h 62296"/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343479 w 710958"/>
              <a:gd name="connsiteY3" fmla="*/ 62205 h 62296"/>
              <a:gd name="connsiteX4" fmla="*/ 0 w 710958"/>
              <a:gd name="connsiteY4" fmla="*/ 62296 h 62296"/>
              <a:gd name="connsiteX5" fmla="*/ 0 w 710958"/>
              <a:gd name="connsiteY5" fmla="*/ 0 h 62296"/>
              <a:gd name="connsiteX0" fmla="*/ 0 w 710958"/>
              <a:gd name="connsiteY0" fmla="*/ 0 h 62296"/>
              <a:gd name="connsiteX1" fmla="*/ 321794 w 710958"/>
              <a:gd name="connsiteY1" fmla="*/ 763 h 62296"/>
              <a:gd name="connsiteX2" fmla="*/ 710958 w 710958"/>
              <a:gd name="connsiteY2" fmla="*/ 0 h 62296"/>
              <a:gd name="connsiteX3" fmla="*/ 710958 w 710958"/>
              <a:gd name="connsiteY3" fmla="*/ 62296 h 62296"/>
              <a:gd name="connsiteX4" fmla="*/ 343479 w 710958"/>
              <a:gd name="connsiteY4" fmla="*/ 62205 h 62296"/>
              <a:gd name="connsiteX5" fmla="*/ 0 w 710958"/>
              <a:gd name="connsiteY5" fmla="*/ 62296 h 62296"/>
              <a:gd name="connsiteX6" fmla="*/ 0 w 710958"/>
              <a:gd name="connsiteY6" fmla="*/ 0 h 62296"/>
              <a:gd name="connsiteX0" fmla="*/ 0 w 710958"/>
              <a:gd name="connsiteY0" fmla="*/ 0 h 109190"/>
              <a:gd name="connsiteX1" fmla="*/ 321794 w 710958"/>
              <a:gd name="connsiteY1" fmla="*/ 763 h 109190"/>
              <a:gd name="connsiteX2" fmla="*/ 710958 w 710958"/>
              <a:gd name="connsiteY2" fmla="*/ 0 h 109190"/>
              <a:gd name="connsiteX3" fmla="*/ 710958 w 710958"/>
              <a:gd name="connsiteY3" fmla="*/ 62296 h 109190"/>
              <a:gd name="connsiteX4" fmla="*/ 354322 w 710958"/>
              <a:gd name="connsiteY4" fmla="*/ 109190 h 109190"/>
              <a:gd name="connsiteX5" fmla="*/ 0 w 710958"/>
              <a:gd name="connsiteY5" fmla="*/ 62296 h 109190"/>
              <a:gd name="connsiteX6" fmla="*/ 0 w 710958"/>
              <a:gd name="connsiteY6" fmla="*/ 0 h 109190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57400 w 710958"/>
              <a:gd name="connsiteY1" fmla="*/ 64824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06318 w 710958"/>
              <a:gd name="connsiteY2" fmla="*/ 5240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58" h="109268">
                <a:moveTo>
                  <a:pt x="0" y="0"/>
                </a:moveTo>
                <a:cubicBezTo>
                  <a:pt x="220242" y="13772"/>
                  <a:pt x="160408" y="55662"/>
                  <a:pt x="334199" y="59585"/>
                </a:cubicBezTo>
                <a:cubicBezTo>
                  <a:pt x="473203" y="57286"/>
                  <a:pt x="457909" y="-2938"/>
                  <a:pt x="706318" y="5240"/>
                </a:cubicBezTo>
                <a:lnTo>
                  <a:pt x="710958" y="51818"/>
                </a:lnTo>
                <a:cubicBezTo>
                  <a:pt x="508952" y="27692"/>
                  <a:pt x="509343" y="104401"/>
                  <a:pt x="354322" y="109190"/>
                </a:cubicBezTo>
                <a:cubicBezTo>
                  <a:pt x="228986" y="111630"/>
                  <a:pt x="161477" y="56242"/>
                  <a:pt x="0" y="6229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75000"/>
                </a:schemeClr>
              </a:gs>
              <a:gs pos="9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 rot="19935657">
            <a:off x="1883193" y="2052643"/>
            <a:ext cx="303389" cy="1651095"/>
            <a:chOff x="2263243" y="2008007"/>
            <a:chExt cx="303389" cy="1651095"/>
          </a:xfrm>
        </p:grpSpPr>
        <p:sp>
          <p:nvSpPr>
            <p:cNvPr id="67" name="Rectangle 14"/>
            <p:cNvSpPr/>
            <p:nvPr/>
          </p:nvSpPr>
          <p:spPr>
            <a:xfrm flipH="1">
              <a:off x="2304346" y="2079383"/>
              <a:ext cx="84994" cy="1555655"/>
            </a:xfrm>
            <a:custGeom>
              <a:avLst/>
              <a:gdLst>
                <a:gd name="connsiteX0" fmla="*/ 0 w 62975"/>
                <a:gd name="connsiteY0" fmla="*/ 0 h 3733800"/>
                <a:gd name="connsiteX1" fmla="*/ 62975 w 62975"/>
                <a:gd name="connsiteY1" fmla="*/ 0 h 3733800"/>
                <a:gd name="connsiteX2" fmla="*/ 62975 w 62975"/>
                <a:gd name="connsiteY2" fmla="*/ 3733800 h 3733800"/>
                <a:gd name="connsiteX3" fmla="*/ 0 w 62975"/>
                <a:gd name="connsiteY3" fmla="*/ 3733800 h 3733800"/>
                <a:gd name="connsiteX4" fmla="*/ 0 w 62975"/>
                <a:gd name="connsiteY4" fmla="*/ 0 h 3733800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607 w 167478"/>
                <a:gd name="connsiteY4" fmla="*/ 3680182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8376 w 167478"/>
                <a:gd name="connsiteY4" fmla="*/ 3709574 h 3854631"/>
                <a:gd name="connsiteX5" fmla="*/ 104503 w 167478"/>
                <a:gd name="connsiteY5" fmla="*/ 0 h 3854631"/>
                <a:gd name="connsiteX0" fmla="*/ 97972 w 160947"/>
                <a:gd name="connsiteY0" fmla="*/ 0 h 3880757"/>
                <a:gd name="connsiteX1" fmla="*/ 160947 w 160947"/>
                <a:gd name="connsiteY1" fmla="*/ 0 h 3880757"/>
                <a:gd name="connsiteX2" fmla="*/ 160947 w 160947"/>
                <a:gd name="connsiteY2" fmla="*/ 3733800 h 3880757"/>
                <a:gd name="connsiteX3" fmla="*/ 0 w 160947"/>
                <a:gd name="connsiteY3" fmla="*/ 3880757 h 3880757"/>
                <a:gd name="connsiteX4" fmla="*/ 101845 w 160947"/>
                <a:gd name="connsiteY4" fmla="*/ 3709574 h 3880757"/>
                <a:gd name="connsiteX5" fmla="*/ 97972 w 160947"/>
                <a:gd name="connsiteY5" fmla="*/ 0 h 3880757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2381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2381 h 3890554"/>
                <a:gd name="connsiteX0" fmla="*/ 101238 w 164213"/>
                <a:gd name="connsiteY0" fmla="*/ 4762 h 3892935"/>
                <a:gd name="connsiteX1" fmla="*/ 164213 w 164213"/>
                <a:gd name="connsiteY1" fmla="*/ 0 h 3892935"/>
                <a:gd name="connsiteX2" fmla="*/ 164213 w 164213"/>
                <a:gd name="connsiteY2" fmla="*/ 3736181 h 3892935"/>
                <a:gd name="connsiteX3" fmla="*/ 0 w 164213"/>
                <a:gd name="connsiteY3" fmla="*/ 3892935 h 3892935"/>
                <a:gd name="connsiteX4" fmla="*/ 105111 w 164213"/>
                <a:gd name="connsiteY4" fmla="*/ 3711955 h 3892935"/>
                <a:gd name="connsiteX5" fmla="*/ 101238 w 164213"/>
                <a:gd name="connsiteY5" fmla="*/ 4762 h 389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213" h="3892935">
                  <a:moveTo>
                    <a:pt x="101238" y="4762"/>
                  </a:moveTo>
                  <a:lnTo>
                    <a:pt x="164213" y="0"/>
                  </a:lnTo>
                  <a:lnTo>
                    <a:pt x="164213" y="3736181"/>
                  </a:lnTo>
                  <a:cubicBezTo>
                    <a:pt x="160638" y="3796052"/>
                    <a:pt x="124406" y="3872252"/>
                    <a:pt x="0" y="3892935"/>
                  </a:cubicBezTo>
                  <a:cubicBezTo>
                    <a:pt x="72048" y="3851114"/>
                    <a:pt x="104909" y="3770105"/>
                    <a:pt x="105111" y="3711955"/>
                  </a:cubicBezTo>
                  <a:lnTo>
                    <a:pt x="101238" y="4762"/>
                  </a:lnTo>
                  <a:close/>
                </a:path>
              </a:pathLst>
            </a:custGeom>
            <a:solidFill>
              <a:schemeClr val="bg1">
                <a:lumMod val="7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2263434" y="2008007"/>
              <a:ext cx="300730" cy="304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9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263243" y="2022186"/>
              <a:ext cx="303389" cy="1636916"/>
              <a:chOff x="2263243" y="2022186"/>
              <a:chExt cx="303389" cy="1636916"/>
            </a:xfrm>
          </p:grpSpPr>
          <p:sp>
            <p:nvSpPr>
              <p:cNvPr id="56" name="Rectangle 14"/>
              <p:cNvSpPr/>
              <p:nvPr/>
            </p:nvSpPr>
            <p:spPr>
              <a:xfrm>
                <a:off x="2478183" y="2080654"/>
                <a:ext cx="49937" cy="1524570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 rot="19329289">
                <a:off x="2431454" y="3613062"/>
                <a:ext cx="39440" cy="13727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2263372" y="2025175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 rot="21323529">
                <a:off x="2470494" y="2048967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ounded Rectangle 8"/>
              <p:cNvSpPr/>
              <p:nvPr/>
            </p:nvSpPr>
            <p:spPr>
              <a:xfrm>
                <a:off x="2263438" y="2022186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263243" y="2024267"/>
                <a:ext cx="303260" cy="62373"/>
                <a:chOff x="3733800" y="1290529"/>
                <a:chExt cx="303260" cy="62373"/>
              </a:xfrm>
            </p:grpSpPr>
            <p:sp>
              <p:nvSpPr>
                <p:cNvPr id="63" name="Freeform 62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Rounded Rectangle 8"/>
                <p:cNvSpPr/>
                <p:nvPr/>
              </p:nvSpPr>
              <p:spPr>
                <a:xfrm>
                  <a:off x="3733866" y="129052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69" name="Oval 2"/>
              <p:cNvSpPr/>
              <p:nvPr/>
            </p:nvSpPr>
            <p:spPr>
              <a:xfrm>
                <a:off x="2278223" y="2073305"/>
                <a:ext cx="273616" cy="1585797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6836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68365"/>
                      <a:pt x="264319" y="3968365"/>
                    </a:cubicBezTo>
                    <a:cubicBezTo>
                      <a:pt x="134113" y="396836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9" name="Rectangle 16"/>
          <p:cNvSpPr/>
          <p:nvPr/>
        </p:nvSpPr>
        <p:spPr>
          <a:xfrm rot="20998646" flipH="1">
            <a:off x="1678180" y="2583294"/>
            <a:ext cx="423251" cy="78710"/>
          </a:xfrm>
          <a:custGeom>
            <a:avLst/>
            <a:gdLst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0 w 710958"/>
              <a:gd name="connsiteY3" fmla="*/ 62296 h 62296"/>
              <a:gd name="connsiteX4" fmla="*/ 0 w 710958"/>
              <a:gd name="connsiteY4" fmla="*/ 0 h 62296"/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343479 w 710958"/>
              <a:gd name="connsiteY3" fmla="*/ 62205 h 62296"/>
              <a:gd name="connsiteX4" fmla="*/ 0 w 710958"/>
              <a:gd name="connsiteY4" fmla="*/ 62296 h 62296"/>
              <a:gd name="connsiteX5" fmla="*/ 0 w 710958"/>
              <a:gd name="connsiteY5" fmla="*/ 0 h 62296"/>
              <a:gd name="connsiteX0" fmla="*/ 0 w 710958"/>
              <a:gd name="connsiteY0" fmla="*/ 0 h 62296"/>
              <a:gd name="connsiteX1" fmla="*/ 321794 w 710958"/>
              <a:gd name="connsiteY1" fmla="*/ 763 h 62296"/>
              <a:gd name="connsiteX2" fmla="*/ 710958 w 710958"/>
              <a:gd name="connsiteY2" fmla="*/ 0 h 62296"/>
              <a:gd name="connsiteX3" fmla="*/ 710958 w 710958"/>
              <a:gd name="connsiteY3" fmla="*/ 62296 h 62296"/>
              <a:gd name="connsiteX4" fmla="*/ 343479 w 710958"/>
              <a:gd name="connsiteY4" fmla="*/ 62205 h 62296"/>
              <a:gd name="connsiteX5" fmla="*/ 0 w 710958"/>
              <a:gd name="connsiteY5" fmla="*/ 62296 h 62296"/>
              <a:gd name="connsiteX6" fmla="*/ 0 w 710958"/>
              <a:gd name="connsiteY6" fmla="*/ 0 h 62296"/>
              <a:gd name="connsiteX0" fmla="*/ 0 w 710958"/>
              <a:gd name="connsiteY0" fmla="*/ 0 h 109190"/>
              <a:gd name="connsiteX1" fmla="*/ 321794 w 710958"/>
              <a:gd name="connsiteY1" fmla="*/ 763 h 109190"/>
              <a:gd name="connsiteX2" fmla="*/ 710958 w 710958"/>
              <a:gd name="connsiteY2" fmla="*/ 0 h 109190"/>
              <a:gd name="connsiteX3" fmla="*/ 710958 w 710958"/>
              <a:gd name="connsiteY3" fmla="*/ 62296 h 109190"/>
              <a:gd name="connsiteX4" fmla="*/ 354322 w 710958"/>
              <a:gd name="connsiteY4" fmla="*/ 109190 h 109190"/>
              <a:gd name="connsiteX5" fmla="*/ 0 w 710958"/>
              <a:gd name="connsiteY5" fmla="*/ 62296 h 109190"/>
              <a:gd name="connsiteX6" fmla="*/ 0 w 710958"/>
              <a:gd name="connsiteY6" fmla="*/ 0 h 109190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57400 w 710958"/>
              <a:gd name="connsiteY1" fmla="*/ 64824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06318 w 710958"/>
              <a:gd name="connsiteY2" fmla="*/ 5240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58" h="109268">
                <a:moveTo>
                  <a:pt x="0" y="0"/>
                </a:moveTo>
                <a:cubicBezTo>
                  <a:pt x="220242" y="13772"/>
                  <a:pt x="160408" y="55662"/>
                  <a:pt x="334199" y="59585"/>
                </a:cubicBezTo>
                <a:cubicBezTo>
                  <a:pt x="473203" y="57286"/>
                  <a:pt x="457909" y="-2938"/>
                  <a:pt x="706318" y="5240"/>
                </a:cubicBezTo>
                <a:lnTo>
                  <a:pt x="710958" y="51818"/>
                </a:lnTo>
                <a:cubicBezTo>
                  <a:pt x="508952" y="27692"/>
                  <a:pt x="509343" y="104401"/>
                  <a:pt x="354322" y="109190"/>
                </a:cubicBezTo>
                <a:cubicBezTo>
                  <a:pt x="228986" y="111630"/>
                  <a:pt x="161477" y="56242"/>
                  <a:pt x="0" y="6229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75000"/>
                </a:schemeClr>
              </a:gs>
              <a:gs pos="9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30" b="89971" l="9934" r="899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6497">
            <a:off x="2213830" y="3439721"/>
            <a:ext cx="325144" cy="18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7" name="Group 76"/>
          <p:cNvGrpSpPr/>
          <p:nvPr/>
        </p:nvGrpSpPr>
        <p:grpSpPr>
          <a:xfrm rot="20998646" flipH="1">
            <a:off x="2093843" y="2527652"/>
            <a:ext cx="98468" cy="56982"/>
            <a:chOff x="2270760" y="2303379"/>
            <a:chExt cx="335280" cy="182863"/>
          </a:xfrm>
        </p:grpSpPr>
        <p:sp>
          <p:nvSpPr>
            <p:cNvPr id="79" name="Rectangle 78"/>
            <p:cNvSpPr/>
            <p:nvPr/>
          </p:nvSpPr>
          <p:spPr>
            <a:xfrm>
              <a:off x="2270760" y="2347697"/>
              <a:ext cx="335280" cy="138545"/>
            </a:xfrm>
            <a:prstGeom prst="rect">
              <a:avLst/>
            </a:prstGeom>
            <a:gradFill flip="none" rotWithShape="1">
              <a:gsLst>
                <a:gs pos="1300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  <a:gs pos="90000">
                  <a:schemeClr val="tx1">
                    <a:lumMod val="65000"/>
                    <a:lumOff val="35000"/>
                  </a:schemeClr>
                </a:gs>
              </a:gsLst>
              <a:lin ang="10800000" scaled="1"/>
              <a:tileRect/>
            </a:gra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Rectangle 3"/>
            <p:cNvSpPr/>
            <p:nvPr/>
          </p:nvSpPr>
          <p:spPr>
            <a:xfrm>
              <a:off x="2270760" y="2303379"/>
              <a:ext cx="335280" cy="45099"/>
            </a:xfrm>
            <a:custGeom>
              <a:avLst/>
              <a:gdLst>
                <a:gd name="connsiteX0" fmla="*/ 0 w 304800"/>
                <a:gd name="connsiteY0" fmla="*/ 0 h 152400"/>
                <a:gd name="connsiteX1" fmla="*/ 304800 w 304800"/>
                <a:gd name="connsiteY1" fmla="*/ 0 h 152400"/>
                <a:gd name="connsiteX2" fmla="*/ 304800 w 304800"/>
                <a:gd name="connsiteY2" fmla="*/ 152400 h 152400"/>
                <a:gd name="connsiteX3" fmla="*/ 0 w 304800"/>
                <a:gd name="connsiteY3" fmla="*/ 152400 h 152400"/>
                <a:gd name="connsiteX4" fmla="*/ 0 w 304800"/>
                <a:gd name="connsiteY4" fmla="*/ 0 h 152400"/>
                <a:gd name="connsiteX0" fmla="*/ 59267 w 304800"/>
                <a:gd name="connsiteY0" fmla="*/ 29633 h 152400"/>
                <a:gd name="connsiteX1" fmla="*/ 304800 w 304800"/>
                <a:gd name="connsiteY1" fmla="*/ 0 h 152400"/>
                <a:gd name="connsiteX2" fmla="*/ 304800 w 304800"/>
                <a:gd name="connsiteY2" fmla="*/ 152400 h 152400"/>
                <a:gd name="connsiteX3" fmla="*/ 0 w 304800"/>
                <a:gd name="connsiteY3" fmla="*/ 152400 h 152400"/>
                <a:gd name="connsiteX4" fmla="*/ 59267 w 304800"/>
                <a:gd name="connsiteY4" fmla="*/ 29633 h 152400"/>
                <a:gd name="connsiteX0" fmla="*/ 59267 w 304800"/>
                <a:gd name="connsiteY0" fmla="*/ 0 h 122767"/>
                <a:gd name="connsiteX1" fmla="*/ 245533 w 304800"/>
                <a:gd name="connsiteY1" fmla="*/ 4234 h 122767"/>
                <a:gd name="connsiteX2" fmla="*/ 304800 w 304800"/>
                <a:gd name="connsiteY2" fmla="*/ 122767 h 122767"/>
                <a:gd name="connsiteX3" fmla="*/ 0 w 304800"/>
                <a:gd name="connsiteY3" fmla="*/ 122767 h 122767"/>
                <a:gd name="connsiteX4" fmla="*/ 59267 w 304800"/>
                <a:gd name="connsiteY4" fmla="*/ 0 h 122767"/>
                <a:gd name="connsiteX0" fmla="*/ 32430 w 304800"/>
                <a:gd name="connsiteY0" fmla="*/ 0 h 122767"/>
                <a:gd name="connsiteX1" fmla="*/ 245533 w 304800"/>
                <a:gd name="connsiteY1" fmla="*/ 4234 h 122767"/>
                <a:gd name="connsiteX2" fmla="*/ 304800 w 304800"/>
                <a:gd name="connsiteY2" fmla="*/ 122767 h 122767"/>
                <a:gd name="connsiteX3" fmla="*/ 0 w 304800"/>
                <a:gd name="connsiteY3" fmla="*/ 122767 h 122767"/>
                <a:gd name="connsiteX4" fmla="*/ 32430 w 304800"/>
                <a:gd name="connsiteY4" fmla="*/ 0 h 122767"/>
                <a:gd name="connsiteX0" fmla="*/ 32430 w 304800"/>
                <a:gd name="connsiteY0" fmla="*/ 0 h 122767"/>
                <a:gd name="connsiteX1" fmla="*/ 259846 w 304800"/>
                <a:gd name="connsiteY1" fmla="*/ 4233 h 122767"/>
                <a:gd name="connsiteX2" fmla="*/ 304800 w 304800"/>
                <a:gd name="connsiteY2" fmla="*/ 122767 h 122767"/>
                <a:gd name="connsiteX3" fmla="*/ 0 w 304800"/>
                <a:gd name="connsiteY3" fmla="*/ 122767 h 122767"/>
                <a:gd name="connsiteX4" fmla="*/ 32430 w 304800"/>
                <a:gd name="connsiteY4" fmla="*/ 0 h 122767"/>
                <a:gd name="connsiteX0" fmla="*/ 32430 w 304800"/>
                <a:gd name="connsiteY0" fmla="*/ 10444 h 133211"/>
                <a:gd name="connsiteX1" fmla="*/ 297183 w 304800"/>
                <a:gd name="connsiteY1" fmla="*/ 0 h 133211"/>
                <a:gd name="connsiteX2" fmla="*/ 304800 w 304800"/>
                <a:gd name="connsiteY2" fmla="*/ 133211 h 133211"/>
                <a:gd name="connsiteX3" fmla="*/ 0 w 304800"/>
                <a:gd name="connsiteY3" fmla="*/ 133211 h 133211"/>
                <a:gd name="connsiteX4" fmla="*/ 32430 w 304800"/>
                <a:gd name="connsiteY4" fmla="*/ 10444 h 133211"/>
                <a:gd name="connsiteX0" fmla="*/ 32430 w 304800"/>
                <a:gd name="connsiteY0" fmla="*/ 10444 h 133211"/>
                <a:gd name="connsiteX1" fmla="*/ 285982 w 304800"/>
                <a:gd name="connsiteY1" fmla="*/ 0 h 133211"/>
                <a:gd name="connsiteX2" fmla="*/ 304800 w 304800"/>
                <a:gd name="connsiteY2" fmla="*/ 133211 h 133211"/>
                <a:gd name="connsiteX3" fmla="*/ 0 w 304800"/>
                <a:gd name="connsiteY3" fmla="*/ 133211 h 133211"/>
                <a:gd name="connsiteX4" fmla="*/ 32430 w 304800"/>
                <a:gd name="connsiteY4" fmla="*/ 10444 h 13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133211">
                  <a:moveTo>
                    <a:pt x="32430" y="10444"/>
                  </a:moveTo>
                  <a:lnTo>
                    <a:pt x="285982" y="0"/>
                  </a:lnTo>
                  <a:lnTo>
                    <a:pt x="304800" y="133211"/>
                  </a:lnTo>
                  <a:lnTo>
                    <a:pt x="0" y="133211"/>
                  </a:lnTo>
                  <a:lnTo>
                    <a:pt x="32430" y="10444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50000"/>
                  </a:schemeClr>
                </a:gs>
                <a:gs pos="90000">
                  <a:schemeClr val="tx1">
                    <a:lumMod val="65000"/>
                    <a:lumOff val="35000"/>
                  </a:schemeClr>
                </a:gs>
              </a:gsLst>
              <a:lin ang="10800000" scaled="1"/>
              <a:tileRect/>
            </a:gra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8" name="Picture 13" descr="C:\Users\201084\Desktop\2222222222222222222222222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8" t="23323" r="28548" b="35272"/>
          <a:stretch/>
        </p:blipFill>
        <p:spPr bwMode="auto">
          <a:xfrm rot="20914525" flipH="1">
            <a:off x="3048419" y="1989764"/>
            <a:ext cx="668403" cy="6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roup 143"/>
          <p:cNvGrpSpPr/>
          <p:nvPr/>
        </p:nvGrpSpPr>
        <p:grpSpPr>
          <a:xfrm>
            <a:off x="2142944" y="3939902"/>
            <a:ext cx="1872208" cy="307777"/>
            <a:chOff x="4859298" y="2036017"/>
            <a:chExt cx="1872208" cy="307777"/>
          </a:xfrm>
        </p:grpSpPr>
        <p:grpSp>
          <p:nvGrpSpPr>
            <p:cNvPr id="145" name="Group 144"/>
            <p:cNvGrpSpPr/>
            <p:nvPr/>
          </p:nvGrpSpPr>
          <p:grpSpPr>
            <a:xfrm>
              <a:off x="4859298" y="2205574"/>
              <a:ext cx="612986" cy="46180"/>
              <a:chOff x="4587347" y="-356464"/>
              <a:chExt cx="612986" cy="46180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4587347" y="-356464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4629824" y="-334575"/>
                <a:ext cx="570509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5368808" y="2036017"/>
              <a:ext cx="1362698" cy="307777"/>
              <a:chOff x="5096857" y="-491892"/>
              <a:chExt cx="1362698" cy="307777"/>
            </a:xfrm>
          </p:grpSpPr>
          <p:sp>
            <p:nvSpPr>
              <p:cNvPr id="147" name="Rounded Rectangle 146"/>
              <p:cNvSpPr/>
              <p:nvPr/>
            </p:nvSpPr>
            <p:spPr>
              <a:xfrm flipV="1">
                <a:off x="5118563" y="-444115"/>
                <a:ext cx="1340992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5096857" y="-491892"/>
                <a:ext cx="136269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Bunsen burner</a:t>
                </a: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2147014" y="3335054"/>
            <a:ext cx="2810594" cy="307777"/>
            <a:chOff x="6772635" y="596494"/>
            <a:chExt cx="2599501" cy="307777"/>
          </a:xfrm>
        </p:grpSpPr>
        <p:grpSp>
          <p:nvGrpSpPr>
            <p:cNvPr id="152" name="Group 151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157" name="Straight Connector 156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8" name="Oval 157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7295471" y="596494"/>
              <a:ext cx="2076665" cy="307777"/>
              <a:chOff x="12440767" y="-3994010"/>
              <a:chExt cx="2076665" cy="307777"/>
            </a:xfrm>
          </p:grpSpPr>
          <p:sp>
            <p:nvSpPr>
              <p:cNvPr id="154" name="Rounded Rectangle 153"/>
              <p:cNvSpPr/>
              <p:nvPr/>
            </p:nvSpPr>
            <p:spPr>
              <a:xfrm flipV="1">
                <a:off x="12533936" y="-3980351"/>
                <a:ext cx="1893250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2440767" y="-3994010"/>
                <a:ext cx="207666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Ferrous </a:t>
                </a:r>
                <a:r>
                  <a:rPr lang="en-US" sz="1400" b="1" dirty="0" err="1">
                    <a:solidFill>
                      <a:prstClr val="black"/>
                    </a:solidFill>
                    <a:latin typeface="Adobe Garamond Pro Bold" pitchFamily="18" charset="0"/>
                  </a:rPr>
                  <a:t>sulphate</a:t>
                </a:r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 crystals</a:t>
                </a:r>
              </a:p>
            </p:txBody>
          </p:sp>
        </p:grpSp>
      </p:grpSp>
      <p:sp>
        <p:nvSpPr>
          <p:cNvPr id="159" name="Rectangle 158"/>
          <p:cNvSpPr/>
          <p:nvPr/>
        </p:nvSpPr>
        <p:spPr>
          <a:xfrm>
            <a:off x="2263624" y="3551559"/>
            <a:ext cx="274996" cy="319510"/>
          </a:xfrm>
          <a:prstGeom prst="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61" name="Picture 3" descr="C:\Users\201084\Desktop\smoke_PNG55186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2169">
            <a:off x="2069693" y="2598481"/>
            <a:ext cx="118497" cy="95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3" descr="C:\Users\201084\Desktop\smoke_PNG55186.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5646">
            <a:off x="1759941" y="1470358"/>
            <a:ext cx="193502" cy="21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30" b="89971" l="9934" r="899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6497">
            <a:off x="2208890" y="3445282"/>
            <a:ext cx="325144" cy="182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Group 72"/>
          <p:cNvGrpSpPr/>
          <p:nvPr/>
        </p:nvGrpSpPr>
        <p:grpSpPr>
          <a:xfrm>
            <a:off x="1348324" y="1697103"/>
            <a:ext cx="91440" cy="91440"/>
            <a:chOff x="2292264" y="1674243"/>
            <a:chExt cx="91440" cy="91440"/>
          </a:xfrm>
        </p:grpSpPr>
        <p:sp>
          <p:nvSpPr>
            <p:cNvPr id="43" name="Flowchart: Connector 42"/>
            <p:cNvSpPr/>
            <p:nvPr/>
          </p:nvSpPr>
          <p:spPr>
            <a:xfrm>
              <a:off x="2292264" y="1674243"/>
              <a:ext cx="91440" cy="91440"/>
            </a:xfrm>
            <a:prstGeom prst="flowChartConnector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6" name="Flowchart: Connector 165"/>
            <p:cNvSpPr/>
            <p:nvPr/>
          </p:nvSpPr>
          <p:spPr>
            <a:xfrm>
              <a:off x="2315124" y="1694722"/>
              <a:ext cx="45720" cy="45720"/>
            </a:xfrm>
            <a:prstGeom prst="flowChartConnector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76" name="Straight Connector 75"/>
          <p:cNvCxnSpPr/>
          <p:nvPr/>
        </p:nvCxnSpPr>
        <p:spPr>
          <a:xfrm flipV="1">
            <a:off x="1410208" y="1321422"/>
            <a:ext cx="506862" cy="3957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 Diagonal Corner Rectangle 80"/>
          <p:cNvSpPr/>
          <p:nvPr/>
        </p:nvSpPr>
        <p:spPr>
          <a:xfrm>
            <a:off x="539552" y="485443"/>
            <a:ext cx="3785040" cy="843121"/>
          </a:xfrm>
          <a:prstGeom prst="round2DiagRect">
            <a:avLst>
              <a:gd name="adj1" fmla="val 6214"/>
              <a:gd name="adj2" fmla="val 0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51584" y="488042"/>
            <a:ext cx="36649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49"/>
            <a:r>
              <a:rPr lang="en-US" sz="1600" b="1" i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Do not point </a:t>
            </a:r>
            <a:r>
              <a:rPr lang="en-US" sz="1600" b="1" i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the mouth </a:t>
            </a:r>
            <a:r>
              <a:rPr lang="en-US" sz="1600" b="1" i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of </a:t>
            </a:r>
            <a:r>
              <a:rPr lang="en-US" sz="1600" b="1" i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boiling</a:t>
            </a:r>
          </a:p>
          <a:p>
            <a:pPr defTabSz="685749"/>
            <a:r>
              <a:rPr lang="en-US" sz="1600" b="1" i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tube </a:t>
            </a:r>
            <a:r>
              <a:rPr lang="en-US" sz="1600" b="1" i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at your </a:t>
            </a:r>
            <a:r>
              <a:rPr lang="en-US" sz="1600" b="1" i="1" dirty="0" err="1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neighbours</a:t>
            </a:r>
            <a:r>
              <a:rPr lang="en-US" sz="1600" b="1" i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 </a:t>
            </a:r>
            <a:r>
              <a:rPr lang="en-US" sz="1600" b="1" i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or </a:t>
            </a:r>
            <a:endParaRPr lang="en-US" sz="1600" b="1" i="1" dirty="0" smtClean="0">
              <a:ln w="6350"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cs typeface="Aharoni" panose="02010803020104030203" pitchFamily="2" charset="-79"/>
            </a:endParaRPr>
          </a:p>
          <a:p>
            <a:pPr defTabSz="685749"/>
            <a:r>
              <a:rPr lang="en-US" sz="1600" b="1" i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yourself.</a:t>
            </a:r>
            <a:endParaRPr lang="en-US" sz="1600" b="1" i="1" dirty="0">
              <a:ln w="6350"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cs typeface="Aharoni" panose="02010803020104030203" pitchFamily="2" charset="-79"/>
            </a:endParaRPr>
          </a:p>
        </p:txBody>
      </p:sp>
      <p:sp>
        <p:nvSpPr>
          <p:cNvPr id="167" name="Snip Diagonal Corner Rectangle 166"/>
          <p:cNvSpPr/>
          <p:nvPr/>
        </p:nvSpPr>
        <p:spPr>
          <a:xfrm>
            <a:off x="500450" y="154488"/>
            <a:ext cx="5251510" cy="801785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665467" y="149818"/>
            <a:ext cx="1054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FeSO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4(s)</a:t>
            </a: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1631695" y="395770"/>
            <a:ext cx="837985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681205" y="80995"/>
            <a:ext cx="696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Heat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647415" y="375178"/>
            <a:ext cx="1072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Ferrous </a:t>
            </a:r>
            <a:b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</a:br>
            <a:r>
              <a:rPr lang="en-US" sz="16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sulphate</a:t>
            </a:r>
            <a:endParaRPr lang="en-US" sz="16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543937" y="400578"/>
            <a:ext cx="838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Ferric </a:t>
            </a:r>
          </a:p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oxide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548839" y="140293"/>
            <a:ext cx="84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3257947" y="140293"/>
            <a:ext cx="42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2096320" y="3328703"/>
            <a:ext cx="1966318" cy="307777"/>
            <a:chOff x="6772635" y="590144"/>
            <a:chExt cx="1818635" cy="307777"/>
          </a:xfrm>
        </p:grpSpPr>
        <p:grpSp>
          <p:nvGrpSpPr>
            <p:cNvPr id="180" name="Group 179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184" name="Straight Connector 183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5" name="Oval 184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7373940" y="590144"/>
              <a:ext cx="1217330" cy="307777"/>
              <a:chOff x="12519236" y="-4000360"/>
              <a:chExt cx="1217330" cy="307777"/>
            </a:xfrm>
          </p:grpSpPr>
          <p:sp>
            <p:nvSpPr>
              <p:cNvPr id="182" name="Rounded Rectangle 181"/>
              <p:cNvSpPr/>
              <p:nvPr/>
            </p:nvSpPr>
            <p:spPr>
              <a:xfrm flipV="1">
                <a:off x="12533937" y="-3980351"/>
                <a:ext cx="1158709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12519236" y="-4000360"/>
                <a:ext cx="121733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Ferrous oxide</a:t>
                </a:r>
              </a:p>
            </p:txBody>
          </p:sp>
        </p:grpSp>
      </p:grpSp>
      <p:sp>
        <p:nvSpPr>
          <p:cNvPr id="86" name="Rectangle 85"/>
          <p:cNvSpPr/>
          <p:nvPr/>
        </p:nvSpPr>
        <p:spPr>
          <a:xfrm>
            <a:off x="2452201" y="140293"/>
            <a:ext cx="990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Fe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3(S)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4916991" y="130768"/>
            <a:ext cx="84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3(g)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4394531" y="140293"/>
            <a:ext cx="42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477477" y="400578"/>
            <a:ext cx="8354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Sulphur</a:t>
            </a:r>
            <a:endParaRPr lang="en-US" sz="16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dioxide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4862521" y="400578"/>
            <a:ext cx="8354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Sulphur</a:t>
            </a:r>
            <a:endParaRPr lang="en-US" sz="16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trioxide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515174" y="144113"/>
            <a:ext cx="23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156" name="Snip Diagonal Corner Rectangle 155"/>
          <p:cNvSpPr/>
          <p:nvPr/>
        </p:nvSpPr>
        <p:spPr>
          <a:xfrm>
            <a:off x="512512" y="157111"/>
            <a:ext cx="4491536" cy="614439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75929" y="142916"/>
            <a:ext cx="1576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FeSO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.7H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</a:p>
        </p:txBody>
      </p:sp>
      <p:cxnSp>
        <p:nvCxnSpPr>
          <p:cNvPr id="162" name="Straight Arrow Connector 161"/>
          <p:cNvCxnSpPr/>
          <p:nvPr/>
        </p:nvCxnSpPr>
        <p:spPr>
          <a:xfrm>
            <a:off x="2041895" y="425061"/>
            <a:ext cx="837985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2067885" y="107433"/>
            <a:ext cx="706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Heat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892086" y="441028"/>
            <a:ext cx="940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Green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4018772" y="142916"/>
            <a:ext cx="84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7H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773304" y="157111"/>
            <a:ext cx="425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2950199" y="142916"/>
            <a:ext cx="8338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FeSO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4034960" y="420287"/>
            <a:ext cx="670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Water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2814216" y="436910"/>
            <a:ext cx="1080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Colourless</a:t>
            </a:r>
            <a:endParaRPr lang="en-US" sz="16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3400" y="2869098"/>
            <a:ext cx="136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Smell ?</a:t>
            </a:r>
            <a:endParaRPr 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86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4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56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4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 p14:bounceEnd="52000">
                                          <p:cBhvr>
                                            <p:cTn id="63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2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8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9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0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2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3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xit" presetSubtype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77" dur="7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7499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3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2" fill="hold">
                          <p:stCondLst>
                            <p:cond delay="indefinite"/>
                          </p:stCondLst>
                          <p:childTnLst>
                            <p:par>
                              <p:cTn id="1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4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170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22" presetClass="entr" presetSubtype="4" repeatCount="indefinite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3" dur="3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0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5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8" dur="500"/>
                                            <p:tgtEl>
                                              <p:spTgt spid="8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1" dur="500"/>
                                            <p:tgtEl>
                                              <p:spTgt spid="8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4" dur="500"/>
                                            <p:tgtEl>
                                              <p:spTgt spid="8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9" fill="hold">
                          <p:stCondLst>
                            <p:cond delay="indefinite"/>
                          </p:stCondLst>
                          <p:childTnLst>
                            <p:par>
                              <p:cTn id="2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1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3" fill="hold">
                          <p:stCondLst>
                            <p:cond delay="indefinite"/>
                          </p:stCondLst>
                          <p:childTnLst>
                            <p:par>
                              <p:cTn id="2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9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3" fill="hold">
                          <p:stCondLst>
                            <p:cond delay="indefinite"/>
                          </p:stCondLst>
                          <p:childTnLst>
                            <p:par>
                              <p:cTn id="2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3" fill="hold">
                          <p:stCondLst>
                            <p:cond delay="indefinite"/>
                          </p:stCondLst>
                          <p:childTnLst>
                            <p:par>
                              <p:cTn id="2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7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9" fill="hold">
                          <p:stCondLst>
                            <p:cond delay="indefinite"/>
                          </p:stCondLst>
                          <p:childTnLst>
                            <p:par>
                              <p:cTn id="2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3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70" grpId="0" animBg="1"/>
          <p:bldP spid="97" grpId="0" animBg="1"/>
          <p:bldP spid="74" grpId="0" animBg="1"/>
          <p:bldP spid="55" grpId="0" animBg="1"/>
          <p:bldP spid="99" grpId="0" animBg="1"/>
          <p:bldP spid="159" grpId="0" animBg="1"/>
          <p:bldP spid="159" grpId="1" animBg="1"/>
          <p:bldP spid="81" grpId="0" animBg="1"/>
          <p:bldP spid="81" grpId="1" animBg="1"/>
          <p:bldP spid="82" grpId="0" build="allAtOnce"/>
          <p:bldP spid="82" grpId="1" build="allAtOnce"/>
          <p:bldP spid="167" grpId="0" animBg="1"/>
          <p:bldP spid="168" grpId="0"/>
          <p:bldP spid="170" grpId="0"/>
          <p:bldP spid="173" grpId="0"/>
          <p:bldP spid="174" grpId="0"/>
          <p:bldP spid="175" grpId="0"/>
          <p:bldP spid="176" grpId="0"/>
          <p:bldP spid="86" grpId="0"/>
          <p:bldP spid="218" grpId="0"/>
          <p:bldP spid="219" grpId="0"/>
          <p:bldP spid="87" grpId="0"/>
          <p:bldP spid="240" grpId="0"/>
          <p:bldP spid="261" grpId="0"/>
          <p:bldP spid="156" grpId="0" animBg="1"/>
          <p:bldP spid="156" grpId="1" animBg="1"/>
          <p:bldP spid="160" grpId="0"/>
          <p:bldP spid="160" grpId="1"/>
          <p:bldP spid="164" grpId="0"/>
          <p:bldP spid="164" grpId="1"/>
          <p:bldP spid="171" grpId="0"/>
          <p:bldP spid="171" grpId="1"/>
          <p:bldP spid="177" grpId="0"/>
          <p:bldP spid="177" grpId="1"/>
          <p:bldP spid="178" grpId="0"/>
          <p:bldP spid="178" grpId="1"/>
          <p:bldP spid="186" grpId="0"/>
          <p:bldP spid="186" grpId="1"/>
          <p:bldP spid="189" grpId="0"/>
          <p:bldP spid="189" grpId="1"/>
          <p:bldP spid="128" grpId="0"/>
          <p:bldP spid="128" grpId="1"/>
          <p:bldP spid="2" grpId="0"/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4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56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4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>
                                          <p:cBhvr>
                                            <p:cTn id="63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2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8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9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0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2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3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xit" presetSubtype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77" dur="7500"/>
                                            <p:tgtEl>
                                              <p:spTgt spid="307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7499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30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2" fill="hold">
                          <p:stCondLst>
                            <p:cond delay="indefinite"/>
                          </p:stCondLst>
                          <p:childTnLst>
                            <p:par>
                              <p:cTn id="1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8" dur="4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170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22" presetClass="entr" presetSubtype="4" repeatCount="indefinite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3" dur="3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0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2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5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8" dur="500"/>
                                            <p:tgtEl>
                                              <p:spTgt spid="8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1" dur="500"/>
                                            <p:tgtEl>
                                              <p:spTgt spid="8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4" dur="500"/>
                                            <p:tgtEl>
                                              <p:spTgt spid="8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9" fill="hold">
                          <p:stCondLst>
                            <p:cond delay="indefinite"/>
                          </p:stCondLst>
                          <p:childTnLst>
                            <p:par>
                              <p:cTn id="2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4" dur="5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1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3" fill="hold">
                          <p:stCondLst>
                            <p:cond delay="indefinite"/>
                          </p:stCondLst>
                          <p:childTnLst>
                            <p:par>
                              <p:cTn id="2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9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3" fill="hold">
                          <p:stCondLst>
                            <p:cond delay="indefinite"/>
                          </p:stCondLst>
                          <p:childTnLst>
                            <p:par>
                              <p:cTn id="2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1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2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3" fill="hold">
                          <p:stCondLst>
                            <p:cond delay="indefinite"/>
                          </p:stCondLst>
                          <p:childTnLst>
                            <p:par>
                              <p:cTn id="2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7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8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9" fill="hold">
                          <p:stCondLst>
                            <p:cond delay="indefinite"/>
                          </p:stCondLst>
                          <p:childTnLst>
                            <p:par>
                              <p:cTn id="2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3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4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7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8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9" fill="hold">
                          <p:stCondLst>
                            <p:cond delay="indefinite"/>
                          </p:stCondLst>
                          <p:childTnLst>
                            <p:par>
                              <p:cTn id="2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3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5" fill="hold">
                          <p:stCondLst>
                            <p:cond delay="indefinite"/>
                          </p:stCondLst>
                          <p:childTnLst>
                            <p:par>
                              <p:cTn id="2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70" grpId="0" animBg="1"/>
          <p:bldP spid="97" grpId="0" animBg="1"/>
          <p:bldP spid="74" grpId="0" animBg="1"/>
          <p:bldP spid="55" grpId="0" animBg="1"/>
          <p:bldP spid="99" grpId="0" animBg="1"/>
          <p:bldP spid="159" grpId="0" animBg="1"/>
          <p:bldP spid="159" grpId="1" animBg="1"/>
          <p:bldP spid="81" grpId="0" animBg="1"/>
          <p:bldP spid="81" grpId="1" animBg="1"/>
          <p:bldP spid="82" grpId="0" build="allAtOnce"/>
          <p:bldP spid="82" grpId="1" build="allAtOnce"/>
          <p:bldP spid="167" grpId="0" animBg="1"/>
          <p:bldP spid="168" grpId="0"/>
          <p:bldP spid="170" grpId="0"/>
          <p:bldP spid="173" grpId="0"/>
          <p:bldP spid="174" grpId="0"/>
          <p:bldP spid="175" grpId="0"/>
          <p:bldP spid="176" grpId="0"/>
          <p:bldP spid="86" grpId="0"/>
          <p:bldP spid="218" grpId="0"/>
          <p:bldP spid="219" grpId="0"/>
          <p:bldP spid="87" grpId="0"/>
          <p:bldP spid="240" grpId="0"/>
          <p:bldP spid="261" grpId="0"/>
          <p:bldP spid="156" grpId="0" animBg="1"/>
          <p:bldP spid="156" grpId="1" animBg="1"/>
          <p:bldP spid="160" grpId="0"/>
          <p:bldP spid="160" grpId="1"/>
          <p:bldP spid="164" grpId="0"/>
          <p:bldP spid="164" grpId="1"/>
          <p:bldP spid="171" grpId="0"/>
          <p:bldP spid="171" grpId="1"/>
          <p:bldP spid="177" grpId="0"/>
          <p:bldP spid="177" grpId="1"/>
          <p:bldP spid="178" grpId="0"/>
          <p:bldP spid="178" grpId="1"/>
          <p:bldP spid="186" grpId="0"/>
          <p:bldP spid="186" grpId="1"/>
          <p:bldP spid="189" grpId="0"/>
          <p:bldP spid="189" grpId="1"/>
          <p:bldP spid="128" grpId="0"/>
          <p:bldP spid="128" grpId="1"/>
          <p:bldP spid="2" grpId="0"/>
          <p:bldP spid="2" grpId="1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5" descr="C:\Users\201084\Desktop\222222222222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r="21947" b="39959"/>
          <a:stretch/>
        </p:blipFill>
        <p:spPr bwMode="auto">
          <a:xfrm rot="21079887" flipH="1">
            <a:off x="3731297" y="1593354"/>
            <a:ext cx="1281104" cy="94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/>
          <p:cNvGrpSpPr/>
          <p:nvPr/>
        </p:nvGrpSpPr>
        <p:grpSpPr>
          <a:xfrm>
            <a:off x="2520654" y="210020"/>
            <a:ext cx="4102692" cy="493717"/>
            <a:chOff x="2241399" y="121059"/>
            <a:chExt cx="4287300" cy="524091"/>
          </a:xfrm>
        </p:grpSpPr>
        <p:sp>
          <p:nvSpPr>
            <p:cNvPr id="38" name="Rounded Rectangle 37"/>
            <p:cNvSpPr/>
            <p:nvPr/>
          </p:nvSpPr>
          <p:spPr>
            <a:xfrm>
              <a:off x="2503846" y="121059"/>
              <a:ext cx="3762407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41399" y="161237"/>
              <a:ext cx="4287300" cy="42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HEATING OF LEAD NITRATE </a:t>
              </a:r>
              <a:endPara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46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79512" y="4227934"/>
            <a:ext cx="8151541" cy="480891"/>
            <a:chOff x="1828800" y="4034504"/>
            <a:chExt cx="1636031" cy="480891"/>
          </a:xfrm>
        </p:grpSpPr>
        <p:sp>
          <p:nvSpPr>
            <p:cNvPr id="50" name="Rectangle 49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3" name="Oval 82"/>
          <p:cNvSpPr/>
          <p:nvPr/>
        </p:nvSpPr>
        <p:spPr>
          <a:xfrm>
            <a:off x="2826336" y="4184743"/>
            <a:ext cx="910284" cy="353405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172921" y="4598861"/>
            <a:ext cx="1630239" cy="43834"/>
          </a:xfrm>
          <a:prstGeom prst="rect">
            <a:avLst/>
          </a:prstGeom>
          <a:solidFill>
            <a:srgbClr val="713605"/>
          </a:solidFill>
          <a:ln w="6350">
            <a:solidFill>
              <a:srgbClr val="BB5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Rectangle 6"/>
          <p:cNvSpPr/>
          <p:nvPr/>
        </p:nvSpPr>
        <p:spPr>
          <a:xfrm>
            <a:off x="2166705" y="4163920"/>
            <a:ext cx="1636031" cy="439068"/>
          </a:xfrm>
          <a:custGeom>
            <a:avLst/>
            <a:gdLst>
              <a:gd name="connsiteX0" fmla="*/ 0 w 2438400"/>
              <a:gd name="connsiteY0" fmla="*/ 0 h 609600"/>
              <a:gd name="connsiteX1" fmla="*/ 2438400 w 2438400"/>
              <a:gd name="connsiteY1" fmla="*/ 0 h 609600"/>
              <a:gd name="connsiteX2" fmla="*/ 2438400 w 2438400"/>
              <a:gd name="connsiteY2" fmla="*/ 609600 h 609600"/>
              <a:gd name="connsiteX3" fmla="*/ 0 w 2438400"/>
              <a:gd name="connsiteY3" fmla="*/ 609600 h 609600"/>
              <a:gd name="connsiteX4" fmla="*/ 0 w 2438400"/>
              <a:gd name="connsiteY4" fmla="*/ 0 h 609600"/>
              <a:gd name="connsiteX0" fmla="*/ 298580 w 2438400"/>
              <a:gd name="connsiteY0" fmla="*/ 102637 h 609600"/>
              <a:gd name="connsiteX1" fmla="*/ 2438400 w 2438400"/>
              <a:gd name="connsiteY1" fmla="*/ 0 h 609600"/>
              <a:gd name="connsiteX2" fmla="*/ 2438400 w 2438400"/>
              <a:gd name="connsiteY2" fmla="*/ 609600 h 609600"/>
              <a:gd name="connsiteX3" fmla="*/ 0 w 2438400"/>
              <a:gd name="connsiteY3" fmla="*/ 609600 h 609600"/>
              <a:gd name="connsiteX4" fmla="*/ 298580 w 2438400"/>
              <a:gd name="connsiteY4" fmla="*/ 102637 h 609600"/>
              <a:gd name="connsiteX0" fmla="*/ 298580 w 2438400"/>
              <a:gd name="connsiteY0" fmla="*/ 55984 h 562947"/>
              <a:gd name="connsiteX1" fmla="*/ 2354424 w 2438400"/>
              <a:gd name="connsiteY1" fmla="*/ 0 h 562947"/>
              <a:gd name="connsiteX2" fmla="*/ 2438400 w 2438400"/>
              <a:gd name="connsiteY2" fmla="*/ 562947 h 562947"/>
              <a:gd name="connsiteX3" fmla="*/ 0 w 2438400"/>
              <a:gd name="connsiteY3" fmla="*/ 562947 h 562947"/>
              <a:gd name="connsiteX4" fmla="*/ 298580 w 2438400"/>
              <a:gd name="connsiteY4" fmla="*/ 55984 h 562947"/>
              <a:gd name="connsiteX0" fmla="*/ 746450 w 2438400"/>
              <a:gd name="connsiteY0" fmla="*/ 37322 h 562947"/>
              <a:gd name="connsiteX1" fmla="*/ 2354424 w 2438400"/>
              <a:gd name="connsiteY1" fmla="*/ 0 h 562947"/>
              <a:gd name="connsiteX2" fmla="*/ 2438400 w 2438400"/>
              <a:gd name="connsiteY2" fmla="*/ 562947 h 562947"/>
              <a:gd name="connsiteX3" fmla="*/ 0 w 2438400"/>
              <a:gd name="connsiteY3" fmla="*/ 562947 h 562947"/>
              <a:gd name="connsiteX4" fmla="*/ 746450 w 2438400"/>
              <a:gd name="connsiteY4" fmla="*/ 37322 h 562947"/>
              <a:gd name="connsiteX0" fmla="*/ 261258 w 1953208"/>
              <a:gd name="connsiteY0" fmla="*/ 37322 h 562947"/>
              <a:gd name="connsiteX1" fmla="*/ 1869232 w 1953208"/>
              <a:gd name="connsiteY1" fmla="*/ 0 h 562947"/>
              <a:gd name="connsiteX2" fmla="*/ 1953208 w 1953208"/>
              <a:gd name="connsiteY2" fmla="*/ 562947 h 562947"/>
              <a:gd name="connsiteX3" fmla="*/ 0 w 1953208"/>
              <a:gd name="connsiteY3" fmla="*/ 497633 h 562947"/>
              <a:gd name="connsiteX4" fmla="*/ 261258 w 1953208"/>
              <a:gd name="connsiteY4" fmla="*/ 37322 h 562947"/>
              <a:gd name="connsiteX0" fmla="*/ 261258 w 2289110"/>
              <a:gd name="connsiteY0" fmla="*/ 37322 h 497633"/>
              <a:gd name="connsiteX1" fmla="*/ 1869232 w 2289110"/>
              <a:gd name="connsiteY1" fmla="*/ 0 h 497633"/>
              <a:gd name="connsiteX2" fmla="*/ 2289110 w 2289110"/>
              <a:gd name="connsiteY2" fmla="*/ 497633 h 497633"/>
              <a:gd name="connsiteX3" fmla="*/ 0 w 2289110"/>
              <a:gd name="connsiteY3" fmla="*/ 497633 h 497633"/>
              <a:gd name="connsiteX4" fmla="*/ 261258 w 2289110"/>
              <a:gd name="connsiteY4" fmla="*/ 37322 h 497633"/>
              <a:gd name="connsiteX0" fmla="*/ 261258 w 2289110"/>
              <a:gd name="connsiteY0" fmla="*/ 37322 h 497633"/>
              <a:gd name="connsiteX1" fmla="*/ 1878562 w 2289110"/>
              <a:gd name="connsiteY1" fmla="*/ 0 h 497633"/>
              <a:gd name="connsiteX2" fmla="*/ 2289110 w 2289110"/>
              <a:gd name="connsiteY2" fmla="*/ 497633 h 497633"/>
              <a:gd name="connsiteX3" fmla="*/ 0 w 2289110"/>
              <a:gd name="connsiteY3" fmla="*/ 497633 h 497633"/>
              <a:gd name="connsiteX4" fmla="*/ 261258 w 2289110"/>
              <a:gd name="connsiteY4" fmla="*/ 37322 h 497633"/>
              <a:gd name="connsiteX0" fmla="*/ 261258 w 2242457"/>
              <a:gd name="connsiteY0" fmla="*/ 37322 h 497633"/>
              <a:gd name="connsiteX1" fmla="*/ 1878562 w 2242457"/>
              <a:gd name="connsiteY1" fmla="*/ 0 h 497633"/>
              <a:gd name="connsiteX2" fmla="*/ 2242457 w 2242457"/>
              <a:gd name="connsiteY2" fmla="*/ 441649 h 497633"/>
              <a:gd name="connsiteX3" fmla="*/ 0 w 2242457"/>
              <a:gd name="connsiteY3" fmla="*/ 497633 h 497633"/>
              <a:gd name="connsiteX4" fmla="*/ 261258 w 2242457"/>
              <a:gd name="connsiteY4" fmla="*/ 37322 h 497633"/>
              <a:gd name="connsiteX0" fmla="*/ 261258 w 2251787"/>
              <a:gd name="connsiteY0" fmla="*/ 37322 h 497633"/>
              <a:gd name="connsiteX1" fmla="*/ 1878562 w 2251787"/>
              <a:gd name="connsiteY1" fmla="*/ 0 h 497633"/>
              <a:gd name="connsiteX2" fmla="*/ 2251787 w 2251787"/>
              <a:gd name="connsiteY2" fmla="*/ 478972 h 497633"/>
              <a:gd name="connsiteX3" fmla="*/ 0 w 2251787"/>
              <a:gd name="connsiteY3" fmla="*/ 497633 h 497633"/>
              <a:gd name="connsiteX4" fmla="*/ 261258 w 2251787"/>
              <a:gd name="connsiteY4" fmla="*/ 37322 h 497633"/>
              <a:gd name="connsiteX0" fmla="*/ 261258 w 2214465"/>
              <a:gd name="connsiteY0" fmla="*/ 37322 h 497633"/>
              <a:gd name="connsiteX1" fmla="*/ 1878562 w 2214465"/>
              <a:gd name="connsiteY1" fmla="*/ 0 h 497633"/>
              <a:gd name="connsiteX2" fmla="*/ 2214465 w 2214465"/>
              <a:gd name="connsiteY2" fmla="*/ 488302 h 497633"/>
              <a:gd name="connsiteX3" fmla="*/ 0 w 2214465"/>
              <a:gd name="connsiteY3" fmla="*/ 497633 h 497633"/>
              <a:gd name="connsiteX4" fmla="*/ 261258 w 2214465"/>
              <a:gd name="connsiteY4" fmla="*/ 37322 h 497633"/>
              <a:gd name="connsiteX0" fmla="*/ 261258 w 2214465"/>
              <a:gd name="connsiteY0" fmla="*/ 9330 h 469641"/>
              <a:gd name="connsiteX1" fmla="*/ 1878562 w 2214465"/>
              <a:gd name="connsiteY1" fmla="*/ 0 h 469641"/>
              <a:gd name="connsiteX2" fmla="*/ 2214465 w 2214465"/>
              <a:gd name="connsiteY2" fmla="*/ 460310 h 469641"/>
              <a:gd name="connsiteX3" fmla="*/ 0 w 2214465"/>
              <a:gd name="connsiteY3" fmla="*/ 469641 h 469641"/>
              <a:gd name="connsiteX4" fmla="*/ 261258 w 2214465"/>
              <a:gd name="connsiteY4" fmla="*/ 9330 h 469641"/>
              <a:gd name="connsiteX0" fmla="*/ 261258 w 2214465"/>
              <a:gd name="connsiteY0" fmla="*/ 9330 h 469641"/>
              <a:gd name="connsiteX1" fmla="*/ 2018521 w 2214465"/>
              <a:gd name="connsiteY1" fmla="*/ 0 h 469641"/>
              <a:gd name="connsiteX2" fmla="*/ 2214465 w 2214465"/>
              <a:gd name="connsiteY2" fmla="*/ 460310 h 469641"/>
              <a:gd name="connsiteX3" fmla="*/ 0 w 2214465"/>
              <a:gd name="connsiteY3" fmla="*/ 469641 h 469641"/>
              <a:gd name="connsiteX4" fmla="*/ 261258 w 2214465"/>
              <a:gd name="connsiteY4" fmla="*/ 9330 h 469641"/>
              <a:gd name="connsiteX0" fmla="*/ 261258 w 2214465"/>
              <a:gd name="connsiteY0" fmla="*/ 0 h 460311"/>
              <a:gd name="connsiteX1" fmla="*/ 2018521 w 2214465"/>
              <a:gd name="connsiteY1" fmla="*/ 9332 h 460311"/>
              <a:gd name="connsiteX2" fmla="*/ 2214465 w 2214465"/>
              <a:gd name="connsiteY2" fmla="*/ 450980 h 460311"/>
              <a:gd name="connsiteX3" fmla="*/ 0 w 2214465"/>
              <a:gd name="connsiteY3" fmla="*/ 460311 h 460311"/>
              <a:gd name="connsiteX4" fmla="*/ 261258 w 2214465"/>
              <a:gd name="connsiteY4" fmla="*/ 0 h 46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465" h="460311">
                <a:moveTo>
                  <a:pt x="261258" y="0"/>
                </a:moveTo>
                <a:lnTo>
                  <a:pt x="2018521" y="9332"/>
                </a:lnTo>
                <a:lnTo>
                  <a:pt x="2214465" y="450980"/>
                </a:lnTo>
                <a:lnTo>
                  <a:pt x="0" y="460311"/>
                </a:lnTo>
                <a:lnTo>
                  <a:pt x="261258" y="0"/>
                </a:lnTo>
                <a:close/>
              </a:path>
            </a:pathLst>
          </a:custGeom>
          <a:gradFill flip="none" rotWithShape="1">
            <a:gsLst>
              <a:gs pos="17000">
                <a:srgbClr val="BB5A09"/>
              </a:gs>
              <a:gs pos="100000">
                <a:srgbClr val="713605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BB5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9" name="Picture 14" descr="\\192.168.1.34\mt_school\afeez shaikh\chemistry tabu\burner-correction.png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35412" b="-5000"/>
          <a:stretch/>
        </p:blipFill>
        <p:spPr bwMode="auto">
          <a:xfrm>
            <a:off x="2300676" y="3819648"/>
            <a:ext cx="1246529" cy="15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3604511" y="2121792"/>
            <a:ext cx="678841" cy="550513"/>
            <a:chOff x="2781887" y="2128935"/>
            <a:chExt cx="678841" cy="550513"/>
          </a:xfrm>
        </p:grpSpPr>
        <p:sp>
          <p:nvSpPr>
            <p:cNvPr id="227" name="Freeform 226"/>
            <p:cNvSpPr/>
            <p:nvPr/>
          </p:nvSpPr>
          <p:spPr>
            <a:xfrm rot="7239618" flipH="1">
              <a:off x="2880459" y="2099179"/>
              <a:ext cx="550513" cy="610025"/>
            </a:xfrm>
            <a:custGeom>
              <a:avLst/>
              <a:gdLst>
                <a:gd name="connsiteX0" fmla="*/ 0 w 1550194"/>
                <a:gd name="connsiteY0" fmla="*/ 1433513 h 1719263"/>
                <a:gd name="connsiteX1" fmla="*/ 97631 w 1550194"/>
                <a:gd name="connsiteY1" fmla="*/ 1319213 h 1719263"/>
                <a:gd name="connsiteX2" fmla="*/ 226219 w 1550194"/>
                <a:gd name="connsiteY2" fmla="*/ 1119188 h 1719263"/>
                <a:gd name="connsiteX3" fmla="*/ 373856 w 1550194"/>
                <a:gd name="connsiteY3" fmla="*/ 945356 h 1719263"/>
                <a:gd name="connsiteX4" fmla="*/ 1178719 w 1550194"/>
                <a:gd name="connsiteY4" fmla="*/ 0 h 1719263"/>
                <a:gd name="connsiteX5" fmla="*/ 1550194 w 1550194"/>
                <a:gd name="connsiteY5" fmla="*/ 283369 h 1719263"/>
                <a:gd name="connsiteX6" fmla="*/ 762000 w 1550194"/>
                <a:gd name="connsiteY6" fmla="*/ 1276350 h 1719263"/>
                <a:gd name="connsiteX7" fmla="*/ 654844 w 1550194"/>
                <a:gd name="connsiteY7" fmla="*/ 1331119 h 1719263"/>
                <a:gd name="connsiteX8" fmla="*/ 609600 w 1550194"/>
                <a:gd name="connsiteY8" fmla="*/ 1469231 h 1719263"/>
                <a:gd name="connsiteX9" fmla="*/ 495300 w 1550194"/>
                <a:gd name="connsiteY9" fmla="*/ 1595438 h 1719263"/>
                <a:gd name="connsiteX10" fmla="*/ 383381 w 1550194"/>
                <a:gd name="connsiteY10" fmla="*/ 1719263 h 1719263"/>
                <a:gd name="connsiteX11" fmla="*/ 0 w 1550194"/>
                <a:gd name="connsiteY11" fmla="*/ 1433513 h 1719263"/>
                <a:gd name="connsiteX0" fmla="*/ 0 w 1550194"/>
                <a:gd name="connsiteY0" fmla="*/ 1437032 h 1722782"/>
                <a:gd name="connsiteX1" fmla="*/ 97631 w 1550194"/>
                <a:gd name="connsiteY1" fmla="*/ 1322732 h 1722782"/>
                <a:gd name="connsiteX2" fmla="*/ 226219 w 1550194"/>
                <a:gd name="connsiteY2" fmla="*/ 1122707 h 1722782"/>
                <a:gd name="connsiteX3" fmla="*/ 373856 w 1550194"/>
                <a:gd name="connsiteY3" fmla="*/ 948875 h 1722782"/>
                <a:gd name="connsiteX4" fmla="*/ 1178719 w 1550194"/>
                <a:gd name="connsiteY4" fmla="*/ 3519 h 1722782"/>
                <a:gd name="connsiteX5" fmla="*/ 1550194 w 1550194"/>
                <a:gd name="connsiteY5" fmla="*/ 286888 h 1722782"/>
                <a:gd name="connsiteX6" fmla="*/ 762000 w 1550194"/>
                <a:gd name="connsiteY6" fmla="*/ 1279869 h 1722782"/>
                <a:gd name="connsiteX7" fmla="*/ 654844 w 1550194"/>
                <a:gd name="connsiteY7" fmla="*/ 1334638 h 1722782"/>
                <a:gd name="connsiteX8" fmla="*/ 609600 w 1550194"/>
                <a:gd name="connsiteY8" fmla="*/ 1472750 h 1722782"/>
                <a:gd name="connsiteX9" fmla="*/ 495300 w 1550194"/>
                <a:gd name="connsiteY9" fmla="*/ 1598957 h 1722782"/>
                <a:gd name="connsiteX10" fmla="*/ 383381 w 1550194"/>
                <a:gd name="connsiteY10" fmla="*/ 1722782 h 1722782"/>
                <a:gd name="connsiteX11" fmla="*/ 0 w 1550194"/>
                <a:gd name="connsiteY11" fmla="*/ 1437032 h 1722782"/>
                <a:gd name="connsiteX0" fmla="*/ 0 w 1550194"/>
                <a:gd name="connsiteY0" fmla="*/ 1437469 h 1723219"/>
                <a:gd name="connsiteX1" fmla="*/ 97631 w 1550194"/>
                <a:gd name="connsiteY1" fmla="*/ 1323169 h 1723219"/>
                <a:gd name="connsiteX2" fmla="*/ 226219 w 1550194"/>
                <a:gd name="connsiteY2" fmla="*/ 1123144 h 1723219"/>
                <a:gd name="connsiteX3" fmla="*/ 373856 w 1550194"/>
                <a:gd name="connsiteY3" fmla="*/ 949312 h 1723219"/>
                <a:gd name="connsiteX4" fmla="*/ 1178719 w 1550194"/>
                <a:gd name="connsiteY4" fmla="*/ 3956 h 1723219"/>
                <a:gd name="connsiteX5" fmla="*/ 1550194 w 1550194"/>
                <a:gd name="connsiteY5" fmla="*/ 287325 h 1723219"/>
                <a:gd name="connsiteX6" fmla="*/ 762000 w 1550194"/>
                <a:gd name="connsiteY6" fmla="*/ 1280306 h 1723219"/>
                <a:gd name="connsiteX7" fmla="*/ 654844 w 1550194"/>
                <a:gd name="connsiteY7" fmla="*/ 1335075 h 1723219"/>
                <a:gd name="connsiteX8" fmla="*/ 609600 w 1550194"/>
                <a:gd name="connsiteY8" fmla="*/ 1473187 h 1723219"/>
                <a:gd name="connsiteX9" fmla="*/ 495300 w 1550194"/>
                <a:gd name="connsiteY9" fmla="*/ 1599394 h 1723219"/>
                <a:gd name="connsiteX10" fmla="*/ 383381 w 1550194"/>
                <a:gd name="connsiteY10" fmla="*/ 1723219 h 1723219"/>
                <a:gd name="connsiteX11" fmla="*/ 0 w 1550194"/>
                <a:gd name="connsiteY11" fmla="*/ 1437469 h 1723219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54844 w 1552192"/>
                <a:gd name="connsiteY7" fmla="*/ 1334483 h 1722627"/>
                <a:gd name="connsiteX8" fmla="*/ 609600 w 1552192"/>
                <a:gd name="connsiteY8" fmla="*/ 1472595 h 1722627"/>
                <a:gd name="connsiteX9" fmla="*/ 495300 w 1552192"/>
                <a:gd name="connsiteY9" fmla="*/ 1598802 h 1722627"/>
                <a:gd name="connsiteX10" fmla="*/ 383381 w 1552192"/>
                <a:gd name="connsiteY10" fmla="*/ 1722627 h 1722627"/>
                <a:gd name="connsiteX11" fmla="*/ 0 w 1552192"/>
                <a:gd name="connsiteY11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52192"/>
                <a:gd name="connsiteY0" fmla="*/ 1436877 h 1722627"/>
                <a:gd name="connsiteX1" fmla="*/ 97631 w 1552192"/>
                <a:gd name="connsiteY1" fmla="*/ 1322577 h 1722627"/>
                <a:gd name="connsiteX2" fmla="*/ 226219 w 1552192"/>
                <a:gd name="connsiteY2" fmla="*/ 1122552 h 1722627"/>
                <a:gd name="connsiteX3" fmla="*/ 373856 w 1552192"/>
                <a:gd name="connsiteY3" fmla="*/ 948720 h 1722627"/>
                <a:gd name="connsiteX4" fmla="*/ 1178719 w 1552192"/>
                <a:gd name="connsiteY4" fmla="*/ 3364 h 1722627"/>
                <a:gd name="connsiteX5" fmla="*/ 1550194 w 1552192"/>
                <a:gd name="connsiteY5" fmla="*/ 286733 h 1722627"/>
                <a:gd name="connsiteX6" fmla="*/ 762000 w 1552192"/>
                <a:gd name="connsiteY6" fmla="*/ 1279714 h 1722627"/>
                <a:gd name="connsiteX7" fmla="*/ 609600 w 1552192"/>
                <a:gd name="connsiteY7" fmla="*/ 1472595 h 1722627"/>
                <a:gd name="connsiteX8" fmla="*/ 495300 w 1552192"/>
                <a:gd name="connsiteY8" fmla="*/ 1598802 h 1722627"/>
                <a:gd name="connsiteX9" fmla="*/ 383381 w 1552192"/>
                <a:gd name="connsiteY9" fmla="*/ 1722627 h 1722627"/>
                <a:gd name="connsiteX10" fmla="*/ 0 w 1552192"/>
                <a:gd name="connsiteY10" fmla="*/ 1436877 h 1722627"/>
                <a:gd name="connsiteX0" fmla="*/ 0 w 1561717"/>
                <a:gd name="connsiteY0" fmla="*/ 1433702 h 1722627"/>
                <a:gd name="connsiteX1" fmla="*/ 107156 w 1561717"/>
                <a:gd name="connsiteY1" fmla="*/ 1322577 h 1722627"/>
                <a:gd name="connsiteX2" fmla="*/ 235744 w 1561717"/>
                <a:gd name="connsiteY2" fmla="*/ 1122552 h 1722627"/>
                <a:gd name="connsiteX3" fmla="*/ 383381 w 1561717"/>
                <a:gd name="connsiteY3" fmla="*/ 948720 h 1722627"/>
                <a:gd name="connsiteX4" fmla="*/ 1188244 w 1561717"/>
                <a:gd name="connsiteY4" fmla="*/ 3364 h 1722627"/>
                <a:gd name="connsiteX5" fmla="*/ 1559719 w 1561717"/>
                <a:gd name="connsiteY5" fmla="*/ 286733 h 1722627"/>
                <a:gd name="connsiteX6" fmla="*/ 771525 w 1561717"/>
                <a:gd name="connsiteY6" fmla="*/ 1279714 h 1722627"/>
                <a:gd name="connsiteX7" fmla="*/ 619125 w 1561717"/>
                <a:gd name="connsiteY7" fmla="*/ 1472595 h 1722627"/>
                <a:gd name="connsiteX8" fmla="*/ 504825 w 1561717"/>
                <a:gd name="connsiteY8" fmla="*/ 1598802 h 1722627"/>
                <a:gd name="connsiteX9" fmla="*/ 392906 w 1561717"/>
                <a:gd name="connsiteY9" fmla="*/ 1722627 h 1722627"/>
                <a:gd name="connsiteX10" fmla="*/ 0 w 1561717"/>
                <a:gd name="connsiteY10" fmla="*/ 1433702 h 1722627"/>
                <a:gd name="connsiteX0" fmla="*/ 0 w 1561717"/>
                <a:gd name="connsiteY0" fmla="*/ 1433702 h 1722627"/>
                <a:gd name="connsiteX1" fmla="*/ 107156 w 1561717"/>
                <a:gd name="connsiteY1" fmla="*/ 1322577 h 1722627"/>
                <a:gd name="connsiteX2" fmla="*/ 235744 w 1561717"/>
                <a:gd name="connsiteY2" fmla="*/ 1122552 h 1722627"/>
                <a:gd name="connsiteX3" fmla="*/ 383381 w 1561717"/>
                <a:gd name="connsiteY3" fmla="*/ 948720 h 1722627"/>
                <a:gd name="connsiteX4" fmla="*/ 1188244 w 1561717"/>
                <a:gd name="connsiteY4" fmla="*/ 3364 h 1722627"/>
                <a:gd name="connsiteX5" fmla="*/ 1559719 w 1561717"/>
                <a:gd name="connsiteY5" fmla="*/ 286733 h 1722627"/>
                <a:gd name="connsiteX6" fmla="*/ 771525 w 1561717"/>
                <a:gd name="connsiteY6" fmla="*/ 1279714 h 1722627"/>
                <a:gd name="connsiteX7" fmla="*/ 619125 w 1561717"/>
                <a:gd name="connsiteY7" fmla="*/ 1472595 h 1722627"/>
                <a:gd name="connsiteX8" fmla="*/ 504825 w 1561717"/>
                <a:gd name="connsiteY8" fmla="*/ 1598802 h 1722627"/>
                <a:gd name="connsiteX9" fmla="*/ 392906 w 1561717"/>
                <a:gd name="connsiteY9" fmla="*/ 1722627 h 1722627"/>
                <a:gd name="connsiteX10" fmla="*/ 0 w 1561717"/>
                <a:gd name="connsiteY10" fmla="*/ 1433702 h 1722627"/>
                <a:gd name="connsiteX0" fmla="*/ 0 w 1561717"/>
                <a:gd name="connsiteY0" fmla="*/ 1433702 h 1722627"/>
                <a:gd name="connsiteX1" fmla="*/ 107156 w 1561717"/>
                <a:gd name="connsiteY1" fmla="*/ 1322577 h 1722627"/>
                <a:gd name="connsiteX2" fmla="*/ 235744 w 1561717"/>
                <a:gd name="connsiteY2" fmla="*/ 1122552 h 1722627"/>
                <a:gd name="connsiteX3" fmla="*/ 383381 w 1561717"/>
                <a:gd name="connsiteY3" fmla="*/ 948720 h 1722627"/>
                <a:gd name="connsiteX4" fmla="*/ 1188244 w 1561717"/>
                <a:gd name="connsiteY4" fmla="*/ 3364 h 1722627"/>
                <a:gd name="connsiteX5" fmla="*/ 1559719 w 1561717"/>
                <a:gd name="connsiteY5" fmla="*/ 286733 h 1722627"/>
                <a:gd name="connsiteX6" fmla="*/ 771525 w 1561717"/>
                <a:gd name="connsiteY6" fmla="*/ 1279714 h 1722627"/>
                <a:gd name="connsiteX7" fmla="*/ 619125 w 1561717"/>
                <a:gd name="connsiteY7" fmla="*/ 1472595 h 1722627"/>
                <a:gd name="connsiteX8" fmla="*/ 504825 w 1561717"/>
                <a:gd name="connsiteY8" fmla="*/ 1598802 h 1722627"/>
                <a:gd name="connsiteX9" fmla="*/ 392906 w 1561717"/>
                <a:gd name="connsiteY9" fmla="*/ 1722627 h 1722627"/>
                <a:gd name="connsiteX10" fmla="*/ 0 w 1561717"/>
                <a:gd name="connsiteY10" fmla="*/ 1433702 h 1722627"/>
                <a:gd name="connsiteX0" fmla="*/ 0 w 1554573"/>
                <a:gd name="connsiteY0" fmla="*/ 1438465 h 1722627"/>
                <a:gd name="connsiteX1" fmla="*/ 100012 w 1554573"/>
                <a:gd name="connsiteY1" fmla="*/ 1322577 h 1722627"/>
                <a:gd name="connsiteX2" fmla="*/ 228600 w 1554573"/>
                <a:gd name="connsiteY2" fmla="*/ 1122552 h 1722627"/>
                <a:gd name="connsiteX3" fmla="*/ 376237 w 1554573"/>
                <a:gd name="connsiteY3" fmla="*/ 948720 h 1722627"/>
                <a:gd name="connsiteX4" fmla="*/ 1181100 w 1554573"/>
                <a:gd name="connsiteY4" fmla="*/ 3364 h 1722627"/>
                <a:gd name="connsiteX5" fmla="*/ 1552575 w 1554573"/>
                <a:gd name="connsiteY5" fmla="*/ 286733 h 1722627"/>
                <a:gd name="connsiteX6" fmla="*/ 764381 w 1554573"/>
                <a:gd name="connsiteY6" fmla="*/ 1279714 h 1722627"/>
                <a:gd name="connsiteX7" fmla="*/ 611981 w 1554573"/>
                <a:gd name="connsiteY7" fmla="*/ 1472595 h 1722627"/>
                <a:gd name="connsiteX8" fmla="*/ 497681 w 1554573"/>
                <a:gd name="connsiteY8" fmla="*/ 1598802 h 1722627"/>
                <a:gd name="connsiteX9" fmla="*/ 385762 w 1554573"/>
                <a:gd name="connsiteY9" fmla="*/ 1722627 h 1722627"/>
                <a:gd name="connsiteX10" fmla="*/ 0 w 1554573"/>
                <a:gd name="connsiteY10" fmla="*/ 1438465 h 172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4573" h="1722627">
                  <a:moveTo>
                    <a:pt x="0" y="1438465"/>
                  </a:moveTo>
                  <a:cubicBezTo>
                    <a:pt x="70644" y="1407508"/>
                    <a:pt x="67468" y="1360677"/>
                    <a:pt x="100012" y="1322577"/>
                  </a:cubicBezTo>
                  <a:cubicBezTo>
                    <a:pt x="85725" y="1243995"/>
                    <a:pt x="164306" y="1163034"/>
                    <a:pt x="228600" y="1122552"/>
                  </a:cubicBezTo>
                  <a:cubicBezTo>
                    <a:pt x="323056" y="1095565"/>
                    <a:pt x="327025" y="1006664"/>
                    <a:pt x="376237" y="948720"/>
                  </a:cubicBezTo>
                  <a:lnTo>
                    <a:pt x="1181100" y="3364"/>
                  </a:lnTo>
                  <a:cubicBezTo>
                    <a:pt x="1454943" y="-30767"/>
                    <a:pt x="1571626" y="204184"/>
                    <a:pt x="1552575" y="286733"/>
                  </a:cubicBezTo>
                  <a:lnTo>
                    <a:pt x="764381" y="1279714"/>
                  </a:lnTo>
                  <a:cubicBezTo>
                    <a:pt x="639763" y="1370202"/>
                    <a:pt x="636587" y="1403539"/>
                    <a:pt x="611981" y="1472595"/>
                  </a:cubicBezTo>
                  <a:cubicBezTo>
                    <a:pt x="602456" y="1524189"/>
                    <a:pt x="576262" y="1561495"/>
                    <a:pt x="497681" y="1598802"/>
                  </a:cubicBezTo>
                  <a:cubicBezTo>
                    <a:pt x="460375" y="1640077"/>
                    <a:pt x="399255" y="1645633"/>
                    <a:pt x="385762" y="1722627"/>
                  </a:cubicBezTo>
                  <a:cubicBezTo>
                    <a:pt x="462755" y="1632138"/>
                    <a:pt x="234951" y="1336071"/>
                    <a:pt x="0" y="1438465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8" name="Oval 227"/>
            <p:cNvSpPr/>
            <p:nvPr/>
          </p:nvSpPr>
          <p:spPr>
            <a:xfrm rot="5147667" flipH="1">
              <a:off x="2745534" y="2405246"/>
              <a:ext cx="163978" cy="91272"/>
            </a:xfrm>
            <a:prstGeom prst="ellipse">
              <a:avLst/>
            </a:prstGeom>
            <a:blipFill dpi="0" rotWithShape="1">
              <a:blip r:embed="rId6" cstate="print">
                <a:alphaModFix amt="4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9" name="Oval 228"/>
            <p:cNvSpPr/>
            <p:nvPr/>
          </p:nvSpPr>
          <p:spPr>
            <a:xfrm rot="5147667" flipH="1">
              <a:off x="2790484" y="2436318"/>
              <a:ext cx="70621" cy="45719"/>
            </a:xfrm>
            <a:prstGeom prst="ellipse">
              <a:avLst/>
            </a:prstGeom>
            <a:blipFill dpi="0" rotWithShape="1">
              <a:blip r:embed="rId7" cstate="print">
                <a:alphaModFix amt="4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4" name="Rectangle 1"/>
          <p:cNvSpPr/>
          <p:nvPr/>
        </p:nvSpPr>
        <p:spPr>
          <a:xfrm rot="4798646" flipH="1">
            <a:off x="3242591" y="2125904"/>
            <a:ext cx="39773" cy="782405"/>
          </a:xfrm>
          <a:custGeom>
            <a:avLst/>
            <a:gdLst>
              <a:gd name="connsiteX0" fmla="*/ 0 w 78205"/>
              <a:gd name="connsiteY0" fmla="*/ 0 h 4572000"/>
              <a:gd name="connsiteX1" fmla="*/ 78205 w 78205"/>
              <a:gd name="connsiteY1" fmla="*/ 0 h 4572000"/>
              <a:gd name="connsiteX2" fmla="*/ 78205 w 78205"/>
              <a:gd name="connsiteY2" fmla="*/ 4572000 h 4572000"/>
              <a:gd name="connsiteX3" fmla="*/ 0 w 78205"/>
              <a:gd name="connsiteY3" fmla="*/ 4572000 h 4572000"/>
              <a:gd name="connsiteX4" fmla="*/ 0 w 78205"/>
              <a:gd name="connsiteY4" fmla="*/ 0 h 4572000"/>
              <a:gd name="connsiteX0" fmla="*/ 0 w 78205"/>
              <a:gd name="connsiteY0" fmla="*/ 2847 h 4574847"/>
              <a:gd name="connsiteX1" fmla="*/ 41718 w 78205"/>
              <a:gd name="connsiteY1" fmla="*/ 0 h 4574847"/>
              <a:gd name="connsiteX2" fmla="*/ 78205 w 78205"/>
              <a:gd name="connsiteY2" fmla="*/ 2847 h 4574847"/>
              <a:gd name="connsiteX3" fmla="*/ 78205 w 78205"/>
              <a:gd name="connsiteY3" fmla="*/ 4574847 h 4574847"/>
              <a:gd name="connsiteX4" fmla="*/ 0 w 78205"/>
              <a:gd name="connsiteY4" fmla="*/ 4574847 h 4574847"/>
              <a:gd name="connsiteX5" fmla="*/ 0 w 78205"/>
              <a:gd name="connsiteY5" fmla="*/ 2847 h 4574847"/>
              <a:gd name="connsiteX0" fmla="*/ 0 w 78205"/>
              <a:gd name="connsiteY0" fmla="*/ 57790 h 4629790"/>
              <a:gd name="connsiteX1" fmla="*/ 45643 w 78205"/>
              <a:gd name="connsiteY1" fmla="*/ 0 h 4629790"/>
              <a:gd name="connsiteX2" fmla="*/ 78205 w 78205"/>
              <a:gd name="connsiteY2" fmla="*/ 57790 h 4629790"/>
              <a:gd name="connsiteX3" fmla="*/ 78205 w 78205"/>
              <a:gd name="connsiteY3" fmla="*/ 4629790 h 4629790"/>
              <a:gd name="connsiteX4" fmla="*/ 0 w 78205"/>
              <a:gd name="connsiteY4" fmla="*/ 4629790 h 4629790"/>
              <a:gd name="connsiteX5" fmla="*/ 0 w 78205"/>
              <a:gd name="connsiteY5" fmla="*/ 57790 h 4629790"/>
              <a:gd name="connsiteX0" fmla="*/ 0 w 78205"/>
              <a:gd name="connsiteY0" fmla="*/ 57790 h 4629790"/>
              <a:gd name="connsiteX1" fmla="*/ 45643 w 78205"/>
              <a:gd name="connsiteY1" fmla="*/ 0 h 4629790"/>
              <a:gd name="connsiteX2" fmla="*/ 78205 w 78205"/>
              <a:gd name="connsiteY2" fmla="*/ 57790 h 4629790"/>
              <a:gd name="connsiteX3" fmla="*/ 78205 w 78205"/>
              <a:gd name="connsiteY3" fmla="*/ 4629790 h 4629790"/>
              <a:gd name="connsiteX4" fmla="*/ 0 w 78205"/>
              <a:gd name="connsiteY4" fmla="*/ 4629790 h 4629790"/>
              <a:gd name="connsiteX5" fmla="*/ 0 w 78205"/>
              <a:gd name="connsiteY5" fmla="*/ 57790 h 4629790"/>
              <a:gd name="connsiteX0" fmla="*/ 3232 w 81437"/>
              <a:gd name="connsiteY0" fmla="*/ 57790 h 4629790"/>
              <a:gd name="connsiteX1" fmla="*/ 48875 w 81437"/>
              <a:gd name="connsiteY1" fmla="*/ 0 h 4629790"/>
              <a:gd name="connsiteX2" fmla="*/ 81437 w 81437"/>
              <a:gd name="connsiteY2" fmla="*/ 57790 h 4629790"/>
              <a:gd name="connsiteX3" fmla="*/ 81437 w 81437"/>
              <a:gd name="connsiteY3" fmla="*/ 4629790 h 4629790"/>
              <a:gd name="connsiteX4" fmla="*/ 3232 w 81437"/>
              <a:gd name="connsiteY4" fmla="*/ 4629790 h 4629790"/>
              <a:gd name="connsiteX5" fmla="*/ 3232 w 81437"/>
              <a:gd name="connsiteY5" fmla="*/ 57790 h 4629790"/>
              <a:gd name="connsiteX0" fmla="*/ 3232 w 81437"/>
              <a:gd name="connsiteY0" fmla="*/ 57790 h 4629790"/>
              <a:gd name="connsiteX1" fmla="*/ 48875 w 81437"/>
              <a:gd name="connsiteY1" fmla="*/ 0 h 4629790"/>
              <a:gd name="connsiteX2" fmla="*/ 81437 w 81437"/>
              <a:gd name="connsiteY2" fmla="*/ 57790 h 4629790"/>
              <a:gd name="connsiteX3" fmla="*/ 81437 w 81437"/>
              <a:gd name="connsiteY3" fmla="*/ 4629790 h 4629790"/>
              <a:gd name="connsiteX4" fmla="*/ 3232 w 81437"/>
              <a:gd name="connsiteY4" fmla="*/ 4629790 h 4629790"/>
              <a:gd name="connsiteX5" fmla="*/ 3232 w 81437"/>
              <a:gd name="connsiteY5" fmla="*/ 57790 h 4629790"/>
              <a:gd name="connsiteX0" fmla="*/ 1553 w 79758"/>
              <a:gd name="connsiteY0" fmla="*/ 57834 h 4629834"/>
              <a:gd name="connsiteX1" fmla="*/ 47196 w 79758"/>
              <a:gd name="connsiteY1" fmla="*/ 44 h 4629834"/>
              <a:gd name="connsiteX2" fmla="*/ 79758 w 79758"/>
              <a:gd name="connsiteY2" fmla="*/ 57834 h 4629834"/>
              <a:gd name="connsiteX3" fmla="*/ 79758 w 79758"/>
              <a:gd name="connsiteY3" fmla="*/ 4629834 h 4629834"/>
              <a:gd name="connsiteX4" fmla="*/ 1553 w 79758"/>
              <a:gd name="connsiteY4" fmla="*/ 4629834 h 4629834"/>
              <a:gd name="connsiteX5" fmla="*/ 1553 w 79758"/>
              <a:gd name="connsiteY5" fmla="*/ 57834 h 4629834"/>
              <a:gd name="connsiteX0" fmla="*/ 1553 w 79758"/>
              <a:gd name="connsiteY0" fmla="*/ 58254 h 4630254"/>
              <a:gd name="connsiteX1" fmla="*/ 47196 w 79758"/>
              <a:gd name="connsiteY1" fmla="*/ 464 h 4630254"/>
              <a:gd name="connsiteX2" fmla="*/ 79758 w 79758"/>
              <a:gd name="connsiteY2" fmla="*/ 58254 h 4630254"/>
              <a:gd name="connsiteX3" fmla="*/ 79758 w 79758"/>
              <a:gd name="connsiteY3" fmla="*/ 4630254 h 4630254"/>
              <a:gd name="connsiteX4" fmla="*/ 1553 w 79758"/>
              <a:gd name="connsiteY4" fmla="*/ 4630254 h 4630254"/>
              <a:gd name="connsiteX5" fmla="*/ 1553 w 79758"/>
              <a:gd name="connsiteY5" fmla="*/ 58254 h 4630254"/>
              <a:gd name="connsiteX0" fmla="*/ 1363 w 79568"/>
              <a:gd name="connsiteY0" fmla="*/ 58550 h 4630550"/>
              <a:gd name="connsiteX1" fmla="*/ 47006 w 79568"/>
              <a:gd name="connsiteY1" fmla="*/ 760 h 4630550"/>
              <a:gd name="connsiteX2" fmla="*/ 79568 w 79568"/>
              <a:gd name="connsiteY2" fmla="*/ 58550 h 4630550"/>
              <a:gd name="connsiteX3" fmla="*/ 79568 w 79568"/>
              <a:gd name="connsiteY3" fmla="*/ 4630550 h 4630550"/>
              <a:gd name="connsiteX4" fmla="*/ 1363 w 79568"/>
              <a:gd name="connsiteY4" fmla="*/ 4630550 h 4630550"/>
              <a:gd name="connsiteX5" fmla="*/ 1363 w 79568"/>
              <a:gd name="connsiteY5" fmla="*/ 58550 h 4630550"/>
              <a:gd name="connsiteX0" fmla="*/ 1363 w 79568"/>
              <a:gd name="connsiteY0" fmla="*/ 58550 h 4630550"/>
              <a:gd name="connsiteX1" fmla="*/ 47006 w 79568"/>
              <a:gd name="connsiteY1" fmla="*/ 760 h 4630550"/>
              <a:gd name="connsiteX2" fmla="*/ 79568 w 79568"/>
              <a:gd name="connsiteY2" fmla="*/ 58550 h 4630550"/>
              <a:gd name="connsiteX3" fmla="*/ 79568 w 79568"/>
              <a:gd name="connsiteY3" fmla="*/ 4630550 h 4630550"/>
              <a:gd name="connsiteX4" fmla="*/ 41627 w 79568"/>
              <a:gd name="connsiteY4" fmla="*/ 4626532 h 4630550"/>
              <a:gd name="connsiteX5" fmla="*/ 1363 w 79568"/>
              <a:gd name="connsiteY5" fmla="*/ 4630550 h 4630550"/>
              <a:gd name="connsiteX6" fmla="*/ 1363 w 79568"/>
              <a:gd name="connsiteY6" fmla="*/ 58550 h 4630550"/>
              <a:gd name="connsiteX0" fmla="*/ 1363 w 79568"/>
              <a:gd name="connsiteY0" fmla="*/ 58550 h 4654453"/>
              <a:gd name="connsiteX1" fmla="*/ 47006 w 79568"/>
              <a:gd name="connsiteY1" fmla="*/ 760 h 4654453"/>
              <a:gd name="connsiteX2" fmla="*/ 79568 w 79568"/>
              <a:gd name="connsiteY2" fmla="*/ 58550 h 4654453"/>
              <a:gd name="connsiteX3" fmla="*/ 79568 w 79568"/>
              <a:gd name="connsiteY3" fmla="*/ 4630550 h 4654453"/>
              <a:gd name="connsiteX4" fmla="*/ 41627 w 79568"/>
              <a:gd name="connsiteY4" fmla="*/ 4654453 h 4654453"/>
              <a:gd name="connsiteX5" fmla="*/ 1363 w 79568"/>
              <a:gd name="connsiteY5" fmla="*/ 4630550 h 4654453"/>
              <a:gd name="connsiteX6" fmla="*/ 1363 w 79568"/>
              <a:gd name="connsiteY6" fmla="*/ 58550 h 4654453"/>
              <a:gd name="connsiteX0" fmla="*/ 1363 w 79568"/>
              <a:gd name="connsiteY0" fmla="*/ 58550 h 4654453"/>
              <a:gd name="connsiteX1" fmla="*/ 47006 w 79568"/>
              <a:gd name="connsiteY1" fmla="*/ 760 h 4654453"/>
              <a:gd name="connsiteX2" fmla="*/ 79568 w 79568"/>
              <a:gd name="connsiteY2" fmla="*/ 58550 h 4654453"/>
              <a:gd name="connsiteX3" fmla="*/ 79568 w 79568"/>
              <a:gd name="connsiteY3" fmla="*/ 4630550 h 4654453"/>
              <a:gd name="connsiteX4" fmla="*/ 41627 w 79568"/>
              <a:gd name="connsiteY4" fmla="*/ 4654453 h 4654453"/>
              <a:gd name="connsiteX5" fmla="*/ 1363 w 79568"/>
              <a:gd name="connsiteY5" fmla="*/ 4630550 h 4654453"/>
              <a:gd name="connsiteX6" fmla="*/ 1363 w 79568"/>
              <a:gd name="connsiteY6" fmla="*/ 58550 h 4654453"/>
              <a:gd name="connsiteX0" fmla="*/ 1363 w 79568"/>
              <a:gd name="connsiteY0" fmla="*/ 58550 h 4654453"/>
              <a:gd name="connsiteX1" fmla="*/ 47006 w 79568"/>
              <a:gd name="connsiteY1" fmla="*/ 760 h 4654453"/>
              <a:gd name="connsiteX2" fmla="*/ 79568 w 79568"/>
              <a:gd name="connsiteY2" fmla="*/ 58550 h 4654453"/>
              <a:gd name="connsiteX3" fmla="*/ 79568 w 79568"/>
              <a:gd name="connsiteY3" fmla="*/ 4630550 h 4654453"/>
              <a:gd name="connsiteX4" fmla="*/ 41627 w 79568"/>
              <a:gd name="connsiteY4" fmla="*/ 4654453 h 4654453"/>
              <a:gd name="connsiteX5" fmla="*/ 1363 w 79568"/>
              <a:gd name="connsiteY5" fmla="*/ 4630550 h 4654453"/>
              <a:gd name="connsiteX6" fmla="*/ 1363 w 79568"/>
              <a:gd name="connsiteY6" fmla="*/ 58550 h 4654453"/>
              <a:gd name="connsiteX0" fmla="*/ 1363 w 79568"/>
              <a:gd name="connsiteY0" fmla="*/ 58550 h 4654453"/>
              <a:gd name="connsiteX1" fmla="*/ 47006 w 79568"/>
              <a:gd name="connsiteY1" fmla="*/ 760 h 4654453"/>
              <a:gd name="connsiteX2" fmla="*/ 79568 w 79568"/>
              <a:gd name="connsiteY2" fmla="*/ 58550 h 4654453"/>
              <a:gd name="connsiteX3" fmla="*/ 79568 w 79568"/>
              <a:gd name="connsiteY3" fmla="*/ 4630550 h 4654453"/>
              <a:gd name="connsiteX4" fmla="*/ 41627 w 79568"/>
              <a:gd name="connsiteY4" fmla="*/ 4654453 h 4654453"/>
              <a:gd name="connsiteX5" fmla="*/ 1363 w 79568"/>
              <a:gd name="connsiteY5" fmla="*/ 4630550 h 4654453"/>
              <a:gd name="connsiteX6" fmla="*/ 1363 w 79568"/>
              <a:gd name="connsiteY6" fmla="*/ 58550 h 4654453"/>
              <a:gd name="connsiteX0" fmla="*/ 1363 w 79568"/>
              <a:gd name="connsiteY0" fmla="*/ 58550 h 4654453"/>
              <a:gd name="connsiteX1" fmla="*/ 47006 w 79568"/>
              <a:gd name="connsiteY1" fmla="*/ 760 h 4654453"/>
              <a:gd name="connsiteX2" fmla="*/ 79568 w 79568"/>
              <a:gd name="connsiteY2" fmla="*/ 58550 h 4654453"/>
              <a:gd name="connsiteX3" fmla="*/ 79568 w 79568"/>
              <a:gd name="connsiteY3" fmla="*/ 4630550 h 4654453"/>
              <a:gd name="connsiteX4" fmla="*/ 41627 w 79568"/>
              <a:gd name="connsiteY4" fmla="*/ 4654453 h 4654453"/>
              <a:gd name="connsiteX5" fmla="*/ 1363 w 79568"/>
              <a:gd name="connsiteY5" fmla="*/ 4630550 h 4654453"/>
              <a:gd name="connsiteX6" fmla="*/ 1363 w 79568"/>
              <a:gd name="connsiteY6" fmla="*/ 58550 h 4654453"/>
              <a:gd name="connsiteX0" fmla="*/ 1363 w 79568"/>
              <a:gd name="connsiteY0" fmla="*/ 58550 h 4649691"/>
              <a:gd name="connsiteX1" fmla="*/ 47006 w 79568"/>
              <a:gd name="connsiteY1" fmla="*/ 760 h 4649691"/>
              <a:gd name="connsiteX2" fmla="*/ 79568 w 79568"/>
              <a:gd name="connsiteY2" fmla="*/ 58550 h 4649691"/>
              <a:gd name="connsiteX3" fmla="*/ 79568 w 79568"/>
              <a:gd name="connsiteY3" fmla="*/ 4630550 h 4649691"/>
              <a:gd name="connsiteX4" fmla="*/ 39246 w 79568"/>
              <a:gd name="connsiteY4" fmla="*/ 4649691 h 4649691"/>
              <a:gd name="connsiteX5" fmla="*/ 1363 w 79568"/>
              <a:gd name="connsiteY5" fmla="*/ 4630550 h 4649691"/>
              <a:gd name="connsiteX6" fmla="*/ 1363 w 79568"/>
              <a:gd name="connsiteY6" fmla="*/ 58550 h 4649691"/>
              <a:gd name="connsiteX0" fmla="*/ 1363 w 79568"/>
              <a:gd name="connsiteY0" fmla="*/ 58550 h 4649691"/>
              <a:gd name="connsiteX1" fmla="*/ 47006 w 79568"/>
              <a:gd name="connsiteY1" fmla="*/ 760 h 4649691"/>
              <a:gd name="connsiteX2" fmla="*/ 79568 w 79568"/>
              <a:gd name="connsiteY2" fmla="*/ 58550 h 4649691"/>
              <a:gd name="connsiteX3" fmla="*/ 79568 w 79568"/>
              <a:gd name="connsiteY3" fmla="*/ 4630550 h 4649691"/>
              <a:gd name="connsiteX4" fmla="*/ 39246 w 79568"/>
              <a:gd name="connsiteY4" fmla="*/ 4649691 h 4649691"/>
              <a:gd name="connsiteX5" fmla="*/ 1363 w 79568"/>
              <a:gd name="connsiteY5" fmla="*/ 4630550 h 4649691"/>
              <a:gd name="connsiteX6" fmla="*/ 1363 w 79568"/>
              <a:gd name="connsiteY6" fmla="*/ 58550 h 4649691"/>
              <a:gd name="connsiteX0" fmla="*/ 1363 w 79568"/>
              <a:gd name="connsiteY0" fmla="*/ 58550 h 4649691"/>
              <a:gd name="connsiteX1" fmla="*/ 47006 w 79568"/>
              <a:gd name="connsiteY1" fmla="*/ 760 h 4649691"/>
              <a:gd name="connsiteX2" fmla="*/ 79568 w 79568"/>
              <a:gd name="connsiteY2" fmla="*/ 58550 h 4649691"/>
              <a:gd name="connsiteX3" fmla="*/ 79568 w 79568"/>
              <a:gd name="connsiteY3" fmla="*/ 4630550 h 4649691"/>
              <a:gd name="connsiteX4" fmla="*/ 39246 w 79568"/>
              <a:gd name="connsiteY4" fmla="*/ 4649691 h 4649691"/>
              <a:gd name="connsiteX5" fmla="*/ 1363 w 79568"/>
              <a:gd name="connsiteY5" fmla="*/ 4630550 h 4649691"/>
              <a:gd name="connsiteX6" fmla="*/ 1363 w 79568"/>
              <a:gd name="connsiteY6" fmla="*/ 58550 h 4649691"/>
              <a:gd name="connsiteX0" fmla="*/ 1363 w 79568"/>
              <a:gd name="connsiteY0" fmla="*/ 58550 h 4649691"/>
              <a:gd name="connsiteX1" fmla="*/ 47006 w 79568"/>
              <a:gd name="connsiteY1" fmla="*/ 760 h 4649691"/>
              <a:gd name="connsiteX2" fmla="*/ 79568 w 79568"/>
              <a:gd name="connsiteY2" fmla="*/ 58550 h 4649691"/>
              <a:gd name="connsiteX3" fmla="*/ 79568 w 79568"/>
              <a:gd name="connsiteY3" fmla="*/ 4630550 h 4649691"/>
              <a:gd name="connsiteX4" fmla="*/ 44008 w 79568"/>
              <a:gd name="connsiteY4" fmla="*/ 4649691 h 4649691"/>
              <a:gd name="connsiteX5" fmla="*/ 1363 w 79568"/>
              <a:gd name="connsiteY5" fmla="*/ 4630550 h 4649691"/>
              <a:gd name="connsiteX6" fmla="*/ 1363 w 79568"/>
              <a:gd name="connsiteY6" fmla="*/ 58550 h 4649691"/>
              <a:gd name="connsiteX0" fmla="*/ 1363 w 79568"/>
              <a:gd name="connsiteY0" fmla="*/ 58550 h 4650334"/>
              <a:gd name="connsiteX1" fmla="*/ 47006 w 79568"/>
              <a:gd name="connsiteY1" fmla="*/ 760 h 4650334"/>
              <a:gd name="connsiteX2" fmla="*/ 79568 w 79568"/>
              <a:gd name="connsiteY2" fmla="*/ 58550 h 4650334"/>
              <a:gd name="connsiteX3" fmla="*/ 79568 w 79568"/>
              <a:gd name="connsiteY3" fmla="*/ 4630550 h 4650334"/>
              <a:gd name="connsiteX4" fmla="*/ 44008 w 79568"/>
              <a:gd name="connsiteY4" fmla="*/ 4649691 h 4650334"/>
              <a:gd name="connsiteX5" fmla="*/ 1363 w 79568"/>
              <a:gd name="connsiteY5" fmla="*/ 4630550 h 4650334"/>
              <a:gd name="connsiteX6" fmla="*/ 1363 w 79568"/>
              <a:gd name="connsiteY6" fmla="*/ 58550 h 4650334"/>
              <a:gd name="connsiteX0" fmla="*/ 1363 w 79568"/>
              <a:gd name="connsiteY0" fmla="*/ 58550 h 4650334"/>
              <a:gd name="connsiteX1" fmla="*/ 47006 w 79568"/>
              <a:gd name="connsiteY1" fmla="*/ 760 h 4650334"/>
              <a:gd name="connsiteX2" fmla="*/ 79568 w 79568"/>
              <a:gd name="connsiteY2" fmla="*/ 58550 h 4650334"/>
              <a:gd name="connsiteX3" fmla="*/ 79568 w 79568"/>
              <a:gd name="connsiteY3" fmla="*/ 4630550 h 4650334"/>
              <a:gd name="connsiteX4" fmla="*/ 44008 w 79568"/>
              <a:gd name="connsiteY4" fmla="*/ 4649691 h 4650334"/>
              <a:gd name="connsiteX5" fmla="*/ 1363 w 79568"/>
              <a:gd name="connsiteY5" fmla="*/ 4630550 h 4650334"/>
              <a:gd name="connsiteX6" fmla="*/ 1363 w 79568"/>
              <a:gd name="connsiteY6" fmla="*/ 58550 h 4650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568" h="4650334">
                <a:moveTo>
                  <a:pt x="1363" y="58550"/>
                </a:moveTo>
                <a:cubicBezTo>
                  <a:pt x="-4088" y="31538"/>
                  <a:pt x="5961" y="-5807"/>
                  <a:pt x="47006" y="760"/>
                </a:cubicBezTo>
                <a:cubicBezTo>
                  <a:pt x="73359" y="-3224"/>
                  <a:pt x="79046" y="18622"/>
                  <a:pt x="79568" y="58550"/>
                </a:cubicBezTo>
                <a:lnTo>
                  <a:pt x="79568" y="4630550"/>
                </a:lnTo>
                <a:cubicBezTo>
                  <a:pt x="66921" y="4638518"/>
                  <a:pt x="70943" y="4653630"/>
                  <a:pt x="44008" y="4649691"/>
                </a:cubicBezTo>
                <a:cubicBezTo>
                  <a:pt x="9156" y="4648867"/>
                  <a:pt x="14784" y="4638518"/>
                  <a:pt x="1363" y="4630550"/>
                </a:cubicBezTo>
                <a:lnTo>
                  <a:pt x="1363" y="58550"/>
                </a:lnTo>
                <a:close/>
              </a:path>
            </a:pathLst>
          </a:custGeom>
          <a:gradFill flip="none" rotWithShape="1">
            <a:gsLst>
              <a:gs pos="1300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75000"/>
                </a:schemeClr>
              </a:gs>
              <a:gs pos="90000">
                <a:schemeClr val="tx1">
                  <a:lumMod val="65000"/>
                  <a:lumOff val="35000"/>
                </a:schemeClr>
              </a:gs>
            </a:gsLst>
            <a:lin ang="10800000" scaled="1"/>
            <a:tileRect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16"/>
          <p:cNvSpPr/>
          <p:nvPr/>
        </p:nvSpPr>
        <p:spPr>
          <a:xfrm rot="20998646" flipH="1" flipV="1">
            <a:off x="2512381" y="2556845"/>
            <a:ext cx="423251" cy="53760"/>
          </a:xfrm>
          <a:custGeom>
            <a:avLst/>
            <a:gdLst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0 w 710958"/>
              <a:gd name="connsiteY3" fmla="*/ 62296 h 62296"/>
              <a:gd name="connsiteX4" fmla="*/ 0 w 710958"/>
              <a:gd name="connsiteY4" fmla="*/ 0 h 62296"/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343479 w 710958"/>
              <a:gd name="connsiteY3" fmla="*/ 62205 h 62296"/>
              <a:gd name="connsiteX4" fmla="*/ 0 w 710958"/>
              <a:gd name="connsiteY4" fmla="*/ 62296 h 62296"/>
              <a:gd name="connsiteX5" fmla="*/ 0 w 710958"/>
              <a:gd name="connsiteY5" fmla="*/ 0 h 62296"/>
              <a:gd name="connsiteX0" fmla="*/ 0 w 710958"/>
              <a:gd name="connsiteY0" fmla="*/ 0 h 62296"/>
              <a:gd name="connsiteX1" fmla="*/ 321794 w 710958"/>
              <a:gd name="connsiteY1" fmla="*/ 763 h 62296"/>
              <a:gd name="connsiteX2" fmla="*/ 710958 w 710958"/>
              <a:gd name="connsiteY2" fmla="*/ 0 h 62296"/>
              <a:gd name="connsiteX3" fmla="*/ 710958 w 710958"/>
              <a:gd name="connsiteY3" fmla="*/ 62296 h 62296"/>
              <a:gd name="connsiteX4" fmla="*/ 343479 w 710958"/>
              <a:gd name="connsiteY4" fmla="*/ 62205 h 62296"/>
              <a:gd name="connsiteX5" fmla="*/ 0 w 710958"/>
              <a:gd name="connsiteY5" fmla="*/ 62296 h 62296"/>
              <a:gd name="connsiteX6" fmla="*/ 0 w 710958"/>
              <a:gd name="connsiteY6" fmla="*/ 0 h 62296"/>
              <a:gd name="connsiteX0" fmla="*/ 0 w 710958"/>
              <a:gd name="connsiteY0" fmla="*/ 0 h 109190"/>
              <a:gd name="connsiteX1" fmla="*/ 321794 w 710958"/>
              <a:gd name="connsiteY1" fmla="*/ 763 h 109190"/>
              <a:gd name="connsiteX2" fmla="*/ 710958 w 710958"/>
              <a:gd name="connsiteY2" fmla="*/ 0 h 109190"/>
              <a:gd name="connsiteX3" fmla="*/ 710958 w 710958"/>
              <a:gd name="connsiteY3" fmla="*/ 62296 h 109190"/>
              <a:gd name="connsiteX4" fmla="*/ 354322 w 710958"/>
              <a:gd name="connsiteY4" fmla="*/ 109190 h 109190"/>
              <a:gd name="connsiteX5" fmla="*/ 0 w 710958"/>
              <a:gd name="connsiteY5" fmla="*/ 62296 h 109190"/>
              <a:gd name="connsiteX6" fmla="*/ 0 w 710958"/>
              <a:gd name="connsiteY6" fmla="*/ 0 h 109190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57400 w 710958"/>
              <a:gd name="connsiteY1" fmla="*/ 64824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06318 w 710958"/>
              <a:gd name="connsiteY2" fmla="*/ 5240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58" h="109268">
                <a:moveTo>
                  <a:pt x="0" y="0"/>
                </a:moveTo>
                <a:cubicBezTo>
                  <a:pt x="220242" y="13772"/>
                  <a:pt x="160408" y="55662"/>
                  <a:pt x="334199" y="59585"/>
                </a:cubicBezTo>
                <a:cubicBezTo>
                  <a:pt x="473203" y="57286"/>
                  <a:pt x="457909" y="-2938"/>
                  <a:pt x="706318" y="5240"/>
                </a:cubicBezTo>
                <a:lnTo>
                  <a:pt x="710958" y="51818"/>
                </a:lnTo>
                <a:cubicBezTo>
                  <a:pt x="508952" y="27692"/>
                  <a:pt x="509343" y="104401"/>
                  <a:pt x="354322" y="109190"/>
                </a:cubicBezTo>
                <a:cubicBezTo>
                  <a:pt x="228986" y="111630"/>
                  <a:pt x="161477" y="56242"/>
                  <a:pt x="0" y="6229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75000"/>
                </a:schemeClr>
              </a:gs>
              <a:gs pos="9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 rot="19935657">
            <a:off x="2728073" y="2052643"/>
            <a:ext cx="303389" cy="1651095"/>
            <a:chOff x="2263243" y="2008007"/>
            <a:chExt cx="303389" cy="1651095"/>
          </a:xfrm>
        </p:grpSpPr>
        <p:sp>
          <p:nvSpPr>
            <p:cNvPr id="67" name="Rectangle 14"/>
            <p:cNvSpPr/>
            <p:nvPr/>
          </p:nvSpPr>
          <p:spPr>
            <a:xfrm flipH="1">
              <a:off x="2304346" y="2079383"/>
              <a:ext cx="84994" cy="1555655"/>
            </a:xfrm>
            <a:custGeom>
              <a:avLst/>
              <a:gdLst>
                <a:gd name="connsiteX0" fmla="*/ 0 w 62975"/>
                <a:gd name="connsiteY0" fmla="*/ 0 h 3733800"/>
                <a:gd name="connsiteX1" fmla="*/ 62975 w 62975"/>
                <a:gd name="connsiteY1" fmla="*/ 0 h 3733800"/>
                <a:gd name="connsiteX2" fmla="*/ 62975 w 62975"/>
                <a:gd name="connsiteY2" fmla="*/ 3733800 h 3733800"/>
                <a:gd name="connsiteX3" fmla="*/ 0 w 62975"/>
                <a:gd name="connsiteY3" fmla="*/ 3733800 h 3733800"/>
                <a:gd name="connsiteX4" fmla="*/ 0 w 62975"/>
                <a:gd name="connsiteY4" fmla="*/ 0 h 3733800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607 w 167478"/>
                <a:gd name="connsiteY4" fmla="*/ 3680182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8376 w 167478"/>
                <a:gd name="connsiteY4" fmla="*/ 3709574 h 3854631"/>
                <a:gd name="connsiteX5" fmla="*/ 104503 w 167478"/>
                <a:gd name="connsiteY5" fmla="*/ 0 h 3854631"/>
                <a:gd name="connsiteX0" fmla="*/ 97972 w 160947"/>
                <a:gd name="connsiteY0" fmla="*/ 0 h 3880757"/>
                <a:gd name="connsiteX1" fmla="*/ 160947 w 160947"/>
                <a:gd name="connsiteY1" fmla="*/ 0 h 3880757"/>
                <a:gd name="connsiteX2" fmla="*/ 160947 w 160947"/>
                <a:gd name="connsiteY2" fmla="*/ 3733800 h 3880757"/>
                <a:gd name="connsiteX3" fmla="*/ 0 w 160947"/>
                <a:gd name="connsiteY3" fmla="*/ 3880757 h 3880757"/>
                <a:gd name="connsiteX4" fmla="*/ 101845 w 160947"/>
                <a:gd name="connsiteY4" fmla="*/ 3709574 h 3880757"/>
                <a:gd name="connsiteX5" fmla="*/ 97972 w 160947"/>
                <a:gd name="connsiteY5" fmla="*/ 0 h 3880757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2381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2381 h 3890554"/>
                <a:gd name="connsiteX0" fmla="*/ 101238 w 164213"/>
                <a:gd name="connsiteY0" fmla="*/ 4762 h 3892935"/>
                <a:gd name="connsiteX1" fmla="*/ 164213 w 164213"/>
                <a:gd name="connsiteY1" fmla="*/ 0 h 3892935"/>
                <a:gd name="connsiteX2" fmla="*/ 164213 w 164213"/>
                <a:gd name="connsiteY2" fmla="*/ 3736181 h 3892935"/>
                <a:gd name="connsiteX3" fmla="*/ 0 w 164213"/>
                <a:gd name="connsiteY3" fmla="*/ 3892935 h 3892935"/>
                <a:gd name="connsiteX4" fmla="*/ 105111 w 164213"/>
                <a:gd name="connsiteY4" fmla="*/ 3711955 h 3892935"/>
                <a:gd name="connsiteX5" fmla="*/ 101238 w 164213"/>
                <a:gd name="connsiteY5" fmla="*/ 4762 h 389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213" h="3892935">
                  <a:moveTo>
                    <a:pt x="101238" y="4762"/>
                  </a:moveTo>
                  <a:lnTo>
                    <a:pt x="164213" y="0"/>
                  </a:lnTo>
                  <a:lnTo>
                    <a:pt x="164213" y="3736181"/>
                  </a:lnTo>
                  <a:cubicBezTo>
                    <a:pt x="160638" y="3796052"/>
                    <a:pt x="124406" y="3872252"/>
                    <a:pt x="0" y="3892935"/>
                  </a:cubicBezTo>
                  <a:cubicBezTo>
                    <a:pt x="72048" y="3851114"/>
                    <a:pt x="104909" y="3770105"/>
                    <a:pt x="105111" y="3711955"/>
                  </a:cubicBezTo>
                  <a:lnTo>
                    <a:pt x="101238" y="4762"/>
                  </a:lnTo>
                  <a:close/>
                </a:path>
              </a:pathLst>
            </a:custGeom>
            <a:solidFill>
              <a:schemeClr val="bg1">
                <a:lumMod val="7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2263434" y="2008007"/>
              <a:ext cx="300730" cy="304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9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263243" y="2022186"/>
              <a:ext cx="303389" cy="1636916"/>
              <a:chOff x="2263243" y="2022186"/>
              <a:chExt cx="303389" cy="1636916"/>
            </a:xfrm>
          </p:grpSpPr>
          <p:sp>
            <p:nvSpPr>
              <p:cNvPr id="56" name="Rectangle 14"/>
              <p:cNvSpPr/>
              <p:nvPr/>
            </p:nvSpPr>
            <p:spPr>
              <a:xfrm>
                <a:off x="2478183" y="2080654"/>
                <a:ext cx="49937" cy="1524570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 rot="19329289">
                <a:off x="2431454" y="3613062"/>
                <a:ext cx="39440" cy="13727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2263372" y="2025175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 rot="21323529">
                <a:off x="2470494" y="2048967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ounded Rectangle 8"/>
              <p:cNvSpPr/>
              <p:nvPr/>
            </p:nvSpPr>
            <p:spPr>
              <a:xfrm>
                <a:off x="2263438" y="2022186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2263243" y="2024267"/>
                <a:ext cx="303260" cy="62373"/>
                <a:chOff x="3733800" y="1290529"/>
                <a:chExt cx="303260" cy="62373"/>
              </a:xfrm>
            </p:grpSpPr>
            <p:sp>
              <p:nvSpPr>
                <p:cNvPr id="63" name="Freeform 62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Rounded Rectangle 8"/>
                <p:cNvSpPr/>
                <p:nvPr/>
              </p:nvSpPr>
              <p:spPr>
                <a:xfrm>
                  <a:off x="3733866" y="129052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69" name="Oval 2"/>
              <p:cNvSpPr/>
              <p:nvPr/>
            </p:nvSpPr>
            <p:spPr>
              <a:xfrm>
                <a:off x="2278223" y="2073305"/>
                <a:ext cx="273616" cy="1585797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6836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68365"/>
                      <a:pt x="264319" y="3968365"/>
                    </a:cubicBezTo>
                    <a:cubicBezTo>
                      <a:pt x="134113" y="396836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9" name="Rectangle 16"/>
          <p:cNvSpPr/>
          <p:nvPr/>
        </p:nvSpPr>
        <p:spPr>
          <a:xfrm rot="20998646" flipH="1">
            <a:off x="2523060" y="2583294"/>
            <a:ext cx="423251" cy="78710"/>
          </a:xfrm>
          <a:custGeom>
            <a:avLst/>
            <a:gdLst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0 w 710958"/>
              <a:gd name="connsiteY3" fmla="*/ 62296 h 62296"/>
              <a:gd name="connsiteX4" fmla="*/ 0 w 710958"/>
              <a:gd name="connsiteY4" fmla="*/ 0 h 62296"/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343479 w 710958"/>
              <a:gd name="connsiteY3" fmla="*/ 62205 h 62296"/>
              <a:gd name="connsiteX4" fmla="*/ 0 w 710958"/>
              <a:gd name="connsiteY4" fmla="*/ 62296 h 62296"/>
              <a:gd name="connsiteX5" fmla="*/ 0 w 710958"/>
              <a:gd name="connsiteY5" fmla="*/ 0 h 62296"/>
              <a:gd name="connsiteX0" fmla="*/ 0 w 710958"/>
              <a:gd name="connsiteY0" fmla="*/ 0 h 62296"/>
              <a:gd name="connsiteX1" fmla="*/ 321794 w 710958"/>
              <a:gd name="connsiteY1" fmla="*/ 763 h 62296"/>
              <a:gd name="connsiteX2" fmla="*/ 710958 w 710958"/>
              <a:gd name="connsiteY2" fmla="*/ 0 h 62296"/>
              <a:gd name="connsiteX3" fmla="*/ 710958 w 710958"/>
              <a:gd name="connsiteY3" fmla="*/ 62296 h 62296"/>
              <a:gd name="connsiteX4" fmla="*/ 343479 w 710958"/>
              <a:gd name="connsiteY4" fmla="*/ 62205 h 62296"/>
              <a:gd name="connsiteX5" fmla="*/ 0 w 710958"/>
              <a:gd name="connsiteY5" fmla="*/ 62296 h 62296"/>
              <a:gd name="connsiteX6" fmla="*/ 0 w 710958"/>
              <a:gd name="connsiteY6" fmla="*/ 0 h 62296"/>
              <a:gd name="connsiteX0" fmla="*/ 0 w 710958"/>
              <a:gd name="connsiteY0" fmla="*/ 0 h 109190"/>
              <a:gd name="connsiteX1" fmla="*/ 321794 w 710958"/>
              <a:gd name="connsiteY1" fmla="*/ 763 h 109190"/>
              <a:gd name="connsiteX2" fmla="*/ 710958 w 710958"/>
              <a:gd name="connsiteY2" fmla="*/ 0 h 109190"/>
              <a:gd name="connsiteX3" fmla="*/ 710958 w 710958"/>
              <a:gd name="connsiteY3" fmla="*/ 62296 h 109190"/>
              <a:gd name="connsiteX4" fmla="*/ 354322 w 710958"/>
              <a:gd name="connsiteY4" fmla="*/ 109190 h 109190"/>
              <a:gd name="connsiteX5" fmla="*/ 0 w 710958"/>
              <a:gd name="connsiteY5" fmla="*/ 62296 h 109190"/>
              <a:gd name="connsiteX6" fmla="*/ 0 w 710958"/>
              <a:gd name="connsiteY6" fmla="*/ 0 h 109190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57400 w 710958"/>
              <a:gd name="connsiteY1" fmla="*/ 64824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06318 w 710958"/>
              <a:gd name="connsiteY2" fmla="*/ 5240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58" h="109268">
                <a:moveTo>
                  <a:pt x="0" y="0"/>
                </a:moveTo>
                <a:cubicBezTo>
                  <a:pt x="220242" y="13772"/>
                  <a:pt x="160408" y="55662"/>
                  <a:pt x="334199" y="59585"/>
                </a:cubicBezTo>
                <a:cubicBezTo>
                  <a:pt x="473203" y="57286"/>
                  <a:pt x="457909" y="-2938"/>
                  <a:pt x="706318" y="5240"/>
                </a:cubicBezTo>
                <a:lnTo>
                  <a:pt x="710958" y="51818"/>
                </a:lnTo>
                <a:cubicBezTo>
                  <a:pt x="508952" y="27692"/>
                  <a:pt x="509343" y="104401"/>
                  <a:pt x="354322" y="109190"/>
                </a:cubicBezTo>
                <a:cubicBezTo>
                  <a:pt x="228986" y="111630"/>
                  <a:pt x="161477" y="56242"/>
                  <a:pt x="0" y="6229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75000"/>
                </a:schemeClr>
              </a:gs>
              <a:gs pos="9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 rot="20998646" flipH="1">
            <a:off x="2938723" y="2527652"/>
            <a:ext cx="98468" cy="56982"/>
            <a:chOff x="2270760" y="2303379"/>
            <a:chExt cx="335280" cy="182863"/>
          </a:xfrm>
        </p:grpSpPr>
        <p:sp>
          <p:nvSpPr>
            <p:cNvPr id="79" name="Rectangle 78"/>
            <p:cNvSpPr/>
            <p:nvPr/>
          </p:nvSpPr>
          <p:spPr>
            <a:xfrm>
              <a:off x="2270760" y="2347697"/>
              <a:ext cx="335280" cy="138545"/>
            </a:xfrm>
            <a:prstGeom prst="rect">
              <a:avLst/>
            </a:prstGeom>
            <a:gradFill flip="none" rotWithShape="1">
              <a:gsLst>
                <a:gs pos="1300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  <a:gs pos="90000">
                  <a:schemeClr val="tx1">
                    <a:lumMod val="65000"/>
                    <a:lumOff val="35000"/>
                  </a:schemeClr>
                </a:gs>
              </a:gsLst>
              <a:lin ang="10800000" scaled="1"/>
              <a:tileRect/>
            </a:gra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Rectangle 3"/>
            <p:cNvSpPr/>
            <p:nvPr/>
          </p:nvSpPr>
          <p:spPr>
            <a:xfrm>
              <a:off x="2270760" y="2303379"/>
              <a:ext cx="335280" cy="45099"/>
            </a:xfrm>
            <a:custGeom>
              <a:avLst/>
              <a:gdLst>
                <a:gd name="connsiteX0" fmla="*/ 0 w 304800"/>
                <a:gd name="connsiteY0" fmla="*/ 0 h 152400"/>
                <a:gd name="connsiteX1" fmla="*/ 304800 w 304800"/>
                <a:gd name="connsiteY1" fmla="*/ 0 h 152400"/>
                <a:gd name="connsiteX2" fmla="*/ 304800 w 304800"/>
                <a:gd name="connsiteY2" fmla="*/ 152400 h 152400"/>
                <a:gd name="connsiteX3" fmla="*/ 0 w 304800"/>
                <a:gd name="connsiteY3" fmla="*/ 152400 h 152400"/>
                <a:gd name="connsiteX4" fmla="*/ 0 w 304800"/>
                <a:gd name="connsiteY4" fmla="*/ 0 h 152400"/>
                <a:gd name="connsiteX0" fmla="*/ 59267 w 304800"/>
                <a:gd name="connsiteY0" fmla="*/ 29633 h 152400"/>
                <a:gd name="connsiteX1" fmla="*/ 304800 w 304800"/>
                <a:gd name="connsiteY1" fmla="*/ 0 h 152400"/>
                <a:gd name="connsiteX2" fmla="*/ 304800 w 304800"/>
                <a:gd name="connsiteY2" fmla="*/ 152400 h 152400"/>
                <a:gd name="connsiteX3" fmla="*/ 0 w 304800"/>
                <a:gd name="connsiteY3" fmla="*/ 152400 h 152400"/>
                <a:gd name="connsiteX4" fmla="*/ 59267 w 304800"/>
                <a:gd name="connsiteY4" fmla="*/ 29633 h 152400"/>
                <a:gd name="connsiteX0" fmla="*/ 59267 w 304800"/>
                <a:gd name="connsiteY0" fmla="*/ 0 h 122767"/>
                <a:gd name="connsiteX1" fmla="*/ 245533 w 304800"/>
                <a:gd name="connsiteY1" fmla="*/ 4234 h 122767"/>
                <a:gd name="connsiteX2" fmla="*/ 304800 w 304800"/>
                <a:gd name="connsiteY2" fmla="*/ 122767 h 122767"/>
                <a:gd name="connsiteX3" fmla="*/ 0 w 304800"/>
                <a:gd name="connsiteY3" fmla="*/ 122767 h 122767"/>
                <a:gd name="connsiteX4" fmla="*/ 59267 w 304800"/>
                <a:gd name="connsiteY4" fmla="*/ 0 h 122767"/>
                <a:gd name="connsiteX0" fmla="*/ 32430 w 304800"/>
                <a:gd name="connsiteY0" fmla="*/ 0 h 122767"/>
                <a:gd name="connsiteX1" fmla="*/ 245533 w 304800"/>
                <a:gd name="connsiteY1" fmla="*/ 4234 h 122767"/>
                <a:gd name="connsiteX2" fmla="*/ 304800 w 304800"/>
                <a:gd name="connsiteY2" fmla="*/ 122767 h 122767"/>
                <a:gd name="connsiteX3" fmla="*/ 0 w 304800"/>
                <a:gd name="connsiteY3" fmla="*/ 122767 h 122767"/>
                <a:gd name="connsiteX4" fmla="*/ 32430 w 304800"/>
                <a:gd name="connsiteY4" fmla="*/ 0 h 122767"/>
                <a:gd name="connsiteX0" fmla="*/ 32430 w 304800"/>
                <a:gd name="connsiteY0" fmla="*/ 0 h 122767"/>
                <a:gd name="connsiteX1" fmla="*/ 259846 w 304800"/>
                <a:gd name="connsiteY1" fmla="*/ 4233 h 122767"/>
                <a:gd name="connsiteX2" fmla="*/ 304800 w 304800"/>
                <a:gd name="connsiteY2" fmla="*/ 122767 h 122767"/>
                <a:gd name="connsiteX3" fmla="*/ 0 w 304800"/>
                <a:gd name="connsiteY3" fmla="*/ 122767 h 122767"/>
                <a:gd name="connsiteX4" fmla="*/ 32430 w 304800"/>
                <a:gd name="connsiteY4" fmla="*/ 0 h 122767"/>
                <a:gd name="connsiteX0" fmla="*/ 32430 w 304800"/>
                <a:gd name="connsiteY0" fmla="*/ 10444 h 133211"/>
                <a:gd name="connsiteX1" fmla="*/ 297183 w 304800"/>
                <a:gd name="connsiteY1" fmla="*/ 0 h 133211"/>
                <a:gd name="connsiteX2" fmla="*/ 304800 w 304800"/>
                <a:gd name="connsiteY2" fmla="*/ 133211 h 133211"/>
                <a:gd name="connsiteX3" fmla="*/ 0 w 304800"/>
                <a:gd name="connsiteY3" fmla="*/ 133211 h 133211"/>
                <a:gd name="connsiteX4" fmla="*/ 32430 w 304800"/>
                <a:gd name="connsiteY4" fmla="*/ 10444 h 133211"/>
                <a:gd name="connsiteX0" fmla="*/ 32430 w 304800"/>
                <a:gd name="connsiteY0" fmla="*/ 10444 h 133211"/>
                <a:gd name="connsiteX1" fmla="*/ 285982 w 304800"/>
                <a:gd name="connsiteY1" fmla="*/ 0 h 133211"/>
                <a:gd name="connsiteX2" fmla="*/ 304800 w 304800"/>
                <a:gd name="connsiteY2" fmla="*/ 133211 h 133211"/>
                <a:gd name="connsiteX3" fmla="*/ 0 w 304800"/>
                <a:gd name="connsiteY3" fmla="*/ 133211 h 133211"/>
                <a:gd name="connsiteX4" fmla="*/ 32430 w 304800"/>
                <a:gd name="connsiteY4" fmla="*/ 10444 h 13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133211">
                  <a:moveTo>
                    <a:pt x="32430" y="10444"/>
                  </a:moveTo>
                  <a:lnTo>
                    <a:pt x="285982" y="0"/>
                  </a:lnTo>
                  <a:lnTo>
                    <a:pt x="304800" y="133211"/>
                  </a:lnTo>
                  <a:lnTo>
                    <a:pt x="0" y="133211"/>
                  </a:lnTo>
                  <a:lnTo>
                    <a:pt x="32430" y="10444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50000"/>
                  </a:schemeClr>
                </a:gs>
                <a:gs pos="90000">
                  <a:schemeClr val="tx1">
                    <a:lumMod val="65000"/>
                    <a:lumOff val="35000"/>
                  </a:schemeClr>
                </a:gs>
              </a:gsLst>
              <a:lin ang="10800000" scaled="1"/>
              <a:tileRect/>
            </a:gra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8" name="Picture 13" descr="C:\Users\201084\Desktop\2222222222222222222222222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8" t="23323" r="28548" b="35272"/>
          <a:stretch/>
        </p:blipFill>
        <p:spPr bwMode="auto">
          <a:xfrm rot="20914525" flipH="1">
            <a:off x="3893299" y="1989764"/>
            <a:ext cx="668403" cy="6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roup 143"/>
          <p:cNvGrpSpPr/>
          <p:nvPr/>
        </p:nvGrpSpPr>
        <p:grpSpPr>
          <a:xfrm>
            <a:off x="2987824" y="3952602"/>
            <a:ext cx="1872208" cy="307777"/>
            <a:chOff x="4859298" y="2048717"/>
            <a:chExt cx="1872208" cy="307777"/>
          </a:xfrm>
        </p:grpSpPr>
        <p:grpSp>
          <p:nvGrpSpPr>
            <p:cNvPr id="145" name="Group 144"/>
            <p:cNvGrpSpPr/>
            <p:nvPr/>
          </p:nvGrpSpPr>
          <p:grpSpPr>
            <a:xfrm>
              <a:off x="4859298" y="2205574"/>
              <a:ext cx="612986" cy="46180"/>
              <a:chOff x="4587347" y="-356464"/>
              <a:chExt cx="612986" cy="46180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4587347" y="-356464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0" name="Straight Connector 149"/>
              <p:cNvCxnSpPr/>
              <p:nvPr/>
            </p:nvCxnSpPr>
            <p:spPr>
              <a:xfrm>
                <a:off x="4629824" y="-334575"/>
                <a:ext cx="570509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46" name="Group 145"/>
            <p:cNvGrpSpPr/>
            <p:nvPr/>
          </p:nvGrpSpPr>
          <p:grpSpPr>
            <a:xfrm>
              <a:off x="5368808" y="2048717"/>
              <a:ext cx="1362698" cy="307777"/>
              <a:chOff x="5096857" y="-479192"/>
              <a:chExt cx="1362698" cy="307777"/>
            </a:xfrm>
          </p:grpSpPr>
          <p:sp>
            <p:nvSpPr>
              <p:cNvPr id="147" name="Rounded Rectangle 146"/>
              <p:cNvSpPr/>
              <p:nvPr/>
            </p:nvSpPr>
            <p:spPr>
              <a:xfrm flipV="1">
                <a:off x="5118563" y="-444115"/>
                <a:ext cx="1340992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5096857" y="-479192"/>
                <a:ext cx="136269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Bunsen burner</a:t>
                </a:r>
              </a:p>
            </p:txBody>
          </p:sp>
        </p:grpSp>
      </p:grpSp>
      <p:sp>
        <p:nvSpPr>
          <p:cNvPr id="159" name="Rectangle 158"/>
          <p:cNvSpPr/>
          <p:nvPr/>
        </p:nvSpPr>
        <p:spPr>
          <a:xfrm>
            <a:off x="3108504" y="3551559"/>
            <a:ext cx="274996" cy="319510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61" name="Picture 3" descr="C:\Users\201084\Desktop\smoke_PNG55186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2169">
            <a:off x="2914573" y="2598481"/>
            <a:ext cx="118497" cy="95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3" descr="C:\Users\201084\Desktop\smoke_PNG55186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25646">
            <a:off x="2604821" y="1470358"/>
            <a:ext cx="193502" cy="21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3700">
            <a:off x="3104911" y="3460777"/>
            <a:ext cx="250496" cy="15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3"/>
          <p:cNvPicPr>
            <a:picLocks noChangeArrowheads="1"/>
          </p:cNvPicPr>
          <p:nvPr/>
        </p:nvPicPr>
        <p:blipFill>
          <a:blip r:embed="rId1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26896">
            <a:off x="3121748" y="3457532"/>
            <a:ext cx="216818" cy="16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1" name="Group 150"/>
          <p:cNvGrpSpPr/>
          <p:nvPr/>
        </p:nvGrpSpPr>
        <p:grpSpPr>
          <a:xfrm>
            <a:off x="2991891" y="3328704"/>
            <a:ext cx="1868140" cy="307777"/>
            <a:chOff x="6772635" y="590144"/>
            <a:chExt cx="1727832" cy="307777"/>
          </a:xfrm>
        </p:grpSpPr>
        <p:grpSp>
          <p:nvGrpSpPr>
            <p:cNvPr id="152" name="Group 151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157" name="Straight Connector 156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8" name="Oval 157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7368270" y="590144"/>
              <a:ext cx="1132197" cy="307777"/>
              <a:chOff x="12513566" y="-4000360"/>
              <a:chExt cx="1132197" cy="307777"/>
            </a:xfrm>
          </p:grpSpPr>
          <p:sp>
            <p:nvSpPr>
              <p:cNvPr id="154" name="Rounded Rectangle 153"/>
              <p:cNvSpPr/>
              <p:nvPr/>
            </p:nvSpPr>
            <p:spPr>
              <a:xfrm flipV="1">
                <a:off x="12533936" y="-3980351"/>
                <a:ext cx="1045227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2513566" y="-4000360"/>
                <a:ext cx="113219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prstClr val="black"/>
                    </a:solidFill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Lead nitrate</a:t>
                </a: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2987824" y="3337729"/>
            <a:ext cx="1868140" cy="307777"/>
            <a:chOff x="6772635" y="590144"/>
            <a:chExt cx="1727832" cy="307777"/>
          </a:xfrm>
        </p:grpSpPr>
        <p:grpSp>
          <p:nvGrpSpPr>
            <p:cNvPr id="90" name="Group 89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368270" y="590144"/>
              <a:ext cx="1132197" cy="307777"/>
              <a:chOff x="12513566" y="-4000360"/>
              <a:chExt cx="1132197" cy="307777"/>
            </a:xfrm>
          </p:grpSpPr>
          <p:sp>
            <p:nvSpPr>
              <p:cNvPr id="92" name="Rounded Rectangle 91"/>
              <p:cNvSpPr/>
              <p:nvPr/>
            </p:nvSpPr>
            <p:spPr>
              <a:xfrm flipV="1">
                <a:off x="12533936" y="-3980351"/>
                <a:ext cx="1045227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2513566" y="-4000360"/>
                <a:ext cx="113219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Lead oxide</a:t>
                </a:r>
              </a:p>
            </p:txBody>
          </p:sp>
        </p:grpSp>
      </p:grpSp>
      <p:sp>
        <p:nvSpPr>
          <p:cNvPr id="98" name="Snip Diagonal Corner Rectangle 97"/>
          <p:cNvSpPr/>
          <p:nvPr/>
        </p:nvSpPr>
        <p:spPr>
          <a:xfrm>
            <a:off x="500450" y="267494"/>
            <a:ext cx="5871751" cy="924895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64586" y="286544"/>
            <a:ext cx="133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Pb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(NO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3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2(s)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889972" y="286544"/>
            <a:ext cx="945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PbO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67544" y="636779"/>
            <a:ext cx="1332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Lead nitrate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737087" y="636779"/>
            <a:ext cx="117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Lead oxide</a:t>
            </a:r>
            <a:endParaRPr lang="en-US" sz="16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307535" y="286544"/>
            <a:ext cx="84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NO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2(s)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785075" y="327204"/>
            <a:ext cx="42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12485" y="195486"/>
            <a:ext cx="84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Heat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996866" y="636779"/>
            <a:ext cx="1310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Nitrogen </a:t>
            </a:r>
            <a:b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</a:br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dioxide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1916382" y="523267"/>
            <a:ext cx="837985" cy="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1" name="TextBox 140"/>
          <p:cNvSpPr txBox="1"/>
          <p:nvPr/>
        </p:nvSpPr>
        <p:spPr>
          <a:xfrm>
            <a:off x="5522911" y="286544"/>
            <a:ext cx="84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5188448" y="327204"/>
            <a:ext cx="42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25263" y="284337"/>
            <a:ext cx="23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2759100" y="289104"/>
            <a:ext cx="23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159002" y="277991"/>
            <a:ext cx="238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485292" y="636779"/>
            <a:ext cx="871454" cy="33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Oxygen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461988" y="267494"/>
            <a:ext cx="2123322" cy="63887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59347" y="260035"/>
            <a:ext cx="2063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Brown fumes </a:t>
            </a:r>
          </a:p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of nitrogen oxide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529395" y="1258626"/>
            <a:ext cx="5414145" cy="556687"/>
          </a:xfrm>
          <a:prstGeom prst="roundRect">
            <a:avLst>
              <a:gd name="adj" fmla="val 10803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83637" y="1230538"/>
            <a:ext cx="5391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49"/>
            <a:r>
              <a:rPr lang="en-US" sz="1600" b="1" i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A decomposition </a:t>
            </a:r>
            <a:r>
              <a:rPr lang="en-US" sz="1600" b="1" i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reaction carried </a:t>
            </a:r>
            <a:r>
              <a:rPr lang="en-US" sz="1600" b="1" i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out by heating is called </a:t>
            </a:r>
            <a:r>
              <a:rPr lang="en-US" sz="1600" b="1" i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as, </a:t>
            </a:r>
            <a:r>
              <a:rPr lang="en-US" sz="1600" b="1" i="1" dirty="0">
                <a:ln w="6350"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T</a:t>
            </a:r>
            <a:r>
              <a:rPr lang="en-US" sz="1600" b="1" i="1" dirty="0" smtClean="0">
                <a:ln w="6350"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hermal decomposition </a:t>
            </a:r>
            <a:r>
              <a:rPr lang="en-US" sz="1600" b="1" i="1" dirty="0">
                <a:ln w="6350"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reaction</a:t>
            </a:r>
            <a:r>
              <a:rPr lang="en-US" sz="1600" b="1" i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40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4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56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4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 p14:bounceEnd="52000">
                                          <p:cBhvr>
                                            <p:cTn id="63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2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8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9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0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2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3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77" dur="750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7499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3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repeatCount="indefinite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3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4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9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5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8" dur="500"/>
                                            <p:tgtEl>
                                              <p:spTgt spid="1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9" fill="hold">
                          <p:stCondLst>
                            <p:cond delay="indefinite"/>
                          </p:stCondLst>
                          <p:childTnLst>
                            <p:par>
                              <p:cTn id="2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70" grpId="0" animBg="1"/>
          <p:bldP spid="97" grpId="0" animBg="1"/>
          <p:bldP spid="74" grpId="0" animBg="1"/>
          <p:bldP spid="55" grpId="0" animBg="1"/>
          <p:bldP spid="99" grpId="0" animBg="1"/>
          <p:bldP spid="159" grpId="0" animBg="1"/>
          <p:bldP spid="159" grpId="1" animBg="1"/>
          <p:bldP spid="98" grpId="0" animBg="1"/>
          <p:bldP spid="100" grpId="0"/>
          <p:bldP spid="101" grpId="0"/>
          <p:bldP spid="102" grpId="0"/>
          <p:bldP spid="103" grpId="0"/>
          <p:bldP spid="104" grpId="0"/>
          <p:bldP spid="105" grpId="0"/>
          <p:bldP spid="106" grpId="0"/>
          <p:bldP spid="109" grpId="0"/>
          <p:bldP spid="141" grpId="0"/>
          <p:bldP spid="142" grpId="0"/>
          <p:bldP spid="143" grpId="0"/>
          <p:bldP spid="156" grpId="0"/>
          <p:bldP spid="160" grpId="0"/>
          <p:bldP spid="162" grpId="0"/>
          <p:bldP spid="110" grpId="0" animBg="1"/>
          <p:bldP spid="110" grpId="1" animBg="1"/>
          <p:bldP spid="111" grpId="0"/>
          <p:bldP spid="111" grpId="1"/>
          <p:bldP spid="113" grpId="0" animBg="1"/>
          <p:bldP spid="113" grpId="1" animBg="1"/>
          <p:bldP spid="114" grpId="0" build="allAtOnce"/>
          <p:bldP spid="114" grpId="1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4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56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4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>
                                          <p:cBhvr>
                                            <p:cTn id="63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2" presetClass="emph" presetSubtype="0" repeatCount="indefinite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8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9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0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2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4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5" dur="3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77" dur="750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7499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73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4" repeatCount="indefinite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3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4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97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5" fill="hold">
                          <p:stCondLst>
                            <p:cond delay="indefinite"/>
                          </p:stCondLst>
                          <p:childTnLst>
                            <p:par>
                              <p:cTn id="1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1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2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9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0" dur="500" fill="hold"/>
                                            <p:tgtEl>
                                              <p:spTgt spid="1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1" fill="hold">
                          <p:stCondLst>
                            <p:cond delay="indefinite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5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8" dur="500"/>
                                            <p:tgtEl>
                                              <p:spTgt spid="1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9" fill="hold">
                          <p:stCondLst>
                            <p:cond delay="indefinite"/>
                          </p:stCondLst>
                          <p:childTnLst>
                            <p:par>
                              <p:cTn id="2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3" grpId="0" animBg="1"/>
          <p:bldP spid="70" grpId="0" animBg="1"/>
          <p:bldP spid="97" grpId="0" animBg="1"/>
          <p:bldP spid="74" grpId="0" animBg="1"/>
          <p:bldP spid="55" grpId="0" animBg="1"/>
          <p:bldP spid="99" grpId="0" animBg="1"/>
          <p:bldP spid="159" grpId="0" animBg="1"/>
          <p:bldP spid="159" grpId="1" animBg="1"/>
          <p:bldP spid="98" grpId="0" animBg="1"/>
          <p:bldP spid="100" grpId="0"/>
          <p:bldP spid="101" grpId="0"/>
          <p:bldP spid="102" grpId="0"/>
          <p:bldP spid="103" grpId="0"/>
          <p:bldP spid="104" grpId="0"/>
          <p:bldP spid="105" grpId="0"/>
          <p:bldP spid="106" grpId="0"/>
          <p:bldP spid="109" grpId="0"/>
          <p:bldP spid="141" grpId="0"/>
          <p:bldP spid="142" grpId="0"/>
          <p:bldP spid="143" grpId="0"/>
          <p:bldP spid="156" grpId="0"/>
          <p:bldP spid="160" grpId="0"/>
          <p:bldP spid="162" grpId="0"/>
          <p:bldP spid="110" grpId="0" animBg="1"/>
          <p:bldP spid="110" grpId="1" animBg="1"/>
          <p:bldP spid="111" grpId="0"/>
          <p:bldP spid="111" grpId="1"/>
          <p:bldP spid="113" grpId="0" animBg="1"/>
          <p:bldP spid="113" grpId="1" animBg="1"/>
          <p:bldP spid="114" grpId="0" build="allAtOnce"/>
          <p:bldP spid="114" grpId="1" build="allAtOnce"/>
        </p:bld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3" name="Rounded Rectangle 282"/>
          <p:cNvSpPr/>
          <p:nvPr/>
        </p:nvSpPr>
        <p:spPr>
          <a:xfrm>
            <a:off x="520833" y="988715"/>
            <a:ext cx="2371748" cy="687587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902006" y="210020"/>
            <a:ext cx="5339989" cy="493717"/>
            <a:chOff x="1993965" y="121059"/>
            <a:chExt cx="4573280" cy="524091"/>
          </a:xfrm>
        </p:grpSpPr>
        <p:sp>
          <p:nvSpPr>
            <p:cNvPr id="38" name="Rounded Rectangle 37"/>
            <p:cNvSpPr/>
            <p:nvPr/>
          </p:nvSpPr>
          <p:spPr>
            <a:xfrm>
              <a:off x="2267027" y="121059"/>
              <a:ext cx="4058773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93965" y="161237"/>
              <a:ext cx="4573280" cy="42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THERMAL DECOMPOSITION REACTION</a:t>
              </a:r>
              <a:endPara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46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79512" y="4227934"/>
            <a:ext cx="8151541" cy="480891"/>
            <a:chOff x="1828800" y="4034504"/>
            <a:chExt cx="1636031" cy="480891"/>
          </a:xfrm>
        </p:grpSpPr>
        <p:sp>
          <p:nvSpPr>
            <p:cNvPr id="50" name="Rectangle 49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83768" y="881658"/>
            <a:ext cx="1636455" cy="3761037"/>
            <a:chOff x="3772900" y="743341"/>
            <a:chExt cx="1636455" cy="3761037"/>
          </a:xfrm>
        </p:grpSpPr>
        <p:grpSp>
          <p:nvGrpSpPr>
            <p:cNvPr id="87" name="Group 86"/>
            <p:cNvGrpSpPr/>
            <p:nvPr/>
          </p:nvGrpSpPr>
          <p:grpSpPr>
            <a:xfrm>
              <a:off x="3772900" y="743341"/>
              <a:ext cx="1636455" cy="3761037"/>
              <a:chOff x="3772900" y="743341"/>
              <a:chExt cx="1636455" cy="3761037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3772900" y="743341"/>
                <a:ext cx="1636455" cy="3761037"/>
                <a:chOff x="1828800" y="743341"/>
                <a:chExt cx="1636455" cy="3761037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5" name="Group 134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6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7" name="Group 136"/>
                <p:cNvGrpSpPr/>
                <p:nvPr/>
              </p:nvGrpSpPr>
              <p:grpSpPr>
                <a:xfrm>
                  <a:off x="2133838" y="743341"/>
                  <a:ext cx="265669" cy="3502833"/>
                  <a:chOff x="2270760" y="360891"/>
                  <a:chExt cx="335280" cy="4420659"/>
                </a:xfrm>
              </p:grpSpPr>
              <p:sp>
                <p:nvSpPr>
                  <p:cNvPr id="138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39" name="Group 138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141" name="Rectangle 140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2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140" name="Rectangle 1"/>
                  <p:cNvSpPr/>
                  <p:nvPr/>
                </p:nvSpPr>
                <p:spPr>
                  <a:xfrm>
                    <a:off x="2421488" y="360891"/>
                    <a:ext cx="79569" cy="1972196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14" name="Rectangle 14"/>
              <p:cNvSpPr/>
              <p:nvPr/>
            </p:nvSpPr>
            <p:spPr>
              <a:xfrm flipH="1">
                <a:off x="4726022" y="1941066"/>
                <a:ext cx="84994" cy="1555655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Oval 2"/>
              <p:cNvSpPr/>
              <p:nvPr/>
            </p:nvSpPr>
            <p:spPr>
              <a:xfrm>
                <a:off x="4699899" y="1934988"/>
                <a:ext cx="273616" cy="1585797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6836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68365"/>
                      <a:pt x="264319" y="3968365"/>
                    </a:cubicBezTo>
                    <a:cubicBezTo>
                      <a:pt x="134113" y="396836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4653832" y="1883869"/>
              <a:ext cx="426993" cy="1604603"/>
              <a:chOff x="4653832" y="1883869"/>
              <a:chExt cx="426993" cy="1604603"/>
            </a:xfrm>
          </p:grpSpPr>
          <p:sp>
            <p:nvSpPr>
              <p:cNvPr id="100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Rectangle 14"/>
              <p:cNvSpPr/>
              <p:nvPr/>
            </p:nvSpPr>
            <p:spPr>
              <a:xfrm>
                <a:off x="4899859" y="1942337"/>
                <a:ext cx="49937" cy="1524570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>
              <a:xfrm rot="19329289">
                <a:off x="4853130" y="3474745"/>
                <a:ext cx="39440" cy="13727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Rounded Rectangle 8"/>
              <p:cNvSpPr/>
              <p:nvPr/>
            </p:nvSpPr>
            <p:spPr>
              <a:xfrm>
                <a:off x="4685114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4684919" y="1885950"/>
                <a:ext cx="303260" cy="62373"/>
                <a:chOff x="3733800" y="1290529"/>
                <a:chExt cx="303260" cy="62373"/>
              </a:xfrm>
            </p:grpSpPr>
            <p:sp>
              <p:nvSpPr>
                <p:cNvPr id="110" name="Freeform 109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Rounded Rectangle 8"/>
                <p:cNvSpPr/>
                <p:nvPr/>
              </p:nvSpPr>
              <p:spPr>
                <a:xfrm>
                  <a:off x="3733866" y="129052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9" name="Rectangle 16"/>
              <p:cNvSpPr/>
              <p:nvPr/>
            </p:nvSpPr>
            <p:spPr>
              <a:xfrm>
                <a:off x="4653832" y="2341867"/>
                <a:ext cx="423251" cy="7871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68" name="Picture 8" descr="C:\Users\Temp1\Desktop\FLA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20" y="3574268"/>
            <a:ext cx="236201" cy="27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8" descr="C:\Users\Temp1\Desktop\FLA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94" y="3693947"/>
            <a:ext cx="233862" cy="16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4" descr="\\192.168.1.34\mt_school\afeez shaikh\chemistry tabu\burner-correction.png"/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35412" b="-5000"/>
          <a:stretch/>
        </p:blipFill>
        <p:spPr bwMode="auto">
          <a:xfrm>
            <a:off x="2617739" y="3819648"/>
            <a:ext cx="1246529" cy="153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2" descr="Image result for fumes png 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2" t="37162" r="42375"/>
          <a:stretch/>
        </p:blipFill>
        <p:spPr bwMode="auto">
          <a:xfrm rot="10800000">
            <a:off x="3443156" y="2914883"/>
            <a:ext cx="172690" cy="736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Rectangle 186"/>
          <p:cNvSpPr/>
          <p:nvPr/>
        </p:nvSpPr>
        <p:spPr>
          <a:xfrm>
            <a:off x="3448998" y="3601776"/>
            <a:ext cx="222775" cy="258839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196" name="Picture 4" descr="https://lh3.googleusercontent.com/SGnXbv0RkajI3ElZMpv22-qYAvzUBzAZByJM9D0toTm1PW6Uq5UMwBQDn8YvGNMQty7G=s15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588" b="89412" l="15033" r="830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700" y="3440742"/>
            <a:ext cx="362246" cy="2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Oval 2"/>
          <p:cNvSpPr/>
          <p:nvPr/>
        </p:nvSpPr>
        <p:spPr>
          <a:xfrm>
            <a:off x="3407643" y="3534328"/>
            <a:ext cx="282199" cy="125869"/>
          </a:xfrm>
          <a:custGeom>
            <a:avLst/>
            <a:gdLst>
              <a:gd name="connsiteX0" fmla="*/ 2282 w 528638"/>
              <a:gd name="connsiteY0" fmla="*/ 0 h 4073873"/>
              <a:gd name="connsiteX1" fmla="*/ 526256 w 528638"/>
              <a:gd name="connsiteY1" fmla="*/ 0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6256 w 528638"/>
              <a:gd name="connsiteY4" fmla="*/ 3839066 h 4073873"/>
              <a:gd name="connsiteX5" fmla="*/ 524857 w 528638"/>
              <a:gd name="connsiteY5" fmla="*/ 3845024 h 4073873"/>
              <a:gd name="connsiteX6" fmla="*/ 264319 w 528638"/>
              <a:gd name="connsiteY6" fmla="*/ 4073873 h 4073873"/>
              <a:gd name="connsiteX7" fmla="*/ 4650 w 528638"/>
              <a:gd name="connsiteY7" fmla="*/ 3853717 h 4073873"/>
              <a:gd name="connsiteX8" fmla="*/ 2282 w 528638"/>
              <a:gd name="connsiteY8" fmla="*/ 3848492 h 4073873"/>
              <a:gd name="connsiteX9" fmla="*/ 2282 w 528638"/>
              <a:gd name="connsiteY9" fmla="*/ 3830014 h 4073873"/>
              <a:gd name="connsiteX10" fmla="*/ 0 w 528638"/>
              <a:gd name="connsiteY10" fmla="*/ 3807173 h 4073873"/>
              <a:gd name="connsiteX11" fmla="*/ 2282 w 528638"/>
              <a:gd name="connsiteY11" fmla="*/ 3784333 h 4073873"/>
              <a:gd name="connsiteX12" fmla="*/ 2282 w 528638"/>
              <a:gd name="connsiteY12" fmla="*/ 0 h 4073873"/>
              <a:gd name="connsiteX0" fmla="*/ 2282 w 528638"/>
              <a:gd name="connsiteY0" fmla="*/ 0 h 4073873"/>
              <a:gd name="connsiteX1" fmla="*/ 526256 w 528638"/>
              <a:gd name="connsiteY1" fmla="*/ 0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4857 w 528638"/>
              <a:gd name="connsiteY4" fmla="*/ 3845024 h 4073873"/>
              <a:gd name="connsiteX5" fmla="*/ 264319 w 528638"/>
              <a:gd name="connsiteY5" fmla="*/ 4073873 h 4073873"/>
              <a:gd name="connsiteX6" fmla="*/ 4650 w 528638"/>
              <a:gd name="connsiteY6" fmla="*/ 3853717 h 4073873"/>
              <a:gd name="connsiteX7" fmla="*/ 2282 w 528638"/>
              <a:gd name="connsiteY7" fmla="*/ 3848492 h 4073873"/>
              <a:gd name="connsiteX8" fmla="*/ 2282 w 528638"/>
              <a:gd name="connsiteY8" fmla="*/ 3830014 h 4073873"/>
              <a:gd name="connsiteX9" fmla="*/ 0 w 528638"/>
              <a:gd name="connsiteY9" fmla="*/ 3807173 h 4073873"/>
              <a:gd name="connsiteX10" fmla="*/ 2282 w 528638"/>
              <a:gd name="connsiteY10" fmla="*/ 3784333 h 4073873"/>
              <a:gd name="connsiteX11" fmla="*/ 2282 w 528638"/>
              <a:gd name="connsiteY11" fmla="*/ 0 h 4073873"/>
              <a:gd name="connsiteX0" fmla="*/ 2282 w 528638"/>
              <a:gd name="connsiteY0" fmla="*/ 0 h 4073873"/>
              <a:gd name="connsiteX1" fmla="*/ 526256 w 528638"/>
              <a:gd name="connsiteY1" fmla="*/ 115556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4857 w 528638"/>
              <a:gd name="connsiteY4" fmla="*/ 3845024 h 4073873"/>
              <a:gd name="connsiteX5" fmla="*/ 264319 w 528638"/>
              <a:gd name="connsiteY5" fmla="*/ 4073873 h 4073873"/>
              <a:gd name="connsiteX6" fmla="*/ 4650 w 528638"/>
              <a:gd name="connsiteY6" fmla="*/ 3853717 h 4073873"/>
              <a:gd name="connsiteX7" fmla="*/ 2282 w 528638"/>
              <a:gd name="connsiteY7" fmla="*/ 3848492 h 4073873"/>
              <a:gd name="connsiteX8" fmla="*/ 2282 w 528638"/>
              <a:gd name="connsiteY8" fmla="*/ 3830014 h 4073873"/>
              <a:gd name="connsiteX9" fmla="*/ 0 w 528638"/>
              <a:gd name="connsiteY9" fmla="*/ 3807173 h 4073873"/>
              <a:gd name="connsiteX10" fmla="*/ 2282 w 528638"/>
              <a:gd name="connsiteY10" fmla="*/ 3784333 h 4073873"/>
              <a:gd name="connsiteX11" fmla="*/ 2282 w 528638"/>
              <a:gd name="connsiteY11" fmla="*/ 0 h 4073873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5355668"/>
              <a:gd name="connsiteX1" fmla="*/ 526256 w 528638"/>
              <a:gd name="connsiteY1" fmla="*/ 10048 h 5355668"/>
              <a:gd name="connsiteX2" fmla="*/ 526256 w 528638"/>
              <a:gd name="connsiteY2" fmla="*/ 3677823 h 5355668"/>
              <a:gd name="connsiteX3" fmla="*/ 528638 w 528638"/>
              <a:gd name="connsiteY3" fmla="*/ 3701665 h 5355668"/>
              <a:gd name="connsiteX4" fmla="*/ 524857 w 528638"/>
              <a:gd name="connsiteY4" fmla="*/ 3739516 h 5355668"/>
              <a:gd name="connsiteX5" fmla="*/ 245916 w 528638"/>
              <a:gd name="connsiteY5" fmla="*/ 5355668 h 5355668"/>
              <a:gd name="connsiteX6" fmla="*/ 4650 w 528638"/>
              <a:gd name="connsiteY6" fmla="*/ 3748209 h 5355668"/>
              <a:gd name="connsiteX7" fmla="*/ 2282 w 528638"/>
              <a:gd name="connsiteY7" fmla="*/ 3742984 h 5355668"/>
              <a:gd name="connsiteX8" fmla="*/ 2282 w 528638"/>
              <a:gd name="connsiteY8" fmla="*/ 3724506 h 5355668"/>
              <a:gd name="connsiteX9" fmla="*/ 0 w 528638"/>
              <a:gd name="connsiteY9" fmla="*/ 3701665 h 5355668"/>
              <a:gd name="connsiteX10" fmla="*/ 2282 w 528638"/>
              <a:gd name="connsiteY10" fmla="*/ 3678825 h 5355668"/>
              <a:gd name="connsiteX11" fmla="*/ 2282 w 528638"/>
              <a:gd name="connsiteY11" fmla="*/ 0 h 5355668"/>
              <a:gd name="connsiteX0" fmla="*/ 2282 w 528638"/>
              <a:gd name="connsiteY0" fmla="*/ 0 h 5388017"/>
              <a:gd name="connsiteX1" fmla="*/ 526256 w 528638"/>
              <a:gd name="connsiteY1" fmla="*/ 10048 h 5388017"/>
              <a:gd name="connsiteX2" fmla="*/ 526256 w 528638"/>
              <a:gd name="connsiteY2" fmla="*/ 3677823 h 5388017"/>
              <a:gd name="connsiteX3" fmla="*/ 528638 w 528638"/>
              <a:gd name="connsiteY3" fmla="*/ 3701665 h 5388017"/>
              <a:gd name="connsiteX4" fmla="*/ 524857 w 528638"/>
              <a:gd name="connsiteY4" fmla="*/ 3739516 h 5388017"/>
              <a:gd name="connsiteX5" fmla="*/ 245916 w 528638"/>
              <a:gd name="connsiteY5" fmla="*/ 5355668 h 5388017"/>
              <a:gd name="connsiteX6" fmla="*/ 4650 w 528638"/>
              <a:gd name="connsiteY6" fmla="*/ 3748209 h 5388017"/>
              <a:gd name="connsiteX7" fmla="*/ 2282 w 528638"/>
              <a:gd name="connsiteY7" fmla="*/ 3742984 h 5388017"/>
              <a:gd name="connsiteX8" fmla="*/ 2282 w 528638"/>
              <a:gd name="connsiteY8" fmla="*/ 3724506 h 5388017"/>
              <a:gd name="connsiteX9" fmla="*/ 0 w 528638"/>
              <a:gd name="connsiteY9" fmla="*/ 3701665 h 5388017"/>
              <a:gd name="connsiteX10" fmla="*/ 2282 w 528638"/>
              <a:gd name="connsiteY10" fmla="*/ 3678825 h 5388017"/>
              <a:gd name="connsiteX11" fmla="*/ 2282 w 528638"/>
              <a:gd name="connsiteY11" fmla="*/ 0 h 5388017"/>
              <a:gd name="connsiteX0" fmla="*/ 2282 w 544659"/>
              <a:gd name="connsiteY0" fmla="*/ 0 h 5388017"/>
              <a:gd name="connsiteX1" fmla="*/ 544659 w 544659"/>
              <a:gd name="connsiteY1" fmla="*/ 813236 h 5388017"/>
              <a:gd name="connsiteX2" fmla="*/ 526256 w 544659"/>
              <a:gd name="connsiteY2" fmla="*/ 3677823 h 5388017"/>
              <a:gd name="connsiteX3" fmla="*/ 528638 w 544659"/>
              <a:gd name="connsiteY3" fmla="*/ 3701665 h 5388017"/>
              <a:gd name="connsiteX4" fmla="*/ 524857 w 544659"/>
              <a:gd name="connsiteY4" fmla="*/ 3739516 h 5388017"/>
              <a:gd name="connsiteX5" fmla="*/ 245916 w 544659"/>
              <a:gd name="connsiteY5" fmla="*/ 5355668 h 5388017"/>
              <a:gd name="connsiteX6" fmla="*/ 4650 w 544659"/>
              <a:gd name="connsiteY6" fmla="*/ 3748209 h 5388017"/>
              <a:gd name="connsiteX7" fmla="*/ 2282 w 544659"/>
              <a:gd name="connsiteY7" fmla="*/ 3742984 h 5388017"/>
              <a:gd name="connsiteX8" fmla="*/ 2282 w 544659"/>
              <a:gd name="connsiteY8" fmla="*/ 3724506 h 5388017"/>
              <a:gd name="connsiteX9" fmla="*/ 0 w 544659"/>
              <a:gd name="connsiteY9" fmla="*/ 3701665 h 5388017"/>
              <a:gd name="connsiteX10" fmla="*/ 2282 w 544659"/>
              <a:gd name="connsiteY10" fmla="*/ 3678825 h 5388017"/>
              <a:gd name="connsiteX11" fmla="*/ 2282 w 544659"/>
              <a:gd name="connsiteY11" fmla="*/ 0 h 5388017"/>
              <a:gd name="connsiteX0" fmla="*/ 0 w 556180"/>
              <a:gd name="connsiteY0" fmla="*/ 793121 h 4574781"/>
              <a:gd name="connsiteX1" fmla="*/ 556180 w 556180"/>
              <a:gd name="connsiteY1" fmla="*/ 0 h 4574781"/>
              <a:gd name="connsiteX2" fmla="*/ 537777 w 556180"/>
              <a:gd name="connsiteY2" fmla="*/ 2864587 h 4574781"/>
              <a:gd name="connsiteX3" fmla="*/ 540159 w 556180"/>
              <a:gd name="connsiteY3" fmla="*/ 2888429 h 4574781"/>
              <a:gd name="connsiteX4" fmla="*/ 536378 w 556180"/>
              <a:gd name="connsiteY4" fmla="*/ 2926280 h 4574781"/>
              <a:gd name="connsiteX5" fmla="*/ 257437 w 556180"/>
              <a:gd name="connsiteY5" fmla="*/ 4542432 h 4574781"/>
              <a:gd name="connsiteX6" fmla="*/ 16171 w 556180"/>
              <a:gd name="connsiteY6" fmla="*/ 2934973 h 4574781"/>
              <a:gd name="connsiteX7" fmla="*/ 13803 w 556180"/>
              <a:gd name="connsiteY7" fmla="*/ 2929748 h 4574781"/>
              <a:gd name="connsiteX8" fmla="*/ 13803 w 556180"/>
              <a:gd name="connsiteY8" fmla="*/ 2911270 h 4574781"/>
              <a:gd name="connsiteX9" fmla="*/ 11521 w 556180"/>
              <a:gd name="connsiteY9" fmla="*/ 2888429 h 4574781"/>
              <a:gd name="connsiteX10" fmla="*/ 13803 w 556180"/>
              <a:gd name="connsiteY10" fmla="*/ 2865589 h 4574781"/>
              <a:gd name="connsiteX11" fmla="*/ 0 w 556180"/>
              <a:gd name="connsiteY11" fmla="*/ 793121 h 4574781"/>
              <a:gd name="connsiteX0" fmla="*/ 0 w 556180"/>
              <a:gd name="connsiteY0" fmla="*/ 0 h 3781660"/>
              <a:gd name="connsiteX1" fmla="*/ 556180 w 556180"/>
              <a:gd name="connsiteY1" fmla="*/ 229112 h 3781660"/>
              <a:gd name="connsiteX2" fmla="*/ 537777 w 556180"/>
              <a:gd name="connsiteY2" fmla="*/ 2071466 h 3781660"/>
              <a:gd name="connsiteX3" fmla="*/ 540159 w 556180"/>
              <a:gd name="connsiteY3" fmla="*/ 2095308 h 3781660"/>
              <a:gd name="connsiteX4" fmla="*/ 536378 w 556180"/>
              <a:gd name="connsiteY4" fmla="*/ 2133159 h 3781660"/>
              <a:gd name="connsiteX5" fmla="*/ 257437 w 556180"/>
              <a:gd name="connsiteY5" fmla="*/ 3749311 h 3781660"/>
              <a:gd name="connsiteX6" fmla="*/ 16171 w 556180"/>
              <a:gd name="connsiteY6" fmla="*/ 2141852 h 3781660"/>
              <a:gd name="connsiteX7" fmla="*/ 13803 w 556180"/>
              <a:gd name="connsiteY7" fmla="*/ 2136627 h 3781660"/>
              <a:gd name="connsiteX8" fmla="*/ 13803 w 556180"/>
              <a:gd name="connsiteY8" fmla="*/ 2118149 h 3781660"/>
              <a:gd name="connsiteX9" fmla="*/ 11521 w 556180"/>
              <a:gd name="connsiteY9" fmla="*/ 2095308 h 3781660"/>
              <a:gd name="connsiteX10" fmla="*/ 13803 w 556180"/>
              <a:gd name="connsiteY10" fmla="*/ 2072468 h 3781660"/>
              <a:gd name="connsiteX11" fmla="*/ 0 w 556180"/>
              <a:gd name="connsiteY11" fmla="*/ 0 h 3781660"/>
              <a:gd name="connsiteX0" fmla="*/ 0 w 556180"/>
              <a:gd name="connsiteY0" fmla="*/ 0 h 3768598"/>
              <a:gd name="connsiteX1" fmla="*/ 556180 w 556180"/>
              <a:gd name="connsiteY1" fmla="*/ 229112 h 3768598"/>
              <a:gd name="connsiteX2" fmla="*/ 537777 w 556180"/>
              <a:gd name="connsiteY2" fmla="*/ 2071466 h 3768598"/>
              <a:gd name="connsiteX3" fmla="*/ 540159 w 556180"/>
              <a:gd name="connsiteY3" fmla="*/ 2095308 h 3768598"/>
              <a:gd name="connsiteX4" fmla="*/ 536378 w 556180"/>
              <a:gd name="connsiteY4" fmla="*/ 2133159 h 3768598"/>
              <a:gd name="connsiteX5" fmla="*/ 257437 w 556180"/>
              <a:gd name="connsiteY5" fmla="*/ 3749311 h 3768598"/>
              <a:gd name="connsiteX6" fmla="*/ 16171 w 556180"/>
              <a:gd name="connsiteY6" fmla="*/ 2141852 h 3768598"/>
              <a:gd name="connsiteX7" fmla="*/ 13803 w 556180"/>
              <a:gd name="connsiteY7" fmla="*/ 2136627 h 3768598"/>
              <a:gd name="connsiteX8" fmla="*/ 13803 w 556180"/>
              <a:gd name="connsiteY8" fmla="*/ 2118149 h 3768598"/>
              <a:gd name="connsiteX9" fmla="*/ 11521 w 556180"/>
              <a:gd name="connsiteY9" fmla="*/ 2095308 h 3768598"/>
              <a:gd name="connsiteX10" fmla="*/ 13803 w 556180"/>
              <a:gd name="connsiteY10" fmla="*/ 2072468 h 3768598"/>
              <a:gd name="connsiteX11" fmla="*/ 0 w 556180"/>
              <a:gd name="connsiteY11" fmla="*/ 0 h 3768598"/>
              <a:gd name="connsiteX0" fmla="*/ 0 w 556180"/>
              <a:gd name="connsiteY0" fmla="*/ 0 h 3751764"/>
              <a:gd name="connsiteX1" fmla="*/ 556180 w 556180"/>
              <a:gd name="connsiteY1" fmla="*/ 229112 h 3751764"/>
              <a:gd name="connsiteX2" fmla="*/ 537777 w 556180"/>
              <a:gd name="connsiteY2" fmla="*/ 2071466 h 3751764"/>
              <a:gd name="connsiteX3" fmla="*/ 540159 w 556180"/>
              <a:gd name="connsiteY3" fmla="*/ 2095308 h 3751764"/>
              <a:gd name="connsiteX4" fmla="*/ 536378 w 556180"/>
              <a:gd name="connsiteY4" fmla="*/ 2133159 h 3751764"/>
              <a:gd name="connsiteX5" fmla="*/ 257437 w 556180"/>
              <a:gd name="connsiteY5" fmla="*/ 3749311 h 3751764"/>
              <a:gd name="connsiteX6" fmla="*/ 16171 w 556180"/>
              <a:gd name="connsiteY6" fmla="*/ 2141852 h 3751764"/>
              <a:gd name="connsiteX7" fmla="*/ 13803 w 556180"/>
              <a:gd name="connsiteY7" fmla="*/ 2136627 h 3751764"/>
              <a:gd name="connsiteX8" fmla="*/ 13803 w 556180"/>
              <a:gd name="connsiteY8" fmla="*/ 2118149 h 3751764"/>
              <a:gd name="connsiteX9" fmla="*/ 11521 w 556180"/>
              <a:gd name="connsiteY9" fmla="*/ 2095308 h 3751764"/>
              <a:gd name="connsiteX10" fmla="*/ 13803 w 556180"/>
              <a:gd name="connsiteY10" fmla="*/ 2072468 h 3751764"/>
              <a:gd name="connsiteX11" fmla="*/ 0 w 556180"/>
              <a:gd name="connsiteY11" fmla="*/ 0 h 3751764"/>
              <a:gd name="connsiteX0" fmla="*/ 0 w 556180"/>
              <a:gd name="connsiteY0" fmla="*/ 1567170 h 5318934"/>
              <a:gd name="connsiteX1" fmla="*/ 556180 w 556180"/>
              <a:gd name="connsiteY1" fmla="*/ 1796282 h 5318934"/>
              <a:gd name="connsiteX2" fmla="*/ 537777 w 556180"/>
              <a:gd name="connsiteY2" fmla="*/ 3638636 h 5318934"/>
              <a:gd name="connsiteX3" fmla="*/ 540159 w 556180"/>
              <a:gd name="connsiteY3" fmla="*/ 3662478 h 5318934"/>
              <a:gd name="connsiteX4" fmla="*/ 536378 w 556180"/>
              <a:gd name="connsiteY4" fmla="*/ 3700329 h 5318934"/>
              <a:gd name="connsiteX5" fmla="*/ 257437 w 556180"/>
              <a:gd name="connsiteY5" fmla="*/ 5316481 h 5318934"/>
              <a:gd name="connsiteX6" fmla="*/ 16171 w 556180"/>
              <a:gd name="connsiteY6" fmla="*/ 3709022 h 5318934"/>
              <a:gd name="connsiteX7" fmla="*/ 13803 w 556180"/>
              <a:gd name="connsiteY7" fmla="*/ 3703797 h 5318934"/>
              <a:gd name="connsiteX8" fmla="*/ 13803 w 556180"/>
              <a:gd name="connsiteY8" fmla="*/ 3685319 h 5318934"/>
              <a:gd name="connsiteX9" fmla="*/ 11521 w 556180"/>
              <a:gd name="connsiteY9" fmla="*/ 3662478 h 5318934"/>
              <a:gd name="connsiteX10" fmla="*/ 13803 w 556180"/>
              <a:gd name="connsiteY10" fmla="*/ 3639638 h 5318934"/>
              <a:gd name="connsiteX11" fmla="*/ 0 w 556180"/>
              <a:gd name="connsiteY11" fmla="*/ 1567170 h 5318934"/>
              <a:gd name="connsiteX0" fmla="*/ 0 w 556180"/>
              <a:gd name="connsiteY0" fmla="*/ 1980595 h 5732359"/>
              <a:gd name="connsiteX1" fmla="*/ 556180 w 556180"/>
              <a:gd name="connsiteY1" fmla="*/ 2209707 h 5732359"/>
              <a:gd name="connsiteX2" fmla="*/ 537777 w 556180"/>
              <a:gd name="connsiteY2" fmla="*/ 4052061 h 5732359"/>
              <a:gd name="connsiteX3" fmla="*/ 540159 w 556180"/>
              <a:gd name="connsiteY3" fmla="*/ 4075903 h 5732359"/>
              <a:gd name="connsiteX4" fmla="*/ 536378 w 556180"/>
              <a:gd name="connsiteY4" fmla="*/ 4113754 h 5732359"/>
              <a:gd name="connsiteX5" fmla="*/ 257437 w 556180"/>
              <a:gd name="connsiteY5" fmla="*/ 5729906 h 5732359"/>
              <a:gd name="connsiteX6" fmla="*/ 16171 w 556180"/>
              <a:gd name="connsiteY6" fmla="*/ 4122447 h 5732359"/>
              <a:gd name="connsiteX7" fmla="*/ 13803 w 556180"/>
              <a:gd name="connsiteY7" fmla="*/ 4117222 h 5732359"/>
              <a:gd name="connsiteX8" fmla="*/ 13803 w 556180"/>
              <a:gd name="connsiteY8" fmla="*/ 4098744 h 5732359"/>
              <a:gd name="connsiteX9" fmla="*/ 11521 w 556180"/>
              <a:gd name="connsiteY9" fmla="*/ 4075903 h 5732359"/>
              <a:gd name="connsiteX10" fmla="*/ 13803 w 556180"/>
              <a:gd name="connsiteY10" fmla="*/ 4053063 h 5732359"/>
              <a:gd name="connsiteX11" fmla="*/ 0 w 556180"/>
              <a:gd name="connsiteY11" fmla="*/ 1980595 h 5732359"/>
              <a:gd name="connsiteX0" fmla="*/ 0 w 556180"/>
              <a:gd name="connsiteY0" fmla="*/ 1804867 h 5556631"/>
              <a:gd name="connsiteX1" fmla="*/ 260836 w 556180"/>
              <a:gd name="connsiteY1" fmla="*/ 889 h 5556631"/>
              <a:gd name="connsiteX2" fmla="*/ 556180 w 556180"/>
              <a:gd name="connsiteY2" fmla="*/ 2033979 h 5556631"/>
              <a:gd name="connsiteX3" fmla="*/ 537777 w 556180"/>
              <a:gd name="connsiteY3" fmla="*/ 3876333 h 5556631"/>
              <a:gd name="connsiteX4" fmla="*/ 540159 w 556180"/>
              <a:gd name="connsiteY4" fmla="*/ 3900175 h 5556631"/>
              <a:gd name="connsiteX5" fmla="*/ 536378 w 556180"/>
              <a:gd name="connsiteY5" fmla="*/ 3938026 h 5556631"/>
              <a:gd name="connsiteX6" fmla="*/ 257437 w 556180"/>
              <a:gd name="connsiteY6" fmla="*/ 5554178 h 5556631"/>
              <a:gd name="connsiteX7" fmla="*/ 16171 w 556180"/>
              <a:gd name="connsiteY7" fmla="*/ 3946719 h 5556631"/>
              <a:gd name="connsiteX8" fmla="*/ 13803 w 556180"/>
              <a:gd name="connsiteY8" fmla="*/ 3941494 h 5556631"/>
              <a:gd name="connsiteX9" fmla="*/ 13803 w 556180"/>
              <a:gd name="connsiteY9" fmla="*/ 3923016 h 5556631"/>
              <a:gd name="connsiteX10" fmla="*/ 11521 w 556180"/>
              <a:gd name="connsiteY10" fmla="*/ 3900175 h 5556631"/>
              <a:gd name="connsiteX11" fmla="*/ 13803 w 556180"/>
              <a:gd name="connsiteY11" fmla="*/ 3877335 h 5556631"/>
              <a:gd name="connsiteX12" fmla="*/ 0 w 556180"/>
              <a:gd name="connsiteY12" fmla="*/ 1804867 h 5556631"/>
              <a:gd name="connsiteX0" fmla="*/ 0 w 556180"/>
              <a:gd name="connsiteY0" fmla="*/ 1803978 h 5555742"/>
              <a:gd name="connsiteX1" fmla="*/ 260836 w 556180"/>
              <a:gd name="connsiteY1" fmla="*/ 0 h 5555742"/>
              <a:gd name="connsiteX2" fmla="*/ 556180 w 556180"/>
              <a:gd name="connsiteY2" fmla="*/ 2033090 h 5555742"/>
              <a:gd name="connsiteX3" fmla="*/ 537777 w 556180"/>
              <a:gd name="connsiteY3" fmla="*/ 3875444 h 5555742"/>
              <a:gd name="connsiteX4" fmla="*/ 540159 w 556180"/>
              <a:gd name="connsiteY4" fmla="*/ 3899286 h 5555742"/>
              <a:gd name="connsiteX5" fmla="*/ 536378 w 556180"/>
              <a:gd name="connsiteY5" fmla="*/ 3937137 h 5555742"/>
              <a:gd name="connsiteX6" fmla="*/ 257437 w 556180"/>
              <a:gd name="connsiteY6" fmla="*/ 5553289 h 5555742"/>
              <a:gd name="connsiteX7" fmla="*/ 16171 w 556180"/>
              <a:gd name="connsiteY7" fmla="*/ 3945830 h 5555742"/>
              <a:gd name="connsiteX8" fmla="*/ 13803 w 556180"/>
              <a:gd name="connsiteY8" fmla="*/ 3940605 h 5555742"/>
              <a:gd name="connsiteX9" fmla="*/ 13803 w 556180"/>
              <a:gd name="connsiteY9" fmla="*/ 3922127 h 5555742"/>
              <a:gd name="connsiteX10" fmla="*/ 11521 w 556180"/>
              <a:gd name="connsiteY10" fmla="*/ 3899286 h 5555742"/>
              <a:gd name="connsiteX11" fmla="*/ 13803 w 556180"/>
              <a:gd name="connsiteY11" fmla="*/ 3876446 h 5555742"/>
              <a:gd name="connsiteX12" fmla="*/ 0 w 556180"/>
              <a:gd name="connsiteY12" fmla="*/ 1803978 h 5555742"/>
              <a:gd name="connsiteX0" fmla="*/ 0 w 556180"/>
              <a:gd name="connsiteY0" fmla="*/ 927792 h 4679556"/>
              <a:gd name="connsiteX1" fmla="*/ 246756 w 556180"/>
              <a:gd name="connsiteY1" fmla="*/ 0 h 4679556"/>
              <a:gd name="connsiteX2" fmla="*/ 556180 w 556180"/>
              <a:gd name="connsiteY2" fmla="*/ 1156904 h 4679556"/>
              <a:gd name="connsiteX3" fmla="*/ 537777 w 556180"/>
              <a:gd name="connsiteY3" fmla="*/ 2999258 h 4679556"/>
              <a:gd name="connsiteX4" fmla="*/ 540159 w 556180"/>
              <a:gd name="connsiteY4" fmla="*/ 3023100 h 4679556"/>
              <a:gd name="connsiteX5" fmla="*/ 536378 w 556180"/>
              <a:gd name="connsiteY5" fmla="*/ 3060951 h 4679556"/>
              <a:gd name="connsiteX6" fmla="*/ 257437 w 556180"/>
              <a:gd name="connsiteY6" fmla="*/ 4677103 h 4679556"/>
              <a:gd name="connsiteX7" fmla="*/ 16171 w 556180"/>
              <a:gd name="connsiteY7" fmla="*/ 3069644 h 4679556"/>
              <a:gd name="connsiteX8" fmla="*/ 13803 w 556180"/>
              <a:gd name="connsiteY8" fmla="*/ 3064419 h 4679556"/>
              <a:gd name="connsiteX9" fmla="*/ 13803 w 556180"/>
              <a:gd name="connsiteY9" fmla="*/ 3045941 h 4679556"/>
              <a:gd name="connsiteX10" fmla="*/ 11521 w 556180"/>
              <a:gd name="connsiteY10" fmla="*/ 3023100 h 4679556"/>
              <a:gd name="connsiteX11" fmla="*/ 13803 w 556180"/>
              <a:gd name="connsiteY11" fmla="*/ 3000260 h 4679556"/>
              <a:gd name="connsiteX12" fmla="*/ 0 w 556180"/>
              <a:gd name="connsiteY12" fmla="*/ 927792 h 4679556"/>
              <a:gd name="connsiteX0" fmla="*/ 0 w 556180"/>
              <a:gd name="connsiteY0" fmla="*/ 107718 h 3859482"/>
              <a:gd name="connsiteX1" fmla="*/ 246756 w 556180"/>
              <a:gd name="connsiteY1" fmla="*/ 640237 h 3859482"/>
              <a:gd name="connsiteX2" fmla="*/ 556180 w 556180"/>
              <a:gd name="connsiteY2" fmla="*/ 336830 h 3859482"/>
              <a:gd name="connsiteX3" fmla="*/ 537777 w 556180"/>
              <a:gd name="connsiteY3" fmla="*/ 2179184 h 3859482"/>
              <a:gd name="connsiteX4" fmla="*/ 540159 w 556180"/>
              <a:gd name="connsiteY4" fmla="*/ 2203026 h 3859482"/>
              <a:gd name="connsiteX5" fmla="*/ 536378 w 556180"/>
              <a:gd name="connsiteY5" fmla="*/ 2240877 h 3859482"/>
              <a:gd name="connsiteX6" fmla="*/ 257437 w 556180"/>
              <a:gd name="connsiteY6" fmla="*/ 3857029 h 3859482"/>
              <a:gd name="connsiteX7" fmla="*/ 16171 w 556180"/>
              <a:gd name="connsiteY7" fmla="*/ 2249570 h 3859482"/>
              <a:gd name="connsiteX8" fmla="*/ 13803 w 556180"/>
              <a:gd name="connsiteY8" fmla="*/ 2244345 h 3859482"/>
              <a:gd name="connsiteX9" fmla="*/ 13803 w 556180"/>
              <a:gd name="connsiteY9" fmla="*/ 2225867 h 3859482"/>
              <a:gd name="connsiteX10" fmla="*/ 11521 w 556180"/>
              <a:gd name="connsiteY10" fmla="*/ 2203026 h 3859482"/>
              <a:gd name="connsiteX11" fmla="*/ 13803 w 556180"/>
              <a:gd name="connsiteY11" fmla="*/ 2180186 h 3859482"/>
              <a:gd name="connsiteX12" fmla="*/ 0 w 556180"/>
              <a:gd name="connsiteY12" fmla="*/ 107718 h 3859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6180" h="3859482">
                <a:moveTo>
                  <a:pt x="0" y="107718"/>
                </a:moveTo>
                <a:cubicBezTo>
                  <a:pt x="41172" y="-538356"/>
                  <a:pt x="144674" y="1989365"/>
                  <a:pt x="246756" y="640237"/>
                </a:cubicBezTo>
                <a:cubicBezTo>
                  <a:pt x="339453" y="678422"/>
                  <a:pt x="510023" y="-309077"/>
                  <a:pt x="556180" y="336830"/>
                </a:cubicBezTo>
                <a:lnTo>
                  <a:pt x="537777" y="2179184"/>
                </a:lnTo>
                <a:cubicBezTo>
                  <a:pt x="539803" y="2186960"/>
                  <a:pt x="540159" y="2194951"/>
                  <a:pt x="540159" y="2203026"/>
                </a:cubicBezTo>
                <a:lnTo>
                  <a:pt x="536378" y="2240877"/>
                </a:lnTo>
                <a:cubicBezTo>
                  <a:pt x="519212" y="2370326"/>
                  <a:pt x="423686" y="3929362"/>
                  <a:pt x="257437" y="3857029"/>
                </a:cubicBezTo>
                <a:cubicBezTo>
                  <a:pt x="97746" y="3787549"/>
                  <a:pt x="37417" y="2374729"/>
                  <a:pt x="16171" y="2249570"/>
                </a:cubicBezTo>
                <a:cubicBezTo>
                  <a:pt x="14740" y="2247989"/>
                  <a:pt x="14252" y="2246160"/>
                  <a:pt x="13803" y="2244345"/>
                </a:cubicBezTo>
                <a:lnTo>
                  <a:pt x="13803" y="2225867"/>
                </a:lnTo>
                <a:cubicBezTo>
                  <a:pt x="11847" y="2218413"/>
                  <a:pt x="11521" y="2210758"/>
                  <a:pt x="11521" y="2203026"/>
                </a:cubicBezTo>
                <a:lnTo>
                  <a:pt x="13803" y="2180186"/>
                </a:lnTo>
                <a:lnTo>
                  <a:pt x="0" y="107718"/>
                </a:lnTo>
                <a:close/>
              </a:path>
            </a:pathLst>
          </a:cu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09" name="Group 208"/>
          <p:cNvGrpSpPr/>
          <p:nvPr/>
        </p:nvGrpSpPr>
        <p:grpSpPr>
          <a:xfrm>
            <a:off x="3394596" y="2711003"/>
            <a:ext cx="1337521" cy="307777"/>
            <a:chOff x="6772635" y="600770"/>
            <a:chExt cx="1337521" cy="307777"/>
          </a:xfrm>
        </p:grpSpPr>
        <p:grpSp>
          <p:nvGrpSpPr>
            <p:cNvPr id="210" name="Group 209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214" name="Straight Connector 213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5" name="Oval 214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7256681" y="600770"/>
              <a:ext cx="853475" cy="307777"/>
              <a:chOff x="12401977" y="-3989734"/>
              <a:chExt cx="853475" cy="307777"/>
            </a:xfrm>
          </p:grpSpPr>
          <p:sp>
            <p:nvSpPr>
              <p:cNvPr id="212" name="Rounded Rectangle 211"/>
              <p:cNvSpPr/>
              <p:nvPr/>
            </p:nvSpPr>
            <p:spPr>
              <a:xfrm flipV="1">
                <a:off x="12443615" y="-3980351"/>
                <a:ext cx="784770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2401977" y="-3989734"/>
                <a:ext cx="8534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Test tube</a:t>
                </a:r>
              </a:p>
            </p:txBody>
          </p:sp>
        </p:grpSp>
      </p:grpSp>
      <p:grpSp>
        <p:nvGrpSpPr>
          <p:cNvPr id="216" name="Group 215"/>
          <p:cNvGrpSpPr/>
          <p:nvPr/>
        </p:nvGrpSpPr>
        <p:grpSpPr>
          <a:xfrm>
            <a:off x="3243198" y="3960539"/>
            <a:ext cx="1663566" cy="307777"/>
            <a:chOff x="4859298" y="2056654"/>
            <a:chExt cx="1663566" cy="307777"/>
          </a:xfrm>
        </p:grpSpPr>
        <p:grpSp>
          <p:nvGrpSpPr>
            <p:cNvPr id="217" name="Group 216"/>
            <p:cNvGrpSpPr/>
            <p:nvPr/>
          </p:nvGrpSpPr>
          <p:grpSpPr>
            <a:xfrm>
              <a:off x="4859298" y="2200811"/>
              <a:ext cx="527394" cy="46180"/>
              <a:chOff x="4587347" y="-361227"/>
              <a:chExt cx="527394" cy="46180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4587347" y="-361227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22" name="Straight Connector 221"/>
              <p:cNvCxnSpPr/>
              <p:nvPr/>
            </p:nvCxnSpPr>
            <p:spPr>
              <a:xfrm>
                <a:off x="4623333" y="-337749"/>
                <a:ext cx="491408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18" name="Group 217"/>
            <p:cNvGrpSpPr/>
            <p:nvPr/>
          </p:nvGrpSpPr>
          <p:grpSpPr>
            <a:xfrm>
              <a:off x="5238416" y="2056654"/>
              <a:ext cx="1284448" cy="307777"/>
              <a:chOff x="4966465" y="-471255"/>
              <a:chExt cx="1284448" cy="307777"/>
            </a:xfrm>
          </p:grpSpPr>
          <p:sp>
            <p:nvSpPr>
              <p:cNvPr id="219" name="Rounded Rectangle 218"/>
              <p:cNvSpPr/>
              <p:nvPr/>
            </p:nvSpPr>
            <p:spPr>
              <a:xfrm flipV="1">
                <a:off x="5000147" y="-437765"/>
                <a:ext cx="1250766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4966465" y="-471255"/>
                <a:ext cx="128372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Bunsen burner</a:t>
                </a:r>
              </a:p>
            </p:txBody>
          </p:sp>
        </p:grpSp>
      </p:grpSp>
      <p:grpSp>
        <p:nvGrpSpPr>
          <p:cNvPr id="223" name="Group 222"/>
          <p:cNvGrpSpPr/>
          <p:nvPr/>
        </p:nvGrpSpPr>
        <p:grpSpPr>
          <a:xfrm>
            <a:off x="3403574" y="3323638"/>
            <a:ext cx="1151659" cy="307777"/>
            <a:chOff x="4859298" y="2062208"/>
            <a:chExt cx="1151659" cy="307777"/>
          </a:xfrm>
        </p:grpSpPr>
        <p:grpSp>
          <p:nvGrpSpPr>
            <p:cNvPr id="224" name="Group 223"/>
            <p:cNvGrpSpPr/>
            <p:nvPr/>
          </p:nvGrpSpPr>
          <p:grpSpPr>
            <a:xfrm>
              <a:off x="4859298" y="2205574"/>
              <a:ext cx="612986" cy="46180"/>
              <a:chOff x="4587347" y="-356464"/>
              <a:chExt cx="612986" cy="46180"/>
            </a:xfrm>
          </p:grpSpPr>
          <p:sp>
            <p:nvSpPr>
              <p:cNvPr id="231" name="Oval 230"/>
              <p:cNvSpPr/>
              <p:nvPr/>
            </p:nvSpPr>
            <p:spPr>
              <a:xfrm>
                <a:off x="4587347" y="-356464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4629824" y="-334575"/>
                <a:ext cx="570509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5" name="Group 224"/>
            <p:cNvGrpSpPr/>
            <p:nvPr/>
          </p:nvGrpSpPr>
          <p:grpSpPr>
            <a:xfrm>
              <a:off x="5282368" y="2062208"/>
              <a:ext cx="728589" cy="307777"/>
              <a:chOff x="5010417" y="-465701"/>
              <a:chExt cx="728589" cy="307777"/>
            </a:xfrm>
          </p:grpSpPr>
          <p:sp>
            <p:nvSpPr>
              <p:cNvPr id="226" name="Rounded Rectangle 225"/>
              <p:cNvSpPr/>
              <p:nvPr/>
            </p:nvSpPr>
            <p:spPr>
              <a:xfrm flipV="1">
                <a:off x="5054276" y="-425069"/>
                <a:ext cx="684730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5010417" y="-465701"/>
                <a:ext cx="71668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Sugar</a:t>
                </a:r>
              </a:p>
            </p:txBody>
          </p:sp>
        </p:grpSp>
      </p:grpSp>
      <p:pic>
        <p:nvPicPr>
          <p:cNvPr id="233" name="Picture 2" descr="Image result for fumes png 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2" t="37162" r="42375"/>
          <a:stretch/>
        </p:blipFill>
        <p:spPr bwMode="auto">
          <a:xfrm rot="10800000">
            <a:off x="3451018" y="1853671"/>
            <a:ext cx="162338" cy="176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Snip Diagonal Corner Rectangle 238"/>
          <p:cNvSpPr/>
          <p:nvPr/>
        </p:nvSpPr>
        <p:spPr>
          <a:xfrm>
            <a:off x="500451" y="51470"/>
            <a:ext cx="4719621" cy="701488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626486" y="111179"/>
            <a:ext cx="1575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12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11(s)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3094937" y="111179"/>
            <a:ext cx="55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860784" y="414404"/>
            <a:ext cx="686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Sugar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2861851" y="385829"/>
            <a:ext cx="891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Carbon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3620656" y="111179"/>
            <a:ext cx="42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2031649" y="30208"/>
            <a:ext cx="84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sz="1600" b="1" dirty="0" smtClean="0">
                <a:ln w="635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∆</a:t>
            </a:r>
            <a:endParaRPr lang="en-US" sz="1600" b="1" baseline="-25000" dirty="0">
              <a:ln w="635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cs typeface="Aharoni" panose="02010803020104030203" pitchFamily="2" charset="-79"/>
            </a:endParaRPr>
          </a:p>
        </p:txBody>
      </p:sp>
      <p:cxnSp>
        <p:nvCxnSpPr>
          <p:cNvPr id="248" name="Straight Arrow Connector 247"/>
          <p:cNvCxnSpPr/>
          <p:nvPr/>
        </p:nvCxnSpPr>
        <p:spPr>
          <a:xfrm>
            <a:off x="2054596" y="321521"/>
            <a:ext cx="837985" cy="0"/>
          </a:xfrm>
          <a:prstGeom prst="straightConnector1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FF"/>
            </a:solidFill>
            <a:headEnd type="none" w="med" len="med"/>
            <a:tailEnd type="arrow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9" name="TextBox 248"/>
          <p:cNvSpPr txBox="1"/>
          <p:nvPr/>
        </p:nvSpPr>
        <p:spPr>
          <a:xfrm>
            <a:off x="4126138" y="111179"/>
            <a:ext cx="949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(g)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2795133" y="80226"/>
            <a:ext cx="545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12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4042297" y="395354"/>
            <a:ext cx="89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Water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3809011" y="101653"/>
            <a:ext cx="545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11</a:t>
            </a:r>
          </a:p>
        </p:txBody>
      </p:sp>
      <p:cxnSp>
        <p:nvCxnSpPr>
          <p:cNvPr id="280" name="Straight Arrow Connector 279"/>
          <p:cNvCxnSpPr/>
          <p:nvPr/>
        </p:nvCxnSpPr>
        <p:spPr>
          <a:xfrm rot="16200000">
            <a:off x="353779" y="1342183"/>
            <a:ext cx="5095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4" name="Rectangle 283"/>
          <p:cNvSpPr/>
          <p:nvPr/>
        </p:nvSpPr>
        <p:spPr>
          <a:xfrm>
            <a:off x="595050" y="1023621"/>
            <a:ext cx="2338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indicates evolution </a:t>
            </a:r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of gas</a:t>
            </a:r>
          </a:p>
        </p:txBody>
      </p:sp>
    </p:spTree>
    <p:extLst>
      <p:ext uri="{BB962C8B-B14F-4D97-AF65-F5344CB8AC3E}">
        <p14:creationId xmlns:p14="http://schemas.microsoft.com/office/powerpoint/2010/main" val="149248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4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25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4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 p14:bounceEnd="52000">
                                          <p:cBhvr>
                                            <p:cTn id="32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4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 p14:bounceEnd="52000">
                                          <p:cBhvr>
                                            <p:cTn id="39" dur="5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2000" fill="hold"/>
                                            <p:tgtEl>
                                              <p:spTgt spid="168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200" fill="hold"/>
                                            <p:tgtEl>
                                              <p:spTgt spid="16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3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5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6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7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repeatCount="indefinite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9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2" presetClass="entr" presetSubtype="4" repeatCount="indefinite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31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4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1" dur="31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9" presetClass="exit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76" dur="6100"/>
                                            <p:tgtEl>
                                              <p:spTgt spid="81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6099"/>
                                              </p:stCondLst>
                                            </p:cTn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78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3" dur="5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3" grpId="0" animBg="1"/>
          <p:bldP spid="187" grpId="0" animBg="1"/>
          <p:bldP spid="206" grpId="0" animBg="1"/>
          <p:bldP spid="239" grpId="0" animBg="1"/>
          <p:bldP spid="240" grpId="0"/>
          <p:bldP spid="241" grpId="0"/>
          <p:bldP spid="242" grpId="0"/>
          <p:bldP spid="243" grpId="0"/>
          <p:bldP spid="245" grpId="0"/>
          <p:bldP spid="246" grpId="0"/>
          <p:bldP spid="249" grpId="0"/>
          <p:bldP spid="252" grpId="0"/>
          <p:bldP spid="254" grpId="0"/>
          <p:bldP spid="255" grpId="0"/>
          <p:bldP spid="284" grpId="0"/>
          <p:bldP spid="284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4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4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>
                                          <p:cBhvr>
                                            <p:cTn id="32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4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>
                                          <p:cBhvr>
                                            <p:cTn id="39" dur="5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500"/>
                                            <p:tgtEl>
                                              <p:spTgt spid="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9" dur="2000" fill="hold"/>
                                            <p:tgtEl>
                                              <p:spTgt spid="168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200" fill="hold"/>
                                            <p:tgtEl>
                                              <p:spTgt spid="16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3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5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6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7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8" presetID="32" presetClass="emph" presetSubtype="0" repeatCount="indefinite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9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0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1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2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3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2" presetClass="entr" presetSubtype="4" repeatCount="indefinite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8" dur="31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4" repeatCount="indefinite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1" dur="31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9" presetClass="exit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76" dur="6100"/>
                                            <p:tgtEl>
                                              <p:spTgt spid="81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6099"/>
                                              </p:stCondLst>
                                            </p:cTn>
                                            <p:tgtEl>
                                              <p:spTgt spid="8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78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7" fill="hold">
                          <p:stCondLst>
                            <p:cond delay="indefinite"/>
                          </p:stCondLst>
                          <p:childTnLst>
                            <p:par>
                              <p:cTn id="1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2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3" fill="hold">
                          <p:stCondLst>
                            <p:cond delay="indefinite"/>
                          </p:stCondLst>
                          <p:childTnLst>
                            <p:par>
                              <p:cTn id="1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3" dur="5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8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3" grpId="0" animBg="1"/>
          <p:bldP spid="187" grpId="0" animBg="1"/>
          <p:bldP spid="206" grpId="0" animBg="1"/>
          <p:bldP spid="239" grpId="0" animBg="1"/>
          <p:bldP spid="240" grpId="0"/>
          <p:bldP spid="241" grpId="0"/>
          <p:bldP spid="242" grpId="0"/>
          <p:bldP spid="243" grpId="0"/>
          <p:bldP spid="245" grpId="0"/>
          <p:bldP spid="246" grpId="0"/>
          <p:bldP spid="249" grpId="0"/>
          <p:bldP spid="252" grpId="0"/>
          <p:bldP spid="254" grpId="0"/>
          <p:bldP spid="255" grpId="0"/>
          <p:bldP spid="284" grpId="0"/>
          <p:bldP spid="284" grpId="1"/>
        </p:bld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7" t="5333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29395" y="939479"/>
            <a:ext cx="5414145" cy="556687"/>
          </a:xfrm>
          <a:prstGeom prst="roundRect">
            <a:avLst>
              <a:gd name="adj" fmla="val 10803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3637" y="911391"/>
            <a:ext cx="53916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49"/>
            <a:r>
              <a:rPr lang="en-US" sz="1600" b="1" i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A decomposition </a:t>
            </a:r>
            <a:r>
              <a:rPr lang="en-US" sz="1600" b="1" i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reaction carried </a:t>
            </a:r>
            <a:r>
              <a:rPr lang="en-US" sz="1600" b="1" i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out by heating is called </a:t>
            </a:r>
            <a:r>
              <a:rPr lang="en-US" sz="1600" b="1" i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as, </a:t>
            </a:r>
            <a:r>
              <a:rPr lang="en-US" sz="1600" b="1" i="1" dirty="0">
                <a:ln w="6350"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T</a:t>
            </a:r>
            <a:r>
              <a:rPr lang="en-US" sz="1600" b="1" i="1" dirty="0" smtClean="0">
                <a:ln w="6350"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hermal decomposition </a:t>
            </a:r>
            <a:r>
              <a:rPr lang="en-US" sz="1600" b="1" i="1" dirty="0">
                <a:ln w="6350"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reaction</a:t>
            </a:r>
            <a:r>
              <a:rPr lang="en-US" sz="1600" b="1" i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7445" y="1717993"/>
            <a:ext cx="4366682" cy="493717"/>
            <a:chOff x="2103465" y="121059"/>
            <a:chExt cx="4563169" cy="524091"/>
          </a:xfrm>
        </p:grpSpPr>
        <p:sp>
          <p:nvSpPr>
            <p:cNvPr id="8" name="Rounded Rectangle 7"/>
            <p:cNvSpPr/>
            <p:nvPr/>
          </p:nvSpPr>
          <p:spPr>
            <a:xfrm>
              <a:off x="2103465" y="121059"/>
              <a:ext cx="4563169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0212" y="174908"/>
              <a:ext cx="4426553" cy="42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HEATING OF CALCIUM CARBONATE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7445" y="2414070"/>
            <a:ext cx="4366682" cy="493717"/>
            <a:chOff x="2103465" y="121059"/>
            <a:chExt cx="4563169" cy="524091"/>
          </a:xfrm>
        </p:grpSpPr>
        <p:sp>
          <p:nvSpPr>
            <p:cNvPr id="22" name="Rounded Rectangle 21"/>
            <p:cNvSpPr/>
            <p:nvPr/>
          </p:nvSpPr>
          <p:spPr>
            <a:xfrm>
              <a:off x="2103465" y="121059"/>
              <a:ext cx="4563169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50212" y="174908"/>
              <a:ext cx="4426553" cy="42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HEATING OF FERROUS SULPHATE 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47445" y="3110147"/>
            <a:ext cx="4366682" cy="493717"/>
            <a:chOff x="2103465" y="121059"/>
            <a:chExt cx="4563169" cy="524091"/>
          </a:xfrm>
        </p:grpSpPr>
        <p:sp>
          <p:nvSpPr>
            <p:cNvPr id="25" name="Rounded Rectangle 24"/>
            <p:cNvSpPr/>
            <p:nvPr/>
          </p:nvSpPr>
          <p:spPr>
            <a:xfrm>
              <a:off x="2103465" y="121059"/>
              <a:ext cx="4563169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50212" y="174908"/>
              <a:ext cx="3707412" cy="42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HEATING OF LEAD NITRATE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47445" y="3806225"/>
            <a:ext cx="4366682" cy="493717"/>
            <a:chOff x="2103465" y="121059"/>
            <a:chExt cx="4563169" cy="524091"/>
          </a:xfrm>
        </p:grpSpPr>
        <p:sp>
          <p:nvSpPr>
            <p:cNvPr id="31" name="Rounded Rectangle 30"/>
            <p:cNvSpPr/>
            <p:nvPr/>
          </p:nvSpPr>
          <p:spPr>
            <a:xfrm>
              <a:off x="2103465" y="121059"/>
              <a:ext cx="4563169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50212" y="174908"/>
              <a:ext cx="3105427" cy="42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HEATING OF SUGAR</a:t>
              </a:r>
              <a:endPara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59632" y="299432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rPr>
              <a:t>So we conclude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Heav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31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allAtOnce"/>
      <p:bldP spid="33" grpId="0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3114982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Module_07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5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 descr="C:\Users\201084\Desktop\kichekkkn wind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2381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C:\Users\201084\Desktop\kichen wind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0" b="11171"/>
          <a:stretch/>
        </p:blipFill>
        <p:spPr bwMode="auto">
          <a:xfrm>
            <a:off x="7696200" y="-865763"/>
            <a:ext cx="1676400" cy="600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Users\201084\Desktop\kichen wind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65" y="-857250"/>
            <a:ext cx="8022535" cy="600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Users\201084\Desktop\kichen wind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0" b="11171"/>
          <a:stretch/>
        </p:blipFill>
        <p:spPr bwMode="auto">
          <a:xfrm>
            <a:off x="-1097280" y="-860332"/>
            <a:ext cx="1532945" cy="600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/>
          <p:cNvSpPr/>
          <p:nvPr/>
        </p:nvSpPr>
        <p:spPr>
          <a:xfrm>
            <a:off x="836160" y="-66963"/>
            <a:ext cx="7545839" cy="4944306"/>
          </a:xfrm>
          <a:custGeom>
            <a:avLst/>
            <a:gdLst>
              <a:gd name="connsiteX0" fmla="*/ 694481 w 7650866"/>
              <a:gd name="connsiteY0" fmla="*/ 0 h 949124"/>
              <a:gd name="connsiteX1" fmla="*/ 0 w 7650866"/>
              <a:gd name="connsiteY1" fmla="*/ 949124 h 949124"/>
              <a:gd name="connsiteX2" fmla="*/ 7650866 w 7650866"/>
              <a:gd name="connsiteY2" fmla="*/ 914400 h 949124"/>
              <a:gd name="connsiteX3" fmla="*/ 6817488 w 7650866"/>
              <a:gd name="connsiteY3" fmla="*/ 57873 h 949124"/>
              <a:gd name="connsiteX4" fmla="*/ 625033 w 7650866"/>
              <a:gd name="connsiteY4" fmla="*/ 92597 h 949124"/>
              <a:gd name="connsiteX0" fmla="*/ 694481 w 7650866"/>
              <a:gd name="connsiteY0" fmla="*/ 0 h 949124"/>
              <a:gd name="connsiteX1" fmla="*/ 0 w 7650866"/>
              <a:gd name="connsiteY1" fmla="*/ 949124 h 949124"/>
              <a:gd name="connsiteX2" fmla="*/ 7650866 w 7650866"/>
              <a:gd name="connsiteY2" fmla="*/ 914400 h 949124"/>
              <a:gd name="connsiteX3" fmla="*/ 6817488 w 7650866"/>
              <a:gd name="connsiteY3" fmla="*/ 57873 h 949124"/>
              <a:gd name="connsiteX4" fmla="*/ 703039 w 7650866"/>
              <a:gd name="connsiteY4" fmla="*/ 10258 h 949124"/>
              <a:gd name="connsiteX0" fmla="*/ 694481 w 7650866"/>
              <a:gd name="connsiteY0" fmla="*/ 0 h 949124"/>
              <a:gd name="connsiteX1" fmla="*/ 0 w 7650866"/>
              <a:gd name="connsiteY1" fmla="*/ 949124 h 949124"/>
              <a:gd name="connsiteX2" fmla="*/ 7650866 w 7650866"/>
              <a:gd name="connsiteY2" fmla="*/ 914400 h 949124"/>
              <a:gd name="connsiteX3" fmla="*/ 6995167 w 7650866"/>
              <a:gd name="connsiteY3" fmla="*/ 18871 h 949124"/>
              <a:gd name="connsiteX4" fmla="*/ 703039 w 7650866"/>
              <a:gd name="connsiteY4" fmla="*/ 10258 h 949124"/>
              <a:gd name="connsiteX0" fmla="*/ 694481 w 8318248"/>
              <a:gd name="connsiteY0" fmla="*/ 0 h 949124"/>
              <a:gd name="connsiteX1" fmla="*/ 0 w 8318248"/>
              <a:gd name="connsiteY1" fmla="*/ 949124 h 949124"/>
              <a:gd name="connsiteX2" fmla="*/ 8318248 w 8318248"/>
              <a:gd name="connsiteY2" fmla="*/ 949069 h 949124"/>
              <a:gd name="connsiteX3" fmla="*/ 6995167 w 8318248"/>
              <a:gd name="connsiteY3" fmla="*/ 18871 h 949124"/>
              <a:gd name="connsiteX4" fmla="*/ 703039 w 8318248"/>
              <a:gd name="connsiteY4" fmla="*/ 10258 h 949124"/>
              <a:gd name="connsiteX0" fmla="*/ 1115105 w 8738872"/>
              <a:gd name="connsiteY0" fmla="*/ 0 h 949069"/>
              <a:gd name="connsiteX1" fmla="*/ 0 w 8738872"/>
              <a:gd name="connsiteY1" fmla="*/ 930836 h 949069"/>
              <a:gd name="connsiteX2" fmla="*/ 8738872 w 8738872"/>
              <a:gd name="connsiteY2" fmla="*/ 949069 h 949069"/>
              <a:gd name="connsiteX3" fmla="*/ 7415791 w 8738872"/>
              <a:gd name="connsiteY3" fmla="*/ 18871 h 949069"/>
              <a:gd name="connsiteX4" fmla="*/ 1123663 w 8738872"/>
              <a:gd name="connsiteY4" fmla="*/ 10258 h 9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8872" h="949069">
                <a:moveTo>
                  <a:pt x="1115105" y="0"/>
                </a:moveTo>
                <a:lnTo>
                  <a:pt x="0" y="930836"/>
                </a:lnTo>
                <a:lnTo>
                  <a:pt x="8738872" y="949069"/>
                </a:lnTo>
                <a:lnTo>
                  <a:pt x="7415791" y="18871"/>
                </a:lnTo>
                <a:lnTo>
                  <a:pt x="1123663" y="10258"/>
                </a:lnTo>
              </a:path>
            </a:pathLst>
          </a:custGeom>
          <a:gradFill flip="none" rotWithShape="1">
            <a:gsLst>
              <a:gs pos="0">
                <a:schemeClr val="accent6">
                  <a:lumMod val="40000"/>
                  <a:lumOff val="60000"/>
                  <a:alpha val="22000"/>
                </a:schemeClr>
              </a:gs>
              <a:gs pos="39000">
                <a:schemeClr val="accent6">
                  <a:lumMod val="40000"/>
                  <a:lumOff val="60000"/>
                  <a:alpha val="22000"/>
                </a:schemeClr>
              </a:gs>
              <a:gs pos="100000">
                <a:schemeClr val="accent6">
                  <a:lumMod val="40000"/>
                  <a:lumOff val="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304812" y="4541749"/>
            <a:ext cx="1773885" cy="470381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42" y="4323888"/>
            <a:ext cx="857651" cy="435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Rectangle 74" hidden="1"/>
          <p:cNvSpPr/>
          <p:nvPr/>
        </p:nvSpPr>
        <p:spPr>
          <a:xfrm>
            <a:off x="552873" y="-261140"/>
            <a:ext cx="7905327" cy="5273270"/>
          </a:xfrm>
          <a:custGeom>
            <a:avLst/>
            <a:gdLst>
              <a:gd name="connsiteX0" fmla="*/ 0 w 6076528"/>
              <a:gd name="connsiteY0" fmla="*/ 0 h 5286376"/>
              <a:gd name="connsiteX1" fmla="*/ 6076528 w 6076528"/>
              <a:gd name="connsiteY1" fmla="*/ 0 h 5286376"/>
              <a:gd name="connsiteX2" fmla="*/ 6076528 w 6076528"/>
              <a:gd name="connsiteY2" fmla="*/ 5286376 h 5286376"/>
              <a:gd name="connsiteX3" fmla="*/ 0 w 6076528"/>
              <a:gd name="connsiteY3" fmla="*/ 5286376 h 5286376"/>
              <a:gd name="connsiteX4" fmla="*/ 0 w 6076528"/>
              <a:gd name="connsiteY4" fmla="*/ 0 h 5286376"/>
              <a:gd name="connsiteX0" fmla="*/ 928914 w 7005442"/>
              <a:gd name="connsiteY0" fmla="*/ 0 h 5286376"/>
              <a:gd name="connsiteX1" fmla="*/ 7005442 w 7005442"/>
              <a:gd name="connsiteY1" fmla="*/ 0 h 5286376"/>
              <a:gd name="connsiteX2" fmla="*/ 7005442 w 7005442"/>
              <a:gd name="connsiteY2" fmla="*/ 5286376 h 5286376"/>
              <a:gd name="connsiteX3" fmla="*/ 0 w 7005442"/>
              <a:gd name="connsiteY3" fmla="*/ 5286376 h 5286376"/>
              <a:gd name="connsiteX4" fmla="*/ 928914 w 7005442"/>
              <a:gd name="connsiteY4" fmla="*/ 0 h 5286376"/>
              <a:gd name="connsiteX0" fmla="*/ 928914 w 7905327"/>
              <a:gd name="connsiteY0" fmla="*/ 0 h 5373461"/>
              <a:gd name="connsiteX1" fmla="*/ 7005442 w 7905327"/>
              <a:gd name="connsiteY1" fmla="*/ 0 h 5373461"/>
              <a:gd name="connsiteX2" fmla="*/ 7905327 w 7905327"/>
              <a:gd name="connsiteY2" fmla="*/ 5373461 h 5373461"/>
              <a:gd name="connsiteX3" fmla="*/ 0 w 7905327"/>
              <a:gd name="connsiteY3" fmla="*/ 5286376 h 5373461"/>
              <a:gd name="connsiteX4" fmla="*/ 928914 w 7905327"/>
              <a:gd name="connsiteY4" fmla="*/ 0 h 537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05327" h="5373461">
                <a:moveTo>
                  <a:pt x="928914" y="0"/>
                </a:moveTo>
                <a:lnTo>
                  <a:pt x="7005442" y="0"/>
                </a:lnTo>
                <a:lnTo>
                  <a:pt x="7905327" y="5373461"/>
                </a:lnTo>
                <a:lnTo>
                  <a:pt x="0" y="5286376"/>
                </a:lnTo>
                <a:lnTo>
                  <a:pt x="928914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33000"/>
                  <a:lumOff val="67000"/>
                  <a:alpha val="83000"/>
                </a:schemeClr>
              </a:gs>
              <a:gs pos="39000">
                <a:schemeClr val="accent6">
                  <a:lumMod val="40000"/>
                  <a:lumOff val="60000"/>
                  <a:alpha val="24000"/>
                </a:schemeClr>
              </a:gs>
              <a:gs pos="100000">
                <a:schemeClr val="accent6">
                  <a:lumMod val="40000"/>
                  <a:lumOff val="60000"/>
                  <a:alpha val="3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 flipH="1">
            <a:off x="3437409" y="4414990"/>
            <a:ext cx="1453332" cy="431731"/>
            <a:chOff x="637309" y="1899804"/>
            <a:chExt cx="7658101" cy="1709194"/>
          </a:xfrm>
        </p:grpSpPr>
        <p:sp>
          <p:nvSpPr>
            <p:cNvPr id="41" name="Freeform 40"/>
            <p:cNvSpPr/>
            <p:nvPr/>
          </p:nvSpPr>
          <p:spPr>
            <a:xfrm>
              <a:off x="646836" y="2785631"/>
              <a:ext cx="7627686" cy="823367"/>
            </a:xfrm>
            <a:custGeom>
              <a:avLst/>
              <a:gdLst>
                <a:gd name="connsiteX0" fmla="*/ 2519 w 7603469"/>
                <a:gd name="connsiteY0" fmla="*/ 312 h 820024"/>
                <a:gd name="connsiteX1" fmla="*/ 3717269 w 7603469"/>
                <a:gd name="connsiteY1" fmla="*/ 819462 h 820024"/>
                <a:gd name="connsiteX2" fmla="*/ 7603469 w 7603469"/>
                <a:gd name="connsiteY2" fmla="*/ 95562 h 820024"/>
                <a:gd name="connsiteX3" fmla="*/ 4279244 w 7603469"/>
                <a:gd name="connsiteY3" fmla="*/ 714687 h 820024"/>
                <a:gd name="connsiteX4" fmla="*/ 2519 w 7603469"/>
                <a:gd name="connsiteY4" fmla="*/ 312 h 820024"/>
                <a:gd name="connsiteX0" fmla="*/ 0 w 7600950"/>
                <a:gd name="connsiteY0" fmla="*/ 312 h 820024"/>
                <a:gd name="connsiteX1" fmla="*/ 3714750 w 7600950"/>
                <a:gd name="connsiteY1" fmla="*/ 819462 h 820024"/>
                <a:gd name="connsiteX2" fmla="*/ 7600950 w 7600950"/>
                <a:gd name="connsiteY2" fmla="*/ 95562 h 820024"/>
                <a:gd name="connsiteX3" fmla="*/ 4276725 w 7600950"/>
                <a:gd name="connsiteY3" fmla="*/ 714687 h 820024"/>
                <a:gd name="connsiteX4" fmla="*/ 0 w 7600950"/>
                <a:gd name="connsiteY4" fmla="*/ 312 h 820024"/>
                <a:gd name="connsiteX0" fmla="*/ 0 w 7611645"/>
                <a:gd name="connsiteY0" fmla="*/ 310 h 819512"/>
                <a:gd name="connsiteX1" fmla="*/ 3714750 w 7611645"/>
                <a:gd name="connsiteY1" fmla="*/ 819460 h 819512"/>
                <a:gd name="connsiteX2" fmla="*/ 7611645 w 7611645"/>
                <a:gd name="connsiteY2" fmla="*/ 31392 h 819512"/>
                <a:gd name="connsiteX3" fmla="*/ 4276725 w 7611645"/>
                <a:gd name="connsiteY3" fmla="*/ 714685 h 819512"/>
                <a:gd name="connsiteX4" fmla="*/ 0 w 7611645"/>
                <a:gd name="connsiteY4" fmla="*/ 310 h 819512"/>
                <a:gd name="connsiteX0" fmla="*/ 0 w 7611645"/>
                <a:gd name="connsiteY0" fmla="*/ 310 h 819553"/>
                <a:gd name="connsiteX1" fmla="*/ 3714750 w 7611645"/>
                <a:gd name="connsiteY1" fmla="*/ 819460 h 819553"/>
                <a:gd name="connsiteX2" fmla="*/ 7611645 w 7611645"/>
                <a:gd name="connsiteY2" fmla="*/ 31392 h 819553"/>
                <a:gd name="connsiteX3" fmla="*/ 4276725 w 7611645"/>
                <a:gd name="connsiteY3" fmla="*/ 714685 h 819553"/>
                <a:gd name="connsiteX4" fmla="*/ 0 w 7611645"/>
                <a:gd name="connsiteY4" fmla="*/ 310 h 819553"/>
                <a:gd name="connsiteX0" fmla="*/ 0 w 7611645"/>
                <a:gd name="connsiteY0" fmla="*/ 310 h 823170"/>
                <a:gd name="connsiteX1" fmla="*/ 3714750 w 7611645"/>
                <a:gd name="connsiteY1" fmla="*/ 819460 h 823170"/>
                <a:gd name="connsiteX2" fmla="*/ 7611645 w 7611645"/>
                <a:gd name="connsiteY2" fmla="*/ 31392 h 823170"/>
                <a:gd name="connsiteX3" fmla="*/ 4276725 w 7611645"/>
                <a:gd name="connsiteY3" fmla="*/ 714685 h 823170"/>
                <a:gd name="connsiteX4" fmla="*/ 0 w 7611645"/>
                <a:gd name="connsiteY4" fmla="*/ 310 h 823170"/>
                <a:gd name="connsiteX0" fmla="*/ 0 w 7611645"/>
                <a:gd name="connsiteY0" fmla="*/ 310 h 823862"/>
                <a:gd name="connsiteX1" fmla="*/ 3714750 w 7611645"/>
                <a:gd name="connsiteY1" fmla="*/ 819460 h 823862"/>
                <a:gd name="connsiteX2" fmla="*/ 7611645 w 7611645"/>
                <a:gd name="connsiteY2" fmla="*/ 31392 h 823862"/>
                <a:gd name="connsiteX3" fmla="*/ 4276725 w 7611645"/>
                <a:gd name="connsiteY3" fmla="*/ 714685 h 823862"/>
                <a:gd name="connsiteX4" fmla="*/ 0 w 7611645"/>
                <a:gd name="connsiteY4" fmla="*/ 310 h 823862"/>
                <a:gd name="connsiteX0" fmla="*/ 0 w 7627687"/>
                <a:gd name="connsiteY0" fmla="*/ 308 h 823440"/>
                <a:gd name="connsiteX1" fmla="*/ 3714750 w 7627687"/>
                <a:gd name="connsiteY1" fmla="*/ 819458 h 823440"/>
                <a:gd name="connsiteX2" fmla="*/ 7627687 w 7627687"/>
                <a:gd name="connsiteY2" fmla="*/ 4653 h 823440"/>
                <a:gd name="connsiteX3" fmla="*/ 4276725 w 7627687"/>
                <a:gd name="connsiteY3" fmla="*/ 714683 h 823440"/>
                <a:gd name="connsiteX4" fmla="*/ 0 w 7627687"/>
                <a:gd name="connsiteY4" fmla="*/ 308 h 823440"/>
                <a:gd name="connsiteX0" fmla="*/ 0 w 7627687"/>
                <a:gd name="connsiteY0" fmla="*/ 308 h 823676"/>
                <a:gd name="connsiteX1" fmla="*/ 3714750 w 7627687"/>
                <a:gd name="connsiteY1" fmla="*/ 819458 h 823676"/>
                <a:gd name="connsiteX2" fmla="*/ 7627687 w 7627687"/>
                <a:gd name="connsiteY2" fmla="*/ 4653 h 823676"/>
                <a:gd name="connsiteX3" fmla="*/ 4276725 w 7627687"/>
                <a:gd name="connsiteY3" fmla="*/ 714683 h 823676"/>
                <a:gd name="connsiteX4" fmla="*/ 0 w 7627687"/>
                <a:gd name="connsiteY4" fmla="*/ 308 h 823676"/>
                <a:gd name="connsiteX0" fmla="*/ 0 w 7627687"/>
                <a:gd name="connsiteY0" fmla="*/ 314 h 823682"/>
                <a:gd name="connsiteX1" fmla="*/ 3714750 w 7627687"/>
                <a:gd name="connsiteY1" fmla="*/ 819464 h 823682"/>
                <a:gd name="connsiteX2" fmla="*/ 7627687 w 7627687"/>
                <a:gd name="connsiteY2" fmla="*/ 4659 h 823682"/>
                <a:gd name="connsiteX3" fmla="*/ 4276725 w 7627687"/>
                <a:gd name="connsiteY3" fmla="*/ 698646 h 823682"/>
                <a:gd name="connsiteX4" fmla="*/ 0 w 7627687"/>
                <a:gd name="connsiteY4" fmla="*/ 314 h 823682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687" h="823368">
                  <a:moveTo>
                    <a:pt x="0" y="0"/>
                  </a:moveTo>
                  <a:cubicBezTo>
                    <a:pt x="243222" y="643104"/>
                    <a:pt x="2446143" y="813970"/>
                    <a:pt x="3714750" y="819150"/>
                  </a:cubicBezTo>
                  <a:cubicBezTo>
                    <a:pt x="5186557" y="856415"/>
                    <a:pt x="7362156" y="651794"/>
                    <a:pt x="7627687" y="4345"/>
                  </a:cubicBezTo>
                  <a:cubicBezTo>
                    <a:pt x="7262896" y="483436"/>
                    <a:pt x="5548006" y="699056"/>
                    <a:pt x="4276725" y="698332"/>
                  </a:cubicBezTo>
                  <a:cubicBezTo>
                    <a:pt x="3005444" y="697608"/>
                    <a:pt x="403810" y="62422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68000"/>
                  </a:schemeClr>
                </a:gs>
                <a:gs pos="50000">
                  <a:schemeClr val="bg1">
                    <a:lumMod val="85000"/>
                    <a:alpha val="68000"/>
                  </a:schemeClr>
                </a:gs>
                <a:gs pos="100000">
                  <a:schemeClr val="tx1">
                    <a:lumMod val="85000"/>
                    <a:lumOff val="15000"/>
                    <a:alpha val="68000"/>
                  </a:schemeClr>
                </a:gs>
              </a:gsLst>
              <a:lin ang="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37309" y="1899804"/>
              <a:ext cx="7658101" cy="1600200"/>
            </a:xfrm>
            <a:prstGeom prst="ellipse">
              <a:avLst/>
            </a:prstGeom>
            <a:solidFill>
              <a:schemeClr val="bg1">
                <a:lumMod val="95000"/>
                <a:alpha val="24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2294660" y="2261755"/>
              <a:ext cx="4343400" cy="90757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85000"/>
                      <a:alpha val="53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881420" y="1989114"/>
              <a:ext cx="792514" cy="454394"/>
            </a:xfrm>
            <a:custGeom>
              <a:avLst/>
              <a:gdLst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184922 w 754937"/>
                <a:gd name="connsiteY0" fmla="*/ 0 h 467765"/>
                <a:gd name="connsiteX1" fmla="*/ 0 w 754937"/>
                <a:gd name="connsiteY1" fmla="*/ 388428 h 467765"/>
                <a:gd name="connsiteX2" fmla="*/ 303675 w 754937"/>
                <a:gd name="connsiteY2" fmla="*/ 451262 h 467765"/>
                <a:gd name="connsiteX3" fmla="*/ 754937 w 754937"/>
                <a:gd name="connsiteY3" fmla="*/ 65314 h 467765"/>
                <a:gd name="connsiteX4" fmla="*/ 184922 w 754937"/>
                <a:gd name="connsiteY4" fmla="*/ 0 h 467765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515" h="454393">
                  <a:moveTo>
                    <a:pt x="222500" y="0"/>
                  </a:moveTo>
                  <a:cubicBezTo>
                    <a:pt x="205975" y="134275"/>
                    <a:pt x="104899" y="302996"/>
                    <a:pt x="0" y="382165"/>
                  </a:cubicBezTo>
                  <a:cubicBezTo>
                    <a:pt x="136715" y="396847"/>
                    <a:pt x="265012" y="437786"/>
                    <a:pt x="319332" y="454393"/>
                  </a:cubicBezTo>
                  <a:cubicBezTo>
                    <a:pt x="502044" y="380186"/>
                    <a:pt x="716315" y="189015"/>
                    <a:pt x="792515" y="65314"/>
                  </a:cubicBezTo>
                  <a:cubicBezTo>
                    <a:pt x="608773" y="34149"/>
                    <a:pt x="353006" y="2982"/>
                    <a:pt x="222500" y="0"/>
                  </a:cubicBez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95000"/>
                    <a:alpha val="37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flipH="1">
              <a:off x="649014" y="2243302"/>
              <a:ext cx="1720052" cy="540692"/>
            </a:xfrm>
            <a:custGeom>
              <a:avLst/>
              <a:gdLst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184922 w 754937"/>
                <a:gd name="connsiteY0" fmla="*/ 0 h 467765"/>
                <a:gd name="connsiteX1" fmla="*/ 0 w 754937"/>
                <a:gd name="connsiteY1" fmla="*/ 388428 h 467765"/>
                <a:gd name="connsiteX2" fmla="*/ 303675 w 754937"/>
                <a:gd name="connsiteY2" fmla="*/ 451262 h 467765"/>
                <a:gd name="connsiteX3" fmla="*/ 754937 w 754937"/>
                <a:gd name="connsiteY3" fmla="*/ 65314 h 467765"/>
                <a:gd name="connsiteX4" fmla="*/ 184922 w 754937"/>
                <a:gd name="connsiteY4" fmla="*/ 0 h 467765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1123590"/>
                <a:gd name="connsiteY0" fmla="*/ 0 h 454393"/>
                <a:gd name="connsiteX1" fmla="*/ 0 w 1123590"/>
                <a:gd name="connsiteY1" fmla="*/ 382165 h 454393"/>
                <a:gd name="connsiteX2" fmla="*/ 319332 w 1123590"/>
                <a:gd name="connsiteY2" fmla="*/ 454393 h 454393"/>
                <a:gd name="connsiteX3" fmla="*/ 1123590 w 1123590"/>
                <a:gd name="connsiteY3" fmla="*/ 301797 h 454393"/>
                <a:gd name="connsiteX4" fmla="*/ 222500 w 1123590"/>
                <a:gd name="connsiteY4" fmla="*/ 0 h 454393"/>
                <a:gd name="connsiteX0" fmla="*/ 808452 w 1709542"/>
                <a:gd name="connsiteY0" fmla="*/ 0 h 454393"/>
                <a:gd name="connsiteX1" fmla="*/ 0 w 1709542"/>
                <a:gd name="connsiteY1" fmla="*/ 256041 h 454393"/>
                <a:gd name="connsiteX2" fmla="*/ 905284 w 1709542"/>
                <a:gd name="connsiteY2" fmla="*/ 454393 h 454393"/>
                <a:gd name="connsiteX3" fmla="*/ 1709542 w 1709542"/>
                <a:gd name="connsiteY3" fmla="*/ 301797 h 454393"/>
                <a:gd name="connsiteX4" fmla="*/ 808452 w 1709542"/>
                <a:gd name="connsiteY4" fmla="*/ 0 h 454393"/>
                <a:gd name="connsiteX0" fmla="*/ 808452 w 1709542"/>
                <a:gd name="connsiteY0" fmla="*/ 0 h 428117"/>
                <a:gd name="connsiteX1" fmla="*/ 0 w 1709542"/>
                <a:gd name="connsiteY1" fmla="*/ 256041 h 428117"/>
                <a:gd name="connsiteX2" fmla="*/ 61829 w 1709542"/>
                <a:gd name="connsiteY2" fmla="*/ 428117 h 428117"/>
                <a:gd name="connsiteX3" fmla="*/ 1709542 w 1709542"/>
                <a:gd name="connsiteY3" fmla="*/ 301797 h 428117"/>
                <a:gd name="connsiteX4" fmla="*/ 808452 w 1709542"/>
                <a:gd name="connsiteY4" fmla="*/ 0 h 428117"/>
                <a:gd name="connsiteX0" fmla="*/ 808452 w 1709542"/>
                <a:gd name="connsiteY0" fmla="*/ 0 h 453300"/>
                <a:gd name="connsiteX1" fmla="*/ 0 w 1709542"/>
                <a:gd name="connsiteY1" fmla="*/ 256041 h 453300"/>
                <a:gd name="connsiteX2" fmla="*/ 61829 w 1709542"/>
                <a:gd name="connsiteY2" fmla="*/ 428117 h 453300"/>
                <a:gd name="connsiteX3" fmla="*/ 1709542 w 1709542"/>
                <a:gd name="connsiteY3" fmla="*/ 301797 h 453300"/>
                <a:gd name="connsiteX4" fmla="*/ 808452 w 1709542"/>
                <a:gd name="connsiteY4" fmla="*/ 0 h 453300"/>
                <a:gd name="connsiteX0" fmla="*/ 808452 w 1709542"/>
                <a:gd name="connsiteY0" fmla="*/ 0 h 445588"/>
                <a:gd name="connsiteX1" fmla="*/ 0 w 1709542"/>
                <a:gd name="connsiteY1" fmla="*/ 256041 h 445588"/>
                <a:gd name="connsiteX2" fmla="*/ 61829 w 1709542"/>
                <a:gd name="connsiteY2" fmla="*/ 428117 h 445588"/>
                <a:gd name="connsiteX3" fmla="*/ 1709542 w 1709542"/>
                <a:gd name="connsiteY3" fmla="*/ 301797 h 445588"/>
                <a:gd name="connsiteX4" fmla="*/ 808452 w 1709542"/>
                <a:gd name="connsiteY4" fmla="*/ 0 h 445588"/>
                <a:gd name="connsiteX0" fmla="*/ 808452 w 1709542"/>
                <a:gd name="connsiteY0" fmla="*/ 0 h 445588"/>
                <a:gd name="connsiteX1" fmla="*/ 0 w 1709542"/>
                <a:gd name="connsiteY1" fmla="*/ 256041 h 445588"/>
                <a:gd name="connsiteX2" fmla="*/ 61829 w 1709542"/>
                <a:gd name="connsiteY2" fmla="*/ 428117 h 445588"/>
                <a:gd name="connsiteX3" fmla="*/ 1709542 w 1709542"/>
                <a:gd name="connsiteY3" fmla="*/ 301797 h 445588"/>
                <a:gd name="connsiteX4" fmla="*/ 808452 w 1709542"/>
                <a:gd name="connsiteY4" fmla="*/ 0 h 445588"/>
                <a:gd name="connsiteX0" fmla="*/ 808452 w 1714797"/>
                <a:gd name="connsiteY0" fmla="*/ 0 h 445347"/>
                <a:gd name="connsiteX1" fmla="*/ 0 w 1714797"/>
                <a:gd name="connsiteY1" fmla="*/ 256041 h 445347"/>
                <a:gd name="connsiteX2" fmla="*/ 61829 w 1714797"/>
                <a:gd name="connsiteY2" fmla="*/ 428117 h 445347"/>
                <a:gd name="connsiteX3" fmla="*/ 1714797 w 1714797"/>
                <a:gd name="connsiteY3" fmla="*/ 299170 h 445347"/>
                <a:gd name="connsiteX4" fmla="*/ 808452 w 1714797"/>
                <a:gd name="connsiteY4" fmla="*/ 0 h 445347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1392"/>
                <a:gd name="connsiteX1" fmla="*/ 0 w 1714797"/>
                <a:gd name="connsiteY1" fmla="*/ 355889 h 541392"/>
                <a:gd name="connsiteX2" fmla="*/ 61829 w 1714797"/>
                <a:gd name="connsiteY2" fmla="*/ 527965 h 541392"/>
                <a:gd name="connsiteX3" fmla="*/ 1714797 w 1714797"/>
                <a:gd name="connsiteY3" fmla="*/ 399018 h 541392"/>
                <a:gd name="connsiteX4" fmla="*/ 1034425 w 1714797"/>
                <a:gd name="connsiteY4" fmla="*/ 0 h 541392"/>
                <a:gd name="connsiteX0" fmla="*/ 1034425 w 1720052"/>
                <a:gd name="connsiteY0" fmla="*/ 0 h 542038"/>
                <a:gd name="connsiteX1" fmla="*/ 0 w 1720052"/>
                <a:gd name="connsiteY1" fmla="*/ 355889 h 542038"/>
                <a:gd name="connsiteX2" fmla="*/ 61829 w 1720052"/>
                <a:gd name="connsiteY2" fmla="*/ 527965 h 542038"/>
                <a:gd name="connsiteX3" fmla="*/ 1720052 w 1720052"/>
                <a:gd name="connsiteY3" fmla="*/ 406901 h 542038"/>
                <a:gd name="connsiteX4" fmla="*/ 1034425 w 1720052"/>
                <a:gd name="connsiteY4" fmla="*/ 0 h 542038"/>
                <a:gd name="connsiteX0" fmla="*/ 1034425 w 1720052"/>
                <a:gd name="connsiteY0" fmla="*/ 0 h 542038"/>
                <a:gd name="connsiteX1" fmla="*/ 0 w 1720052"/>
                <a:gd name="connsiteY1" fmla="*/ 355889 h 542038"/>
                <a:gd name="connsiteX2" fmla="*/ 61829 w 1720052"/>
                <a:gd name="connsiteY2" fmla="*/ 527965 h 542038"/>
                <a:gd name="connsiteX3" fmla="*/ 1720052 w 1720052"/>
                <a:gd name="connsiteY3" fmla="*/ 406901 h 542038"/>
                <a:gd name="connsiteX4" fmla="*/ 1034425 w 1720052"/>
                <a:gd name="connsiteY4" fmla="*/ 0 h 542038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052" h="540692">
                  <a:moveTo>
                    <a:pt x="1034425" y="0"/>
                  </a:moveTo>
                  <a:cubicBezTo>
                    <a:pt x="686824" y="155296"/>
                    <a:pt x="181099" y="316134"/>
                    <a:pt x="0" y="355889"/>
                  </a:cubicBezTo>
                  <a:cubicBezTo>
                    <a:pt x="102557" y="433633"/>
                    <a:pt x="67943" y="498220"/>
                    <a:pt x="61829" y="527965"/>
                  </a:cubicBezTo>
                  <a:cubicBezTo>
                    <a:pt x="759548" y="582510"/>
                    <a:pt x="1525610" y="446519"/>
                    <a:pt x="1720052" y="406901"/>
                  </a:cubicBezTo>
                  <a:cubicBezTo>
                    <a:pt x="1628274" y="165528"/>
                    <a:pt x="1157048" y="39768"/>
                    <a:pt x="1034425" y="0"/>
                  </a:cubicBezTo>
                  <a:close/>
                </a:path>
              </a:pathLst>
            </a:custGeom>
            <a:gradFill flip="none" rotWithShape="1">
              <a:gsLst>
                <a:gs pos="53000">
                  <a:schemeClr val="bg1">
                    <a:lumMod val="95000"/>
                    <a:alpha val="5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</p:grpSp>
      <p:pic>
        <p:nvPicPr>
          <p:cNvPr id="78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  <a14:imgEffect>
                      <a14:brightnessContrast bright="-71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41" y="4323888"/>
            <a:ext cx="857651" cy="435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Snip Diagonal Corner Rectangle 31"/>
          <p:cNvSpPr/>
          <p:nvPr/>
        </p:nvSpPr>
        <p:spPr>
          <a:xfrm>
            <a:off x="500450" y="51470"/>
            <a:ext cx="5079613" cy="707838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3439" y="111179"/>
            <a:ext cx="900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AgBr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52665" y="111179"/>
            <a:ext cx="767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Ag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6800" y="420754"/>
            <a:ext cx="1427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Silver bromide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33554" y="420754"/>
            <a:ext cx="65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Silver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986789" y="111179"/>
            <a:ext cx="42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45804" y="80699"/>
            <a:ext cx="105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Sunlight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2054596" y="402492"/>
            <a:ext cx="837985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644505" y="111179"/>
            <a:ext cx="84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Br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2716" y="111179"/>
            <a:ext cx="310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16118" y="111179"/>
            <a:ext cx="350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523786" y="373410"/>
            <a:ext cx="104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Bromine</a:t>
            </a:r>
          </a:p>
        </p:txBody>
      </p:sp>
      <p:sp>
        <p:nvSpPr>
          <p:cNvPr id="69" name="Snip Diagonal Corner Rectangle 68"/>
          <p:cNvSpPr/>
          <p:nvPr/>
        </p:nvSpPr>
        <p:spPr>
          <a:xfrm>
            <a:off x="500450" y="796598"/>
            <a:ext cx="5079613" cy="707838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35447" y="856307"/>
            <a:ext cx="966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AgCl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347864" y="856307"/>
            <a:ext cx="772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Ag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41826" y="1127782"/>
            <a:ext cx="139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Silver </a:t>
            </a:r>
            <a:r>
              <a:rPr lang="en-US" sz="16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chloride </a:t>
            </a:r>
            <a:endParaRPr lang="en-US" sz="16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282024" y="1150642"/>
            <a:ext cx="837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Silver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986789" y="856307"/>
            <a:ext cx="42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945422" y="780107"/>
            <a:ext cx="1058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Sunlight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054596" y="1147620"/>
            <a:ext cx="837985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644505" y="848687"/>
            <a:ext cx="84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Cl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55576" y="856307"/>
            <a:ext cx="28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202906" y="856307"/>
            <a:ext cx="346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421170" y="1165882"/>
            <a:ext cx="1151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Chloride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467543" y="1519733"/>
            <a:ext cx="4037993" cy="580581"/>
          </a:xfrm>
          <a:prstGeom prst="roundRect">
            <a:avLst>
              <a:gd name="adj" fmla="val 10018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67543" y="1482086"/>
            <a:ext cx="4037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Decomposition due to light is called Photolysis. 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1902006" y="210020"/>
            <a:ext cx="5358590" cy="493717"/>
            <a:chOff x="1993965" y="121059"/>
            <a:chExt cx="4589210" cy="524091"/>
          </a:xfrm>
        </p:grpSpPr>
        <p:sp>
          <p:nvSpPr>
            <p:cNvPr id="61" name="Rounded Rectangle 60"/>
            <p:cNvSpPr/>
            <p:nvPr/>
          </p:nvSpPr>
          <p:spPr>
            <a:xfrm>
              <a:off x="2009647" y="121059"/>
              <a:ext cx="4573528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993965" y="161237"/>
              <a:ext cx="4573280" cy="42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DECOMPOSITION REACTIONS DUE TO LIGHT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343400" y="4400550"/>
            <a:ext cx="1650195" cy="307777"/>
            <a:chOff x="4859298" y="2056654"/>
            <a:chExt cx="1650195" cy="307777"/>
          </a:xfrm>
        </p:grpSpPr>
        <p:grpSp>
          <p:nvGrpSpPr>
            <p:cNvPr id="65" name="Group 64"/>
            <p:cNvGrpSpPr/>
            <p:nvPr/>
          </p:nvGrpSpPr>
          <p:grpSpPr>
            <a:xfrm>
              <a:off x="4859298" y="2200811"/>
              <a:ext cx="527394" cy="46180"/>
              <a:chOff x="4587347" y="-361227"/>
              <a:chExt cx="527394" cy="46180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4587347" y="-361227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4623333" y="-337749"/>
                <a:ext cx="491408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>
              <a:off x="5251063" y="2056654"/>
              <a:ext cx="1258430" cy="307777"/>
              <a:chOff x="4979112" y="-471255"/>
              <a:chExt cx="1258430" cy="307777"/>
            </a:xfrm>
          </p:grpSpPr>
          <p:sp>
            <p:nvSpPr>
              <p:cNvPr id="67" name="Rounded Rectangle 66"/>
              <p:cNvSpPr/>
              <p:nvPr/>
            </p:nvSpPr>
            <p:spPr>
              <a:xfrm flipV="1">
                <a:off x="5000147" y="-437766"/>
                <a:ext cx="1187400" cy="238907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979112" y="-471255"/>
                <a:ext cx="1258430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Silver bromide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830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 p14:bounceEnd="52000">
                                          <p:cBhvr>
                                            <p:cTn id="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4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3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xit" presetSubtype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23" dur="4300"/>
                                            <p:tgtEl>
                                              <p:spTgt spid="102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299"/>
                                              </p:stCondLst>
                                            </p:cTn>
                                            <p:tgtEl>
                                              <p:spTgt spid="10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4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0" fill="hold">
                          <p:stCondLst>
                            <p:cond delay="indefinite"/>
                          </p:stCondLst>
                          <p:childTnLst>
                            <p:par>
                              <p:cTn id="1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0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5" grpId="0" animBg="1"/>
          <p:bldP spid="32" grpId="0" animBg="1"/>
          <p:bldP spid="46" grpId="0"/>
          <p:bldP spid="47" grpId="0"/>
          <p:bldP spid="48" grpId="0"/>
          <p:bldP spid="49" grpId="0"/>
          <p:bldP spid="50" grpId="0"/>
          <p:bldP spid="51" grpId="0"/>
          <p:bldP spid="53" grpId="0"/>
          <p:bldP spid="54" grpId="0"/>
          <p:bldP spid="55" grpId="0"/>
          <p:bldP spid="56" grpId="0"/>
          <p:bldP spid="69" grpId="0" animBg="1"/>
          <p:bldP spid="70" grpId="0"/>
          <p:bldP spid="71" grpId="0"/>
          <p:bldP spid="72" grpId="0"/>
          <p:bldP spid="73" grpId="0"/>
          <p:bldP spid="74" grpId="0"/>
          <p:bldP spid="76" grpId="0"/>
          <p:bldP spid="79" grpId="0"/>
          <p:bldP spid="80" grpId="0"/>
          <p:bldP spid="81" grpId="0"/>
          <p:bldP spid="82" grpId="0"/>
          <p:bldP spid="85" grpId="0" animBg="1"/>
          <p:bldP spid="8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2.96296E-6 L 0.03038 -0.00093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10" y="-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4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3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xit" presetSubtype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23" dur="4300"/>
                                            <p:tgtEl>
                                              <p:spTgt spid="102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299"/>
                                              </p:stCondLst>
                                            </p:cTn>
                                            <p:tgtEl>
                                              <p:spTgt spid="10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43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0" fill="hold">
                          <p:stCondLst>
                            <p:cond delay="indefinite"/>
                          </p:stCondLst>
                          <p:childTnLst>
                            <p:par>
                              <p:cTn id="1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0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5" grpId="0" animBg="1"/>
          <p:bldP spid="32" grpId="0" animBg="1"/>
          <p:bldP spid="46" grpId="0"/>
          <p:bldP spid="47" grpId="0"/>
          <p:bldP spid="48" grpId="0"/>
          <p:bldP spid="49" grpId="0"/>
          <p:bldP spid="50" grpId="0"/>
          <p:bldP spid="51" grpId="0"/>
          <p:bldP spid="53" grpId="0"/>
          <p:bldP spid="54" grpId="0"/>
          <p:bldP spid="55" grpId="0"/>
          <p:bldP spid="56" grpId="0"/>
          <p:bldP spid="69" grpId="0" animBg="1"/>
          <p:bldP spid="70" grpId="0"/>
          <p:bldP spid="71" grpId="0"/>
          <p:bldP spid="72" grpId="0"/>
          <p:bldP spid="73" grpId="0"/>
          <p:bldP spid="74" grpId="0"/>
          <p:bldP spid="76" grpId="0"/>
          <p:bldP spid="79" grpId="0"/>
          <p:bldP spid="80" grpId="0"/>
          <p:bldP spid="81" grpId="0"/>
          <p:bldP spid="82" grpId="0"/>
          <p:bldP spid="85" grpId="0" animBg="1"/>
          <p:bldP spid="86" grpId="0"/>
        </p:bldLst>
      </p:timing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process of  black and white photography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02920" y="290714"/>
            <a:ext cx="4037993" cy="915871"/>
          </a:xfrm>
          <a:prstGeom prst="roundRect">
            <a:avLst>
              <a:gd name="adj" fmla="val 7515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0280" y="283255"/>
            <a:ext cx="39820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Both these reactions are used in </a:t>
            </a:r>
            <a:endParaRPr lang="en-US" b="1" dirty="0" smtClean="0">
              <a:ln w="6350"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000"/>
                  </a:srgbClr>
                </a:outerShdw>
              </a:effectLst>
              <a:latin typeface="Book Antiqua" pitchFamily="18" charset="0"/>
              <a:ea typeface="Adobe Myungjo Std M" panose="02020600000000000000" pitchFamily="18" charset="-128"/>
              <a:cs typeface="Adobe Naskh Medium" panose="01010101010101010101" pitchFamily="50" charset="-78"/>
            </a:endParaRPr>
          </a:p>
          <a:p>
            <a:r>
              <a:rPr lang="en-US" b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black and </a:t>
            </a:r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white photography </a:t>
            </a:r>
            <a:endParaRPr lang="en-US" b="1" dirty="0" smtClean="0">
              <a:ln w="6350"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000"/>
                  </a:srgbClr>
                </a:outerShdw>
              </a:effectLst>
              <a:latin typeface="Book Antiqua" pitchFamily="18" charset="0"/>
              <a:ea typeface="Adobe Myungjo Std M" panose="02020600000000000000" pitchFamily="18" charset="-128"/>
              <a:cs typeface="Adobe Naskh Medium" panose="01010101010101010101" pitchFamily="50" charset="-78"/>
            </a:endParaRPr>
          </a:p>
          <a:p>
            <a:r>
              <a:rPr lang="en-US" b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during </a:t>
            </a:r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the process of developing.</a:t>
            </a:r>
          </a:p>
        </p:txBody>
      </p:sp>
    </p:spTree>
    <p:extLst>
      <p:ext uri="{BB962C8B-B14F-4D97-AF65-F5344CB8AC3E}">
        <p14:creationId xmlns:p14="http://schemas.microsoft.com/office/powerpoint/2010/main" val="1862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allAtOnce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2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1" name="Group 300"/>
          <p:cNvGrpSpPr/>
          <p:nvPr/>
        </p:nvGrpSpPr>
        <p:grpSpPr>
          <a:xfrm>
            <a:off x="2742420" y="3162103"/>
            <a:ext cx="1185177" cy="974465"/>
            <a:chOff x="5004049" y="4010874"/>
            <a:chExt cx="1421587" cy="1156212"/>
          </a:xfrm>
        </p:grpSpPr>
        <p:sp>
          <p:nvSpPr>
            <p:cNvPr id="302" name="Oval 301"/>
            <p:cNvSpPr/>
            <p:nvPr/>
          </p:nvSpPr>
          <p:spPr>
            <a:xfrm>
              <a:off x="5009090" y="4010874"/>
              <a:ext cx="1416546" cy="96121"/>
            </a:xfrm>
            <a:prstGeom prst="ellipse">
              <a:avLst/>
            </a:prstGeom>
            <a:solidFill>
              <a:schemeClr val="bg1">
                <a:lumMod val="95000"/>
                <a:alpha val="86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03" name="Freeform 302"/>
            <p:cNvSpPr/>
            <p:nvPr/>
          </p:nvSpPr>
          <p:spPr>
            <a:xfrm>
              <a:off x="5004049" y="4061259"/>
              <a:ext cx="1420704" cy="1105827"/>
            </a:xfrm>
            <a:custGeom>
              <a:avLst/>
              <a:gdLst>
                <a:gd name="connsiteX0" fmla="*/ 108982 w 1635289"/>
                <a:gd name="connsiteY0" fmla="*/ 95382 h 1056643"/>
                <a:gd name="connsiteX1" fmla="*/ 112611 w 1635289"/>
                <a:gd name="connsiteY1" fmla="*/ 908182 h 1056643"/>
                <a:gd name="connsiteX2" fmla="*/ 250496 w 1635289"/>
                <a:gd name="connsiteY2" fmla="*/ 1024296 h 1056643"/>
                <a:gd name="connsiteX3" fmla="*/ 1353582 w 1635289"/>
                <a:gd name="connsiteY3" fmla="*/ 1046068 h 1056643"/>
                <a:gd name="connsiteX4" fmla="*/ 1524125 w 1635289"/>
                <a:gd name="connsiteY4" fmla="*/ 875525 h 1056643"/>
                <a:gd name="connsiteX5" fmla="*/ 1524125 w 1635289"/>
                <a:gd name="connsiteY5" fmla="*/ 102639 h 1056643"/>
                <a:gd name="connsiteX6" fmla="*/ 108982 w 1635289"/>
                <a:gd name="connsiteY6" fmla="*/ 95382 h 1056643"/>
                <a:gd name="connsiteX0" fmla="*/ 110383 w 1630723"/>
                <a:gd name="connsiteY0" fmla="*/ 115880 h 1033599"/>
                <a:gd name="connsiteX1" fmla="*/ 108206 w 1630723"/>
                <a:gd name="connsiteY1" fmla="*/ 885138 h 1033599"/>
                <a:gd name="connsiteX2" fmla="*/ 246091 w 1630723"/>
                <a:gd name="connsiteY2" fmla="*/ 1001252 h 1033599"/>
                <a:gd name="connsiteX3" fmla="*/ 1349177 w 1630723"/>
                <a:gd name="connsiteY3" fmla="*/ 1023024 h 1033599"/>
                <a:gd name="connsiteX4" fmla="*/ 1519720 w 1630723"/>
                <a:gd name="connsiteY4" fmla="*/ 852481 h 1033599"/>
                <a:gd name="connsiteX5" fmla="*/ 1519720 w 1630723"/>
                <a:gd name="connsiteY5" fmla="*/ 79595 h 1033599"/>
                <a:gd name="connsiteX6" fmla="*/ 110383 w 1630723"/>
                <a:gd name="connsiteY6" fmla="*/ 115880 h 1033599"/>
                <a:gd name="connsiteX0" fmla="*/ 110383 w 1630723"/>
                <a:gd name="connsiteY0" fmla="*/ 94935 h 1012654"/>
                <a:gd name="connsiteX1" fmla="*/ 108206 w 1630723"/>
                <a:gd name="connsiteY1" fmla="*/ 864193 h 1012654"/>
                <a:gd name="connsiteX2" fmla="*/ 246091 w 1630723"/>
                <a:gd name="connsiteY2" fmla="*/ 980307 h 1012654"/>
                <a:gd name="connsiteX3" fmla="*/ 1349177 w 1630723"/>
                <a:gd name="connsiteY3" fmla="*/ 1002079 h 1012654"/>
                <a:gd name="connsiteX4" fmla="*/ 1519720 w 1630723"/>
                <a:gd name="connsiteY4" fmla="*/ 831536 h 1012654"/>
                <a:gd name="connsiteX5" fmla="*/ 1519720 w 1630723"/>
                <a:gd name="connsiteY5" fmla="*/ 93485 h 1012654"/>
                <a:gd name="connsiteX6" fmla="*/ 110383 w 1630723"/>
                <a:gd name="connsiteY6" fmla="*/ 94935 h 1012654"/>
                <a:gd name="connsiteX0" fmla="*/ 110383 w 1630723"/>
                <a:gd name="connsiteY0" fmla="*/ 41168 h 958887"/>
                <a:gd name="connsiteX1" fmla="*/ 108206 w 1630723"/>
                <a:gd name="connsiteY1" fmla="*/ 810426 h 958887"/>
                <a:gd name="connsiteX2" fmla="*/ 246091 w 1630723"/>
                <a:gd name="connsiteY2" fmla="*/ 926540 h 958887"/>
                <a:gd name="connsiteX3" fmla="*/ 1349177 w 1630723"/>
                <a:gd name="connsiteY3" fmla="*/ 948312 h 958887"/>
                <a:gd name="connsiteX4" fmla="*/ 1519720 w 1630723"/>
                <a:gd name="connsiteY4" fmla="*/ 777769 h 958887"/>
                <a:gd name="connsiteX5" fmla="*/ 1519720 w 1630723"/>
                <a:gd name="connsiteY5" fmla="*/ 39718 h 958887"/>
                <a:gd name="connsiteX6" fmla="*/ 110383 w 1630723"/>
                <a:gd name="connsiteY6" fmla="*/ 41168 h 958887"/>
                <a:gd name="connsiteX0" fmla="*/ 13195 w 1533535"/>
                <a:gd name="connsiteY0" fmla="*/ 41168 h 958887"/>
                <a:gd name="connsiteX1" fmla="*/ 11018 w 1533535"/>
                <a:gd name="connsiteY1" fmla="*/ 810426 h 958887"/>
                <a:gd name="connsiteX2" fmla="*/ 148903 w 1533535"/>
                <a:gd name="connsiteY2" fmla="*/ 926540 h 958887"/>
                <a:gd name="connsiteX3" fmla="*/ 1251989 w 1533535"/>
                <a:gd name="connsiteY3" fmla="*/ 948312 h 958887"/>
                <a:gd name="connsiteX4" fmla="*/ 1422532 w 1533535"/>
                <a:gd name="connsiteY4" fmla="*/ 777769 h 958887"/>
                <a:gd name="connsiteX5" fmla="*/ 1422532 w 1533535"/>
                <a:gd name="connsiteY5" fmla="*/ 39718 h 958887"/>
                <a:gd name="connsiteX6" fmla="*/ 13195 w 1533535"/>
                <a:gd name="connsiteY6" fmla="*/ 41168 h 958887"/>
                <a:gd name="connsiteX0" fmla="*/ 6728 w 1527068"/>
                <a:gd name="connsiteY0" fmla="*/ 41168 h 958887"/>
                <a:gd name="connsiteX1" fmla="*/ 4551 w 1527068"/>
                <a:gd name="connsiteY1" fmla="*/ 810426 h 958887"/>
                <a:gd name="connsiteX2" fmla="*/ 142436 w 1527068"/>
                <a:gd name="connsiteY2" fmla="*/ 926540 h 958887"/>
                <a:gd name="connsiteX3" fmla="*/ 1245522 w 1527068"/>
                <a:gd name="connsiteY3" fmla="*/ 948312 h 958887"/>
                <a:gd name="connsiteX4" fmla="*/ 1416065 w 1527068"/>
                <a:gd name="connsiteY4" fmla="*/ 777769 h 958887"/>
                <a:gd name="connsiteX5" fmla="*/ 1416065 w 1527068"/>
                <a:gd name="connsiteY5" fmla="*/ 39718 h 958887"/>
                <a:gd name="connsiteX6" fmla="*/ 6728 w 1527068"/>
                <a:gd name="connsiteY6" fmla="*/ 41168 h 958887"/>
                <a:gd name="connsiteX0" fmla="*/ 6728 w 1527068"/>
                <a:gd name="connsiteY0" fmla="*/ 41168 h 1005071"/>
                <a:gd name="connsiteX1" fmla="*/ 4551 w 1527068"/>
                <a:gd name="connsiteY1" fmla="*/ 810426 h 1005071"/>
                <a:gd name="connsiteX2" fmla="*/ 223553 w 1527068"/>
                <a:gd name="connsiteY2" fmla="*/ 997824 h 1005071"/>
                <a:gd name="connsiteX3" fmla="*/ 1245522 w 1527068"/>
                <a:gd name="connsiteY3" fmla="*/ 948312 h 1005071"/>
                <a:gd name="connsiteX4" fmla="*/ 1416065 w 1527068"/>
                <a:gd name="connsiteY4" fmla="*/ 777769 h 1005071"/>
                <a:gd name="connsiteX5" fmla="*/ 1416065 w 1527068"/>
                <a:gd name="connsiteY5" fmla="*/ 39718 h 1005071"/>
                <a:gd name="connsiteX6" fmla="*/ 6728 w 1527068"/>
                <a:gd name="connsiteY6" fmla="*/ 41168 h 1005071"/>
                <a:gd name="connsiteX0" fmla="*/ 6728 w 1527068"/>
                <a:gd name="connsiteY0" fmla="*/ 41168 h 1025979"/>
                <a:gd name="connsiteX1" fmla="*/ 4551 w 1527068"/>
                <a:gd name="connsiteY1" fmla="*/ 810426 h 1025979"/>
                <a:gd name="connsiteX2" fmla="*/ 223553 w 1527068"/>
                <a:gd name="connsiteY2" fmla="*/ 997824 h 1025979"/>
                <a:gd name="connsiteX3" fmla="*/ 1245522 w 1527068"/>
                <a:gd name="connsiteY3" fmla="*/ 948312 h 1025979"/>
                <a:gd name="connsiteX4" fmla="*/ 1416065 w 1527068"/>
                <a:gd name="connsiteY4" fmla="*/ 777769 h 1025979"/>
                <a:gd name="connsiteX5" fmla="*/ 1416065 w 1527068"/>
                <a:gd name="connsiteY5" fmla="*/ 39718 h 1025979"/>
                <a:gd name="connsiteX6" fmla="*/ 6728 w 1527068"/>
                <a:gd name="connsiteY6" fmla="*/ 41168 h 1025979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06062"/>
                <a:gd name="connsiteX1" fmla="*/ 3199 w 1530632"/>
                <a:gd name="connsiteY1" fmla="*/ 795678 h 1006062"/>
                <a:gd name="connsiteX2" fmla="*/ 227117 w 1530632"/>
                <a:gd name="connsiteY2" fmla="*/ 997824 h 1006062"/>
                <a:gd name="connsiteX3" fmla="*/ 1249086 w 1530632"/>
                <a:gd name="connsiteY3" fmla="*/ 948312 h 1006062"/>
                <a:gd name="connsiteX4" fmla="*/ 1419629 w 1530632"/>
                <a:gd name="connsiteY4" fmla="*/ 777769 h 1006062"/>
                <a:gd name="connsiteX5" fmla="*/ 1419629 w 1530632"/>
                <a:gd name="connsiteY5" fmla="*/ 39718 h 1006062"/>
                <a:gd name="connsiteX6" fmla="*/ 10292 w 1530632"/>
                <a:gd name="connsiteY6" fmla="*/ 41168 h 1006062"/>
                <a:gd name="connsiteX0" fmla="*/ 10292 w 1530632"/>
                <a:gd name="connsiteY0" fmla="*/ 41168 h 1012860"/>
                <a:gd name="connsiteX1" fmla="*/ 3199 w 1530632"/>
                <a:gd name="connsiteY1" fmla="*/ 795678 h 1012860"/>
                <a:gd name="connsiteX2" fmla="*/ 227117 w 1530632"/>
                <a:gd name="connsiteY2" fmla="*/ 997824 h 1012860"/>
                <a:gd name="connsiteX3" fmla="*/ 1285249 w 1530632"/>
                <a:gd name="connsiteY3" fmla="*/ 979309 h 1012860"/>
                <a:gd name="connsiteX4" fmla="*/ 1419629 w 1530632"/>
                <a:gd name="connsiteY4" fmla="*/ 777769 h 1012860"/>
                <a:gd name="connsiteX5" fmla="*/ 1419629 w 1530632"/>
                <a:gd name="connsiteY5" fmla="*/ 39718 h 1012860"/>
                <a:gd name="connsiteX6" fmla="*/ 10292 w 1530632"/>
                <a:gd name="connsiteY6" fmla="*/ 41168 h 1012860"/>
                <a:gd name="connsiteX0" fmla="*/ 10292 w 1530632"/>
                <a:gd name="connsiteY0" fmla="*/ 41168 h 1032820"/>
                <a:gd name="connsiteX1" fmla="*/ 3199 w 1530632"/>
                <a:gd name="connsiteY1" fmla="*/ 795678 h 1032820"/>
                <a:gd name="connsiteX2" fmla="*/ 227117 w 1530632"/>
                <a:gd name="connsiteY2" fmla="*/ 997824 h 1032820"/>
                <a:gd name="connsiteX3" fmla="*/ 1285249 w 1530632"/>
                <a:gd name="connsiteY3" fmla="*/ 979309 h 1032820"/>
                <a:gd name="connsiteX4" fmla="*/ 1419629 w 1530632"/>
                <a:gd name="connsiteY4" fmla="*/ 777769 h 1032820"/>
                <a:gd name="connsiteX5" fmla="*/ 1419629 w 1530632"/>
                <a:gd name="connsiteY5" fmla="*/ 39718 h 1032820"/>
                <a:gd name="connsiteX6" fmla="*/ 10292 w 1530632"/>
                <a:gd name="connsiteY6" fmla="*/ 41168 h 1032820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530632"/>
                <a:gd name="connsiteY0" fmla="*/ 41168 h 1043829"/>
                <a:gd name="connsiteX1" fmla="*/ 3199 w 1530632"/>
                <a:gd name="connsiteY1" fmla="*/ 795678 h 1043829"/>
                <a:gd name="connsiteX2" fmla="*/ 227117 w 1530632"/>
                <a:gd name="connsiteY2" fmla="*/ 997824 h 1043829"/>
                <a:gd name="connsiteX3" fmla="*/ 1285249 w 1530632"/>
                <a:gd name="connsiteY3" fmla="*/ 979309 h 1043829"/>
                <a:gd name="connsiteX4" fmla="*/ 1419629 w 1530632"/>
                <a:gd name="connsiteY4" fmla="*/ 777769 h 1043829"/>
                <a:gd name="connsiteX5" fmla="*/ 1419629 w 1530632"/>
                <a:gd name="connsiteY5" fmla="*/ 39718 h 1043829"/>
                <a:gd name="connsiteX6" fmla="*/ 10292 w 1530632"/>
                <a:gd name="connsiteY6" fmla="*/ 41168 h 1043829"/>
                <a:gd name="connsiteX0" fmla="*/ 10292 w 1432815"/>
                <a:gd name="connsiteY0" fmla="*/ 41168 h 1043829"/>
                <a:gd name="connsiteX1" fmla="*/ 3199 w 1432815"/>
                <a:gd name="connsiteY1" fmla="*/ 795678 h 1043829"/>
                <a:gd name="connsiteX2" fmla="*/ 227117 w 1432815"/>
                <a:gd name="connsiteY2" fmla="*/ 997824 h 1043829"/>
                <a:gd name="connsiteX3" fmla="*/ 1285249 w 1432815"/>
                <a:gd name="connsiteY3" fmla="*/ 979309 h 1043829"/>
                <a:gd name="connsiteX4" fmla="*/ 1419629 w 1432815"/>
                <a:gd name="connsiteY4" fmla="*/ 777769 h 1043829"/>
                <a:gd name="connsiteX5" fmla="*/ 1419629 w 1432815"/>
                <a:gd name="connsiteY5" fmla="*/ 39718 h 1043829"/>
                <a:gd name="connsiteX6" fmla="*/ 10292 w 1432815"/>
                <a:gd name="connsiteY6" fmla="*/ 41168 h 1043829"/>
                <a:gd name="connsiteX0" fmla="*/ 10292 w 1420704"/>
                <a:gd name="connsiteY0" fmla="*/ 41168 h 1043829"/>
                <a:gd name="connsiteX1" fmla="*/ 3199 w 1420704"/>
                <a:gd name="connsiteY1" fmla="*/ 795678 h 1043829"/>
                <a:gd name="connsiteX2" fmla="*/ 227117 w 1420704"/>
                <a:gd name="connsiteY2" fmla="*/ 997824 h 1043829"/>
                <a:gd name="connsiteX3" fmla="*/ 1285249 w 1420704"/>
                <a:gd name="connsiteY3" fmla="*/ 979309 h 1043829"/>
                <a:gd name="connsiteX4" fmla="*/ 1419629 w 1420704"/>
                <a:gd name="connsiteY4" fmla="*/ 777769 h 1043829"/>
                <a:gd name="connsiteX5" fmla="*/ 1419629 w 1420704"/>
                <a:gd name="connsiteY5" fmla="*/ 39718 h 1043829"/>
                <a:gd name="connsiteX6" fmla="*/ 10292 w 1420704"/>
                <a:gd name="connsiteY6" fmla="*/ 41168 h 1043829"/>
                <a:gd name="connsiteX0" fmla="*/ 10292 w 1420704"/>
                <a:gd name="connsiteY0" fmla="*/ 1450 h 1004111"/>
                <a:gd name="connsiteX1" fmla="*/ 3199 w 1420704"/>
                <a:gd name="connsiteY1" fmla="*/ 755960 h 1004111"/>
                <a:gd name="connsiteX2" fmla="*/ 227117 w 1420704"/>
                <a:gd name="connsiteY2" fmla="*/ 958106 h 1004111"/>
                <a:gd name="connsiteX3" fmla="*/ 1285249 w 1420704"/>
                <a:gd name="connsiteY3" fmla="*/ 939591 h 1004111"/>
                <a:gd name="connsiteX4" fmla="*/ 1419629 w 1420704"/>
                <a:gd name="connsiteY4" fmla="*/ 738051 h 1004111"/>
                <a:gd name="connsiteX5" fmla="*/ 1419629 w 1420704"/>
                <a:gd name="connsiteY5" fmla="*/ 0 h 1004111"/>
                <a:gd name="connsiteX6" fmla="*/ 10292 w 1420704"/>
                <a:gd name="connsiteY6" fmla="*/ 1450 h 1004111"/>
                <a:gd name="connsiteX0" fmla="*/ 10292 w 1420704"/>
                <a:gd name="connsiteY0" fmla="*/ 1450 h 1004111"/>
                <a:gd name="connsiteX1" fmla="*/ 3199 w 1420704"/>
                <a:gd name="connsiteY1" fmla="*/ 755960 h 1004111"/>
                <a:gd name="connsiteX2" fmla="*/ 227117 w 1420704"/>
                <a:gd name="connsiteY2" fmla="*/ 958106 h 1004111"/>
                <a:gd name="connsiteX3" fmla="*/ 1285249 w 1420704"/>
                <a:gd name="connsiteY3" fmla="*/ 939591 h 1004111"/>
                <a:gd name="connsiteX4" fmla="*/ 1419629 w 1420704"/>
                <a:gd name="connsiteY4" fmla="*/ 738051 h 1004111"/>
                <a:gd name="connsiteX5" fmla="*/ 1419629 w 1420704"/>
                <a:gd name="connsiteY5" fmla="*/ 0 h 1004111"/>
                <a:gd name="connsiteX6" fmla="*/ 10292 w 1420704"/>
                <a:gd name="connsiteY6" fmla="*/ 1450 h 1004111"/>
                <a:gd name="connsiteX0" fmla="*/ 10292 w 1420704"/>
                <a:gd name="connsiteY0" fmla="*/ 1450 h 1074663"/>
                <a:gd name="connsiteX1" fmla="*/ 3199 w 1420704"/>
                <a:gd name="connsiteY1" fmla="*/ 755960 h 1074663"/>
                <a:gd name="connsiteX2" fmla="*/ 227117 w 1420704"/>
                <a:gd name="connsiteY2" fmla="*/ 958106 h 1074663"/>
                <a:gd name="connsiteX3" fmla="*/ 1217440 w 1420704"/>
                <a:gd name="connsiteY3" fmla="*/ 1041305 h 1074663"/>
                <a:gd name="connsiteX4" fmla="*/ 1419629 w 1420704"/>
                <a:gd name="connsiteY4" fmla="*/ 738051 h 1074663"/>
                <a:gd name="connsiteX5" fmla="*/ 1419629 w 1420704"/>
                <a:gd name="connsiteY5" fmla="*/ 0 h 1074663"/>
                <a:gd name="connsiteX6" fmla="*/ 10292 w 1420704"/>
                <a:gd name="connsiteY6" fmla="*/ 1450 h 1074663"/>
                <a:gd name="connsiteX0" fmla="*/ 10292 w 1420704"/>
                <a:gd name="connsiteY0" fmla="*/ 1450 h 1105825"/>
                <a:gd name="connsiteX1" fmla="*/ 3199 w 1420704"/>
                <a:gd name="connsiteY1" fmla="*/ 755960 h 1105825"/>
                <a:gd name="connsiteX2" fmla="*/ 317529 w 1420704"/>
                <a:gd name="connsiteY2" fmla="*/ 1059820 h 1105825"/>
                <a:gd name="connsiteX3" fmla="*/ 1217440 w 1420704"/>
                <a:gd name="connsiteY3" fmla="*/ 1041305 h 1105825"/>
                <a:gd name="connsiteX4" fmla="*/ 1419629 w 1420704"/>
                <a:gd name="connsiteY4" fmla="*/ 738051 h 1105825"/>
                <a:gd name="connsiteX5" fmla="*/ 1419629 w 1420704"/>
                <a:gd name="connsiteY5" fmla="*/ 0 h 1105825"/>
                <a:gd name="connsiteX6" fmla="*/ 10292 w 1420704"/>
                <a:gd name="connsiteY6" fmla="*/ 1450 h 11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704" h="1105825">
                  <a:moveTo>
                    <a:pt x="10292" y="1450"/>
                  </a:moveTo>
                  <a:cubicBezTo>
                    <a:pt x="3640" y="211017"/>
                    <a:pt x="-4670" y="608398"/>
                    <a:pt x="3199" y="755960"/>
                  </a:cubicBezTo>
                  <a:cubicBezTo>
                    <a:pt x="-5180" y="890607"/>
                    <a:pt x="166708" y="1024049"/>
                    <a:pt x="317529" y="1059820"/>
                  </a:cubicBezTo>
                  <a:cubicBezTo>
                    <a:pt x="643997" y="1116256"/>
                    <a:pt x="941196" y="1132225"/>
                    <a:pt x="1217440" y="1041305"/>
                  </a:cubicBezTo>
                  <a:cubicBezTo>
                    <a:pt x="1374863" y="983965"/>
                    <a:pt x="1414452" y="784218"/>
                    <a:pt x="1419629" y="738051"/>
                  </a:cubicBezTo>
                  <a:cubicBezTo>
                    <a:pt x="1419640" y="554982"/>
                    <a:pt x="1422044" y="218340"/>
                    <a:pt x="1419629" y="0"/>
                  </a:cubicBezTo>
                  <a:cubicBezTo>
                    <a:pt x="1279231" y="69116"/>
                    <a:pt x="82812" y="56396"/>
                    <a:pt x="10292" y="145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46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79512" y="4227934"/>
            <a:ext cx="8151541" cy="480891"/>
            <a:chOff x="1828800" y="4034504"/>
            <a:chExt cx="1636031" cy="480891"/>
          </a:xfrm>
        </p:grpSpPr>
        <p:sp>
          <p:nvSpPr>
            <p:cNvPr id="50" name="Rectangle 49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8" name="Rectangle 6"/>
          <p:cNvSpPr/>
          <p:nvPr/>
        </p:nvSpPr>
        <p:spPr>
          <a:xfrm>
            <a:off x="2492463" y="4219810"/>
            <a:ext cx="1636031" cy="439068"/>
          </a:xfrm>
          <a:custGeom>
            <a:avLst/>
            <a:gdLst>
              <a:gd name="connsiteX0" fmla="*/ 0 w 2438400"/>
              <a:gd name="connsiteY0" fmla="*/ 0 h 609600"/>
              <a:gd name="connsiteX1" fmla="*/ 2438400 w 2438400"/>
              <a:gd name="connsiteY1" fmla="*/ 0 h 609600"/>
              <a:gd name="connsiteX2" fmla="*/ 2438400 w 2438400"/>
              <a:gd name="connsiteY2" fmla="*/ 609600 h 609600"/>
              <a:gd name="connsiteX3" fmla="*/ 0 w 2438400"/>
              <a:gd name="connsiteY3" fmla="*/ 609600 h 609600"/>
              <a:gd name="connsiteX4" fmla="*/ 0 w 2438400"/>
              <a:gd name="connsiteY4" fmla="*/ 0 h 609600"/>
              <a:gd name="connsiteX0" fmla="*/ 298580 w 2438400"/>
              <a:gd name="connsiteY0" fmla="*/ 102637 h 609600"/>
              <a:gd name="connsiteX1" fmla="*/ 2438400 w 2438400"/>
              <a:gd name="connsiteY1" fmla="*/ 0 h 609600"/>
              <a:gd name="connsiteX2" fmla="*/ 2438400 w 2438400"/>
              <a:gd name="connsiteY2" fmla="*/ 609600 h 609600"/>
              <a:gd name="connsiteX3" fmla="*/ 0 w 2438400"/>
              <a:gd name="connsiteY3" fmla="*/ 609600 h 609600"/>
              <a:gd name="connsiteX4" fmla="*/ 298580 w 2438400"/>
              <a:gd name="connsiteY4" fmla="*/ 102637 h 609600"/>
              <a:gd name="connsiteX0" fmla="*/ 298580 w 2438400"/>
              <a:gd name="connsiteY0" fmla="*/ 55984 h 562947"/>
              <a:gd name="connsiteX1" fmla="*/ 2354424 w 2438400"/>
              <a:gd name="connsiteY1" fmla="*/ 0 h 562947"/>
              <a:gd name="connsiteX2" fmla="*/ 2438400 w 2438400"/>
              <a:gd name="connsiteY2" fmla="*/ 562947 h 562947"/>
              <a:gd name="connsiteX3" fmla="*/ 0 w 2438400"/>
              <a:gd name="connsiteY3" fmla="*/ 562947 h 562947"/>
              <a:gd name="connsiteX4" fmla="*/ 298580 w 2438400"/>
              <a:gd name="connsiteY4" fmla="*/ 55984 h 562947"/>
              <a:gd name="connsiteX0" fmla="*/ 746450 w 2438400"/>
              <a:gd name="connsiteY0" fmla="*/ 37322 h 562947"/>
              <a:gd name="connsiteX1" fmla="*/ 2354424 w 2438400"/>
              <a:gd name="connsiteY1" fmla="*/ 0 h 562947"/>
              <a:gd name="connsiteX2" fmla="*/ 2438400 w 2438400"/>
              <a:gd name="connsiteY2" fmla="*/ 562947 h 562947"/>
              <a:gd name="connsiteX3" fmla="*/ 0 w 2438400"/>
              <a:gd name="connsiteY3" fmla="*/ 562947 h 562947"/>
              <a:gd name="connsiteX4" fmla="*/ 746450 w 2438400"/>
              <a:gd name="connsiteY4" fmla="*/ 37322 h 562947"/>
              <a:gd name="connsiteX0" fmla="*/ 261258 w 1953208"/>
              <a:gd name="connsiteY0" fmla="*/ 37322 h 562947"/>
              <a:gd name="connsiteX1" fmla="*/ 1869232 w 1953208"/>
              <a:gd name="connsiteY1" fmla="*/ 0 h 562947"/>
              <a:gd name="connsiteX2" fmla="*/ 1953208 w 1953208"/>
              <a:gd name="connsiteY2" fmla="*/ 562947 h 562947"/>
              <a:gd name="connsiteX3" fmla="*/ 0 w 1953208"/>
              <a:gd name="connsiteY3" fmla="*/ 497633 h 562947"/>
              <a:gd name="connsiteX4" fmla="*/ 261258 w 1953208"/>
              <a:gd name="connsiteY4" fmla="*/ 37322 h 562947"/>
              <a:gd name="connsiteX0" fmla="*/ 261258 w 2289110"/>
              <a:gd name="connsiteY0" fmla="*/ 37322 h 497633"/>
              <a:gd name="connsiteX1" fmla="*/ 1869232 w 2289110"/>
              <a:gd name="connsiteY1" fmla="*/ 0 h 497633"/>
              <a:gd name="connsiteX2" fmla="*/ 2289110 w 2289110"/>
              <a:gd name="connsiteY2" fmla="*/ 497633 h 497633"/>
              <a:gd name="connsiteX3" fmla="*/ 0 w 2289110"/>
              <a:gd name="connsiteY3" fmla="*/ 497633 h 497633"/>
              <a:gd name="connsiteX4" fmla="*/ 261258 w 2289110"/>
              <a:gd name="connsiteY4" fmla="*/ 37322 h 497633"/>
              <a:gd name="connsiteX0" fmla="*/ 261258 w 2289110"/>
              <a:gd name="connsiteY0" fmla="*/ 37322 h 497633"/>
              <a:gd name="connsiteX1" fmla="*/ 1878562 w 2289110"/>
              <a:gd name="connsiteY1" fmla="*/ 0 h 497633"/>
              <a:gd name="connsiteX2" fmla="*/ 2289110 w 2289110"/>
              <a:gd name="connsiteY2" fmla="*/ 497633 h 497633"/>
              <a:gd name="connsiteX3" fmla="*/ 0 w 2289110"/>
              <a:gd name="connsiteY3" fmla="*/ 497633 h 497633"/>
              <a:gd name="connsiteX4" fmla="*/ 261258 w 2289110"/>
              <a:gd name="connsiteY4" fmla="*/ 37322 h 497633"/>
              <a:gd name="connsiteX0" fmla="*/ 261258 w 2242457"/>
              <a:gd name="connsiteY0" fmla="*/ 37322 h 497633"/>
              <a:gd name="connsiteX1" fmla="*/ 1878562 w 2242457"/>
              <a:gd name="connsiteY1" fmla="*/ 0 h 497633"/>
              <a:gd name="connsiteX2" fmla="*/ 2242457 w 2242457"/>
              <a:gd name="connsiteY2" fmla="*/ 441649 h 497633"/>
              <a:gd name="connsiteX3" fmla="*/ 0 w 2242457"/>
              <a:gd name="connsiteY3" fmla="*/ 497633 h 497633"/>
              <a:gd name="connsiteX4" fmla="*/ 261258 w 2242457"/>
              <a:gd name="connsiteY4" fmla="*/ 37322 h 497633"/>
              <a:gd name="connsiteX0" fmla="*/ 261258 w 2251787"/>
              <a:gd name="connsiteY0" fmla="*/ 37322 h 497633"/>
              <a:gd name="connsiteX1" fmla="*/ 1878562 w 2251787"/>
              <a:gd name="connsiteY1" fmla="*/ 0 h 497633"/>
              <a:gd name="connsiteX2" fmla="*/ 2251787 w 2251787"/>
              <a:gd name="connsiteY2" fmla="*/ 478972 h 497633"/>
              <a:gd name="connsiteX3" fmla="*/ 0 w 2251787"/>
              <a:gd name="connsiteY3" fmla="*/ 497633 h 497633"/>
              <a:gd name="connsiteX4" fmla="*/ 261258 w 2251787"/>
              <a:gd name="connsiteY4" fmla="*/ 37322 h 497633"/>
              <a:gd name="connsiteX0" fmla="*/ 261258 w 2214465"/>
              <a:gd name="connsiteY0" fmla="*/ 37322 h 497633"/>
              <a:gd name="connsiteX1" fmla="*/ 1878562 w 2214465"/>
              <a:gd name="connsiteY1" fmla="*/ 0 h 497633"/>
              <a:gd name="connsiteX2" fmla="*/ 2214465 w 2214465"/>
              <a:gd name="connsiteY2" fmla="*/ 488302 h 497633"/>
              <a:gd name="connsiteX3" fmla="*/ 0 w 2214465"/>
              <a:gd name="connsiteY3" fmla="*/ 497633 h 497633"/>
              <a:gd name="connsiteX4" fmla="*/ 261258 w 2214465"/>
              <a:gd name="connsiteY4" fmla="*/ 37322 h 497633"/>
              <a:gd name="connsiteX0" fmla="*/ 261258 w 2214465"/>
              <a:gd name="connsiteY0" fmla="*/ 9330 h 469641"/>
              <a:gd name="connsiteX1" fmla="*/ 1878562 w 2214465"/>
              <a:gd name="connsiteY1" fmla="*/ 0 h 469641"/>
              <a:gd name="connsiteX2" fmla="*/ 2214465 w 2214465"/>
              <a:gd name="connsiteY2" fmla="*/ 460310 h 469641"/>
              <a:gd name="connsiteX3" fmla="*/ 0 w 2214465"/>
              <a:gd name="connsiteY3" fmla="*/ 469641 h 469641"/>
              <a:gd name="connsiteX4" fmla="*/ 261258 w 2214465"/>
              <a:gd name="connsiteY4" fmla="*/ 9330 h 469641"/>
              <a:gd name="connsiteX0" fmla="*/ 261258 w 2214465"/>
              <a:gd name="connsiteY0" fmla="*/ 9330 h 469641"/>
              <a:gd name="connsiteX1" fmla="*/ 2018521 w 2214465"/>
              <a:gd name="connsiteY1" fmla="*/ 0 h 469641"/>
              <a:gd name="connsiteX2" fmla="*/ 2214465 w 2214465"/>
              <a:gd name="connsiteY2" fmla="*/ 460310 h 469641"/>
              <a:gd name="connsiteX3" fmla="*/ 0 w 2214465"/>
              <a:gd name="connsiteY3" fmla="*/ 469641 h 469641"/>
              <a:gd name="connsiteX4" fmla="*/ 261258 w 2214465"/>
              <a:gd name="connsiteY4" fmla="*/ 9330 h 469641"/>
              <a:gd name="connsiteX0" fmla="*/ 261258 w 2214465"/>
              <a:gd name="connsiteY0" fmla="*/ 0 h 460311"/>
              <a:gd name="connsiteX1" fmla="*/ 2018521 w 2214465"/>
              <a:gd name="connsiteY1" fmla="*/ 9332 h 460311"/>
              <a:gd name="connsiteX2" fmla="*/ 2214465 w 2214465"/>
              <a:gd name="connsiteY2" fmla="*/ 450980 h 460311"/>
              <a:gd name="connsiteX3" fmla="*/ 0 w 2214465"/>
              <a:gd name="connsiteY3" fmla="*/ 460311 h 460311"/>
              <a:gd name="connsiteX4" fmla="*/ 261258 w 2214465"/>
              <a:gd name="connsiteY4" fmla="*/ 0 h 460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465" h="460311">
                <a:moveTo>
                  <a:pt x="261258" y="0"/>
                </a:moveTo>
                <a:lnTo>
                  <a:pt x="2018521" y="9332"/>
                </a:lnTo>
                <a:lnTo>
                  <a:pt x="2214465" y="450980"/>
                </a:lnTo>
                <a:lnTo>
                  <a:pt x="0" y="460311"/>
                </a:lnTo>
                <a:lnTo>
                  <a:pt x="261258" y="0"/>
                </a:lnTo>
                <a:close/>
              </a:path>
            </a:pathLst>
          </a:custGeom>
          <a:gradFill flip="none" rotWithShape="1">
            <a:gsLst>
              <a:gs pos="17000">
                <a:srgbClr val="BB5A09"/>
              </a:gs>
              <a:gs pos="100000">
                <a:srgbClr val="713605"/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BB5A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02090" y="2435529"/>
            <a:ext cx="1819971" cy="1720397"/>
            <a:chOff x="3038474" y="112392"/>
            <a:chExt cx="2181226" cy="2061890"/>
          </a:xfrm>
        </p:grpSpPr>
        <p:sp>
          <p:nvSpPr>
            <p:cNvPr id="122" name="Freeform 121"/>
            <p:cNvSpPr/>
            <p:nvPr/>
          </p:nvSpPr>
          <p:spPr>
            <a:xfrm>
              <a:off x="3982008" y="417556"/>
              <a:ext cx="685172" cy="1365415"/>
            </a:xfrm>
            <a:custGeom>
              <a:avLst/>
              <a:gdLst>
                <a:gd name="connsiteX0" fmla="*/ 0 w 1550019"/>
                <a:gd name="connsiteY0" fmla="*/ 241798 h 3420758"/>
                <a:gd name="connsiteX1" fmla="*/ 1103970 w 1550019"/>
                <a:gd name="connsiteY1" fmla="*/ 308705 h 3420758"/>
                <a:gd name="connsiteX2" fmla="*/ 1170878 w 1550019"/>
                <a:gd name="connsiteY2" fmla="*/ 3280505 h 3420758"/>
                <a:gd name="connsiteX3" fmla="*/ 1544443 w 1550019"/>
                <a:gd name="connsiteY3" fmla="*/ 3208022 h 3420758"/>
                <a:gd name="connsiteX4" fmla="*/ 1505414 w 1550019"/>
                <a:gd name="connsiteY4" fmla="*/ 420218 h 3420758"/>
                <a:gd name="connsiteX5" fmla="*/ 1550019 w 1550019"/>
                <a:gd name="connsiteY5" fmla="*/ 191618 h 3420758"/>
                <a:gd name="connsiteX6" fmla="*/ 0 w 1550019"/>
                <a:gd name="connsiteY6" fmla="*/ 241798 h 3420758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241798 h 3280505"/>
                <a:gd name="connsiteX1" fmla="*/ 1103970 w 1550019"/>
                <a:gd name="connsiteY1" fmla="*/ 308705 h 3280505"/>
                <a:gd name="connsiteX2" fmla="*/ 1170878 w 1550019"/>
                <a:gd name="connsiteY2" fmla="*/ 3280505 h 3280505"/>
                <a:gd name="connsiteX3" fmla="*/ 1544443 w 1550019"/>
                <a:gd name="connsiteY3" fmla="*/ 3208022 h 3280505"/>
                <a:gd name="connsiteX4" fmla="*/ 1505414 w 1550019"/>
                <a:gd name="connsiteY4" fmla="*/ 420218 h 3280505"/>
                <a:gd name="connsiteX5" fmla="*/ 1550019 w 1550019"/>
                <a:gd name="connsiteY5" fmla="*/ 191618 h 3280505"/>
                <a:gd name="connsiteX6" fmla="*/ 0 w 1550019"/>
                <a:gd name="connsiteY6" fmla="*/ 241798 h 3280505"/>
                <a:gd name="connsiteX0" fmla="*/ 0 w 1550019"/>
                <a:gd name="connsiteY0" fmla="*/ 165724 h 3204431"/>
                <a:gd name="connsiteX1" fmla="*/ 1117033 w 1550019"/>
                <a:gd name="connsiteY1" fmla="*/ 385031 h 3204431"/>
                <a:gd name="connsiteX2" fmla="*/ 1170878 w 1550019"/>
                <a:gd name="connsiteY2" fmla="*/ 3204431 h 3204431"/>
                <a:gd name="connsiteX3" fmla="*/ 1544443 w 1550019"/>
                <a:gd name="connsiteY3" fmla="*/ 3131948 h 3204431"/>
                <a:gd name="connsiteX4" fmla="*/ 1505414 w 1550019"/>
                <a:gd name="connsiteY4" fmla="*/ 344144 h 3204431"/>
                <a:gd name="connsiteX5" fmla="*/ 1550019 w 1550019"/>
                <a:gd name="connsiteY5" fmla="*/ 115544 h 3204431"/>
                <a:gd name="connsiteX6" fmla="*/ 0 w 1550019"/>
                <a:gd name="connsiteY6" fmla="*/ 165724 h 320443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189614 h 3228321"/>
                <a:gd name="connsiteX1" fmla="*/ 1117033 w 1550019"/>
                <a:gd name="connsiteY1" fmla="*/ 408921 h 3228321"/>
                <a:gd name="connsiteX2" fmla="*/ 1170878 w 1550019"/>
                <a:gd name="connsiteY2" fmla="*/ 3228321 h 3228321"/>
                <a:gd name="connsiteX3" fmla="*/ 1544443 w 1550019"/>
                <a:gd name="connsiteY3" fmla="*/ 3155838 h 3228321"/>
                <a:gd name="connsiteX4" fmla="*/ 1505414 w 1550019"/>
                <a:gd name="connsiteY4" fmla="*/ 368034 h 3228321"/>
                <a:gd name="connsiteX5" fmla="*/ 1550019 w 1550019"/>
                <a:gd name="connsiteY5" fmla="*/ 139434 h 3228321"/>
                <a:gd name="connsiteX6" fmla="*/ 0 w 1550019"/>
                <a:gd name="connsiteY6" fmla="*/ 189614 h 3228321"/>
                <a:gd name="connsiteX0" fmla="*/ 0 w 1550019"/>
                <a:gd name="connsiteY0" fmla="*/ 98269 h 3136976"/>
                <a:gd name="connsiteX1" fmla="*/ 1134450 w 1550019"/>
                <a:gd name="connsiteY1" fmla="*/ 596250 h 3136976"/>
                <a:gd name="connsiteX2" fmla="*/ 1170878 w 1550019"/>
                <a:gd name="connsiteY2" fmla="*/ 3136976 h 3136976"/>
                <a:gd name="connsiteX3" fmla="*/ 1544443 w 1550019"/>
                <a:gd name="connsiteY3" fmla="*/ 3064493 h 3136976"/>
                <a:gd name="connsiteX4" fmla="*/ 1505414 w 1550019"/>
                <a:gd name="connsiteY4" fmla="*/ 276689 h 3136976"/>
                <a:gd name="connsiteX5" fmla="*/ 1550019 w 1550019"/>
                <a:gd name="connsiteY5" fmla="*/ 48089 h 3136976"/>
                <a:gd name="connsiteX6" fmla="*/ 0 w 1550019"/>
                <a:gd name="connsiteY6" fmla="*/ 98269 h 3136976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4450 w 1550019"/>
                <a:gd name="connsiteY1" fmla="*/ 548161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163598 h 3202305"/>
                <a:gd name="connsiteX1" fmla="*/ 1138805 w 1550019"/>
                <a:gd name="connsiteY1" fmla="*/ 308882 h 3202305"/>
                <a:gd name="connsiteX2" fmla="*/ 1170878 w 1550019"/>
                <a:gd name="connsiteY2" fmla="*/ 3202305 h 3202305"/>
                <a:gd name="connsiteX3" fmla="*/ 1544443 w 1550019"/>
                <a:gd name="connsiteY3" fmla="*/ 3129822 h 3202305"/>
                <a:gd name="connsiteX4" fmla="*/ 1505414 w 1550019"/>
                <a:gd name="connsiteY4" fmla="*/ 342018 h 3202305"/>
                <a:gd name="connsiteX5" fmla="*/ 1550019 w 1550019"/>
                <a:gd name="connsiteY5" fmla="*/ 113418 h 3202305"/>
                <a:gd name="connsiteX6" fmla="*/ 0 w 1550019"/>
                <a:gd name="connsiteY6" fmla="*/ 163598 h 3202305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38805 w 1550019"/>
                <a:gd name="connsiteY1" fmla="*/ 195464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  <a:gd name="connsiteX0" fmla="*/ 0 w 1550019"/>
                <a:gd name="connsiteY0" fmla="*/ 50180 h 3088887"/>
                <a:gd name="connsiteX1" fmla="*/ 1160576 w 1550019"/>
                <a:gd name="connsiteY1" fmla="*/ 239007 h 3088887"/>
                <a:gd name="connsiteX2" fmla="*/ 1170878 w 1550019"/>
                <a:gd name="connsiteY2" fmla="*/ 3088887 h 3088887"/>
                <a:gd name="connsiteX3" fmla="*/ 1544443 w 1550019"/>
                <a:gd name="connsiteY3" fmla="*/ 3016404 h 3088887"/>
                <a:gd name="connsiteX4" fmla="*/ 1505414 w 1550019"/>
                <a:gd name="connsiteY4" fmla="*/ 228600 h 3088887"/>
                <a:gd name="connsiteX5" fmla="*/ 1550019 w 1550019"/>
                <a:gd name="connsiteY5" fmla="*/ 0 h 3088887"/>
                <a:gd name="connsiteX6" fmla="*/ 0 w 1550019"/>
                <a:gd name="connsiteY6" fmla="*/ 50180 h 308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0019" h="3088887">
                  <a:moveTo>
                    <a:pt x="0" y="50180"/>
                  </a:moveTo>
                  <a:cubicBezTo>
                    <a:pt x="737440" y="117791"/>
                    <a:pt x="1157018" y="15586"/>
                    <a:pt x="1160576" y="239007"/>
                  </a:cubicBezTo>
                  <a:cubicBezTo>
                    <a:pt x="1164134" y="462428"/>
                    <a:pt x="1163948" y="2707090"/>
                    <a:pt x="1170878" y="3088887"/>
                  </a:cubicBezTo>
                  <a:cubicBezTo>
                    <a:pt x="1308463" y="3086498"/>
                    <a:pt x="1451702" y="3053150"/>
                    <a:pt x="1544443" y="3016404"/>
                  </a:cubicBezTo>
                  <a:lnTo>
                    <a:pt x="1505414" y="228600"/>
                  </a:lnTo>
                  <a:cubicBezTo>
                    <a:pt x="1502865" y="91440"/>
                    <a:pt x="1517734" y="76200"/>
                    <a:pt x="1550019" y="0"/>
                  </a:cubicBezTo>
                  <a:cubicBezTo>
                    <a:pt x="1033346" y="42853"/>
                    <a:pt x="521027" y="46516"/>
                    <a:pt x="0" y="50180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4494379" y="1794622"/>
              <a:ext cx="170809" cy="159068"/>
            </a:xfrm>
            <a:custGeom>
              <a:avLst/>
              <a:gdLst>
                <a:gd name="connsiteX0" fmla="*/ 0 w 428630"/>
                <a:gd name="connsiteY0" fmla="*/ 82862 h 371458"/>
                <a:gd name="connsiteX1" fmla="*/ 0 w 428630"/>
                <a:gd name="connsiteY1" fmla="*/ 355994 h 371458"/>
                <a:gd name="connsiteX2" fmla="*/ 380010 w 428630"/>
                <a:gd name="connsiteY2" fmla="*/ 302555 h 371458"/>
                <a:gd name="connsiteX3" fmla="*/ 380010 w 428630"/>
                <a:gd name="connsiteY3" fmla="*/ 11610 h 371458"/>
                <a:gd name="connsiteX4" fmla="*/ 0 w 428630"/>
                <a:gd name="connsiteY4" fmla="*/ 82862 h 371458"/>
                <a:gd name="connsiteX0" fmla="*/ 24754 w 453384"/>
                <a:gd name="connsiteY0" fmla="*/ 82862 h 371458"/>
                <a:gd name="connsiteX1" fmla="*/ 24754 w 453384"/>
                <a:gd name="connsiteY1" fmla="*/ 355994 h 371458"/>
                <a:gd name="connsiteX2" fmla="*/ 404764 w 453384"/>
                <a:gd name="connsiteY2" fmla="*/ 302555 h 371458"/>
                <a:gd name="connsiteX3" fmla="*/ 404764 w 453384"/>
                <a:gd name="connsiteY3" fmla="*/ 11610 h 371458"/>
                <a:gd name="connsiteX4" fmla="*/ 24754 w 453384"/>
                <a:gd name="connsiteY4" fmla="*/ 82862 h 371458"/>
                <a:gd name="connsiteX0" fmla="*/ 0 w 428630"/>
                <a:gd name="connsiteY0" fmla="*/ 82862 h 371458"/>
                <a:gd name="connsiteX1" fmla="*/ 0 w 428630"/>
                <a:gd name="connsiteY1" fmla="*/ 355994 h 371458"/>
                <a:gd name="connsiteX2" fmla="*/ 380010 w 428630"/>
                <a:gd name="connsiteY2" fmla="*/ 302555 h 371458"/>
                <a:gd name="connsiteX3" fmla="*/ 380010 w 428630"/>
                <a:gd name="connsiteY3" fmla="*/ 11610 h 371458"/>
                <a:gd name="connsiteX4" fmla="*/ 0 w 428630"/>
                <a:gd name="connsiteY4" fmla="*/ 82862 h 371458"/>
                <a:gd name="connsiteX0" fmla="*/ 1911 w 430541"/>
                <a:gd name="connsiteY0" fmla="*/ 82862 h 371458"/>
                <a:gd name="connsiteX1" fmla="*/ 1911 w 430541"/>
                <a:gd name="connsiteY1" fmla="*/ 355994 h 371458"/>
                <a:gd name="connsiteX2" fmla="*/ 381921 w 430541"/>
                <a:gd name="connsiteY2" fmla="*/ 302555 h 371458"/>
                <a:gd name="connsiteX3" fmla="*/ 381921 w 430541"/>
                <a:gd name="connsiteY3" fmla="*/ 11610 h 371458"/>
                <a:gd name="connsiteX4" fmla="*/ 1911 w 430541"/>
                <a:gd name="connsiteY4" fmla="*/ 82862 h 371458"/>
                <a:gd name="connsiteX0" fmla="*/ 4022 w 432652"/>
                <a:gd name="connsiteY0" fmla="*/ 82862 h 371458"/>
                <a:gd name="connsiteX1" fmla="*/ 4022 w 432652"/>
                <a:gd name="connsiteY1" fmla="*/ 355994 h 371458"/>
                <a:gd name="connsiteX2" fmla="*/ 384032 w 432652"/>
                <a:gd name="connsiteY2" fmla="*/ 302555 h 371458"/>
                <a:gd name="connsiteX3" fmla="*/ 384032 w 432652"/>
                <a:gd name="connsiteY3" fmla="*/ 11610 h 371458"/>
                <a:gd name="connsiteX4" fmla="*/ 4022 w 432652"/>
                <a:gd name="connsiteY4" fmla="*/ 82862 h 371458"/>
                <a:gd name="connsiteX0" fmla="*/ 4022 w 432652"/>
                <a:gd name="connsiteY0" fmla="*/ 71252 h 359848"/>
                <a:gd name="connsiteX1" fmla="*/ 4022 w 432652"/>
                <a:gd name="connsiteY1" fmla="*/ 344384 h 359848"/>
                <a:gd name="connsiteX2" fmla="*/ 384032 w 432652"/>
                <a:gd name="connsiteY2" fmla="*/ 290945 h 359848"/>
                <a:gd name="connsiteX3" fmla="*/ 384032 w 432652"/>
                <a:gd name="connsiteY3" fmla="*/ 0 h 359848"/>
                <a:gd name="connsiteX4" fmla="*/ 4022 w 432652"/>
                <a:gd name="connsiteY4" fmla="*/ 71252 h 359848"/>
                <a:gd name="connsiteX0" fmla="*/ 4022 w 432652"/>
                <a:gd name="connsiteY0" fmla="*/ 71252 h 359848"/>
                <a:gd name="connsiteX1" fmla="*/ 4022 w 432652"/>
                <a:gd name="connsiteY1" fmla="*/ 344384 h 359848"/>
                <a:gd name="connsiteX2" fmla="*/ 384032 w 432652"/>
                <a:gd name="connsiteY2" fmla="*/ 290945 h 359848"/>
                <a:gd name="connsiteX3" fmla="*/ 384032 w 432652"/>
                <a:gd name="connsiteY3" fmla="*/ 0 h 359848"/>
                <a:gd name="connsiteX4" fmla="*/ 4022 w 432652"/>
                <a:gd name="connsiteY4" fmla="*/ 71252 h 359848"/>
                <a:gd name="connsiteX0" fmla="*/ 4022 w 411629"/>
                <a:gd name="connsiteY0" fmla="*/ 71252 h 359848"/>
                <a:gd name="connsiteX1" fmla="*/ 4022 w 411629"/>
                <a:gd name="connsiteY1" fmla="*/ 344384 h 359848"/>
                <a:gd name="connsiteX2" fmla="*/ 384032 w 411629"/>
                <a:gd name="connsiteY2" fmla="*/ 290945 h 359848"/>
                <a:gd name="connsiteX3" fmla="*/ 384032 w 411629"/>
                <a:gd name="connsiteY3" fmla="*/ 0 h 359848"/>
                <a:gd name="connsiteX4" fmla="*/ 4022 w 411629"/>
                <a:gd name="connsiteY4" fmla="*/ 71252 h 359848"/>
                <a:gd name="connsiteX0" fmla="*/ 4022 w 384313"/>
                <a:gd name="connsiteY0" fmla="*/ 71252 h 359848"/>
                <a:gd name="connsiteX1" fmla="*/ 4022 w 384313"/>
                <a:gd name="connsiteY1" fmla="*/ 344384 h 359848"/>
                <a:gd name="connsiteX2" fmla="*/ 384032 w 384313"/>
                <a:gd name="connsiteY2" fmla="*/ 290945 h 359848"/>
                <a:gd name="connsiteX3" fmla="*/ 384032 w 384313"/>
                <a:gd name="connsiteY3" fmla="*/ 0 h 359848"/>
                <a:gd name="connsiteX4" fmla="*/ 4022 w 384313"/>
                <a:gd name="connsiteY4" fmla="*/ 71252 h 359848"/>
                <a:gd name="connsiteX0" fmla="*/ 2030 w 386332"/>
                <a:gd name="connsiteY0" fmla="*/ 59220 h 359848"/>
                <a:gd name="connsiteX1" fmla="*/ 6041 w 386332"/>
                <a:gd name="connsiteY1" fmla="*/ 344384 h 359848"/>
                <a:gd name="connsiteX2" fmla="*/ 386051 w 386332"/>
                <a:gd name="connsiteY2" fmla="*/ 290945 h 359848"/>
                <a:gd name="connsiteX3" fmla="*/ 386051 w 386332"/>
                <a:gd name="connsiteY3" fmla="*/ 0 h 359848"/>
                <a:gd name="connsiteX4" fmla="*/ 2030 w 386332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4679"/>
                <a:gd name="connsiteY0" fmla="*/ 59220 h 359848"/>
                <a:gd name="connsiteX1" fmla="*/ 4388 w 384679"/>
                <a:gd name="connsiteY1" fmla="*/ 344384 h 359848"/>
                <a:gd name="connsiteX2" fmla="*/ 384398 w 384679"/>
                <a:gd name="connsiteY2" fmla="*/ 290945 h 359848"/>
                <a:gd name="connsiteX3" fmla="*/ 384398 w 384679"/>
                <a:gd name="connsiteY3" fmla="*/ 0 h 359848"/>
                <a:gd name="connsiteX4" fmla="*/ 377 w 384679"/>
                <a:gd name="connsiteY4" fmla="*/ 59220 h 359848"/>
                <a:gd name="connsiteX0" fmla="*/ 377 w 386409"/>
                <a:gd name="connsiteY0" fmla="*/ 59220 h 359848"/>
                <a:gd name="connsiteX1" fmla="*/ 4388 w 386409"/>
                <a:gd name="connsiteY1" fmla="*/ 344384 h 359848"/>
                <a:gd name="connsiteX2" fmla="*/ 384398 w 386409"/>
                <a:gd name="connsiteY2" fmla="*/ 290945 h 359848"/>
                <a:gd name="connsiteX3" fmla="*/ 384398 w 386409"/>
                <a:gd name="connsiteY3" fmla="*/ 0 h 359848"/>
                <a:gd name="connsiteX4" fmla="*/ 377 w 386409"/>
                <a:gd name="connsiteY4" fmla="*/ 59220 h 35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409" h="359848">
                  <a:moveTo>
                    <a:pt x="377" y="59220"/>
                  </a:moveTo>
                  <a:cubicBezTo>
                    <a:pt x="1211" y="160733"/>
                    <a:pt x="-2799" y="279695"/>
                    <a:pt x="4388" y="344384"/>
                  </a:cubicBezTo>
                  <a:cubicBezTo>
                    <a:pt x="67723" y="380999"/>
                    <a:pt x="321063" y="348342"/>
                    <a:pt x="384398" y="290945"/>
                  </a:cubicBezTo>
                  <a:cubicBezTo>
                    <a:pt x="387576" y="209485"/>
                    <a:pt x="386534" y="98805"/>
                    <a:pt x="384398" y="0"/>
                  </a:cubicBezTo>
                  <a:cubicBezTo>
                    <a:pt x="306062" y="37554"/>
                    <a:pt x="147933" y="45938"/>
                    <a:pt x="377" y="59220"/>
                  </a:cubicBez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6" name="Freeform 125"/>
            <p:cNvSpPr/>
            <p:nvPr/>
          </p:nvSpPr>
          <p:spPr>
            <a:xfrm>
              <a:off x="3339084" y="368455"/>
              <a:ext cx="1045589" cy="1632191"/>
            </a:xfrm>
            <a:custGeom>
              <a:avLst/>
              <a:gdLst>
                <a:gd name="connsiteX0" fmla="*/ 2883 w 2369857"/>
                <a:gd name="connsiteY0" fmla="*/ 87733 h 3871843"/>
                <a:gd name="connsiteX1" fmla="*/ 183696 w 2369857"/>
                <a:gd name="connsiteY1" fmla="*/ 325373 h 3871843"/>
                <a:gd name="connsiteX2" fmla="*/ 183696 w 2369857"/>
                <a:gd name="connsiteY2" fmla="*/ 3564519 h 3871843"/>
                <a:gd name="connsiteX3" fmla="*/ 2363791 w 2369857"/>
                <a:gd name="connsiteY3" fmla="*/ 3745333 h 3871843"/>
                <a:gd name="connsiteX4" fmla="*/ 824293 w 2369857"/>
                <a:gd name="connsiteY4" fmla="*/ 3626512 h 3871843"/>
                <a:gd name="connsiteX5" fmla="*/ 488496 w 2369857"/>
                <a:gd name="connsiteY5" fmla="*/ 3078906 h 3871843"/>
                <a:gd name="connsiteX6" fmla="*/ 442002 w 2369857"/>
                <a:gd name="connsiteY6" fmla="*/ 299543 h 3871843"/>
                <a:gd name="connsiteX7" fmla="*/ 349012 w 2369857"/>
                <a:gd name="connsiteY7" fmla="*/ 103231 h 3871843"/>
                <a:gd name="connsiteX8" fmla="*/ 2883 w 2369857"/>
                <a:gd name="connsiteY8" fmla="*/ 87733 h 3871843"/>
                <a:gd name="connsiteX0" fmla="*/ 1412 w 2368386"/>
                <a:gd name="connsiteY0" fmla="*/ 61769 h 3824438"/>
                <a:gd name="connsiteX1" fmla="*/ 223554 w 2368386"/>
                <a:gd name="connsiteY1" fmla="*/ 604209 h 3824438"/>
                <a:gd name="connsiteX2" fmla="*/ 182225 w 2368386"/>
                <a:gd name="connsiteY2" fmla="*/ 3538555 h 3824438"/>
                <a:gd name="connsiteX3" fmla="*/ 2362320 w 2368386"/>
                <a:gd name="connsiteY3" fmla="*/ 3719369 h 3824438"/>
                <a:gd name="connsiteX4" fmla="*/ 822822 w 2368386"/>
                <a:gd name="connsiteY4" fmla="*/ 3600548 h 3824438"/>
                <a:gd name="connsiteX5" fmla="*/ 487025 w 2368386"/>
                <a:gd name="connsiteY5" fmla="*/ 3052942 h 3824438"/>
                <a:gd name="connsiteX6" fmla="*/ 440531 w 2368386"/>
                <a:gd name="connsiteY6" fmla="*/ 273579 h 3824438"/>
                <a:gd name="connsiteX7" fmla="*/ 347541 w 2368386"/>
                <a:gd name="connsiteY7" fmla="*/ 77267 h 3824438"/>
                <a:gd name="connsiteX8" fmla="*/ 1412 w 2368386"/>
                <a:gd name="connsiteY8" fmla="*/ 61769 h 3824438"/>
                <a:gd name="connsiteX0" fmla="*/ 3124 w 2370098"/>
                <a:gd name="connsiteY0" fmla="*/ 61769 h 3838947"/>
                <a:gd name="connsiteX1" fmla="*/ 178771 w 2370098"/>
                <a:gd name="connsiteY1" fmla="*/ 397565 h 3838947"/>
                <a:gd name="connsiteX2" fmla="*/ 183937 w 2370098"/>
                <a:gd name="connsiteY2" fmla="*/ 3538555 h 3838947"/>
                <a:gd name="connsiteX3" fmla="*/ 2364032 w 2370098"/>
                <a:gd name="connsiteY3" fmla="*/ 3719369 h 3838947"/>
                <a:gd name="connsiteX4" fmla="*/ 824534 w 2370098"/>
                <a:gd name="connsiteY4" fmla="*/ 3600548 h 3838947"/>
                <a:gd name="connsiteX5" fmla="*/ 488737 w 2370098"/>
                <a:gd name="connsiteY5" fmla="*/ 3052942 h 3838947"/>
                <a:gd name="connsiteX6" fmla="*/ 442243 w 2370098"/>
                <a:gd name="connsiteY6" fmla="*/ 273579 h 3838947"/>
                <a:gd name="connsiteX7" fmla="*/ 349253 w 2370098"/>
                <a:gd name="connsiteY7" fmla="*/ 77267 h 3838947"/>
                <a:gd name="connsiteX8" fmla="*/ 3124 w 2370098"/>
                <a:gd name="connsiteY8" fmla="*/ 61769 h 3838947"/>
                <a:gd name="connsiteX0" fmla="*/ 2832 w 2369806"/>
                <a:gd name="connsiteY0" fmla="*/ 61769 h 3838947"/>
                <a:gd name="connsiteX1" fmla="*/ 178479 w 2369806"/>
                <a:gd name="connsiteY1" fmla="*/ 397565 h 3838947"/>
                <a:gd name="connsiteX2" fmla="*/ 183645 w 2369806"/>
                <a:gd name="connsiteY2" fmla="*/ 3538555 h 3838947"/>
                <a:gd name="connsiteX3" fmla="*/ 2363740 w 2369806"/>
                <a:gd name="connsiteY3" fmla="*/ 3719369 h 3838947"/>
                <a:gd name="connsiteX4" fmla="*/ 824242 w 2369806"/>
                <a:gd name="connsiteY4" fmla="*/ 3600548 h 3838947"/>
                <a:gd name="connsiteX5" fmla="*/ 488445 w 2369806"/>
                <a:gd name="connsiteY5" fmla="*/ 3052942 h 3838947"/>
                <a:gd name="connsiteX6" fmla="*/ 441951 w 2369806"/>
                <a:gd name="connsiteY6" fmla="*/ 273579 h 3838947"/>
                <a:gd name="connsiteX7" fmla="*/ 348961 w 2369806"/>
                <a:gd name="connsiteY7" fmla="*/ 77267 h 3838947"/>
                <a:gd name="connsiteX8" fmla="*/ 2832 w 2369806"/>
                <a:gd name="connsiteY8" fmla="*/ 61769 h 3838947"/>
                <a:gd name="connsiteX0" fmla="*/ 2832 w 2369806"/>
                <a:gd name="connsiteY0" fmla="*/ 61769 h 3773063"/>
                <a:gd name="connsiteX1" fmla="*/ 178479 w 2369806"/>
                <a:gd name="connsiteY1" fmla="*/ 397565 h 3773063"/>
                <a:gd name="connsiteX2" fmla="*/ 183645 w 2369806"/>
                <a:gd name="connsiteY2" fmla="*/ 3538555 h 3773063"/>
                <a:gd name="connsiteX3" fmla="*/ 2363740 w 2369806"/>
                <a:gd name="connsiteY3" fmla="*/ 3719369 h 3773063"/>
                <a:gd name="connsiteX4" fmla="*/ 824242 w 2369806"/>
                <a:gd name="connsiteY4" fmla="*/ 3600548 h 3773063"/>
                <a:gd name="connsiteX5" fmla="*/ 488445 w 2369806"/>
                <a:gd name="connsiteY5" fmla="*/ 3052942 h 3773063"/>
                <a:gd name="connsiteX6" fmla="*/ 441951 w 2369806"/>
                <a:gd name="connsiteY6" fmla="*/ 273579 h 3773063"/>
                <a:gd name="connsiteX7" fmla="*/ 348961 w 2369806"/>
                <a:gd name="connsiteY7" fmla="*/ 77267 h 3773063"/>
                <a:gd name="connsiteX8" fmla="*/ 2832 w 2369806"/>
                <a:gd name="connsiteY8" fmla="*/ 61769 h 3773063"/>
                <a:gd name="connsiteX0" fmla="*/ 2832 w 2369806"/>
                <a:gd name="connsiteY0" fmla="*/ 61769 h 3779200"/>
                <a:gd name="connsiteX1" fmla="*/ 178479 w 2369806"/>
                <a:gd name="connsiteY1" fmla="*/ 397565 h 3779200"/>
                <a:gd name="connsiteX2" fmla="*/ 183645 w 2369806"/>
                <a:gd name="connsiteY2" fmla="*/ 3538555 h 3779200"/>
                <a:gd name="connsiteX3" fmla="*/ 2363740 w 2369806"/>
                <a:gd name="connsiteY3" fmla="*/ 3719369 h 3779200"/>
                <a:gd name="connsiteX4" fmla="*/ 824242 w 2369806"/>
                <a:gd name="connsiteY4" fmla="*/ 3600548 h 3779200"/>
                <a:gd name="connsiteX5" fmla="*/ 488445 w 2369806"/>
                <a:gd name="connsiteY5" fmla="*/ 3052942 h 3779200"/>
                <a:gd name="connsiteX6" fmla="*/ 441951 w 2369806"/>
                <a:gd name="connsiteY6" fmla="*/ 273579 h 3779200"/>
                <a:gd name="connsiteX7" fmla="*/ 348961 w 2369806"/>
                <a:gd name="connsiteY7" fmla="*/ 77267 h 3779200"/>
                <a:gd name="connsiteX8" fmla="*/ 2832 w 2369806"/>
                <a:gd name="connsiteY8" fmla="*/ 61769 h 3779200"/>
                <a:gd name="connsiteX0" fmla="*/ 3111 w 2370177"/>
                <a:gd name="connsiteY0" fmla="*/ 61769 h 3752489"/>
                <a:gd name="connsiteX1" fmla="*/ 178758 w 2370177"/>
                <a:gd name="connsiteY1" fmla="*/ 397565 h 3752489"/>
                <a:gd name="connsiteX2" fmla="*/ 178758 w 2370177"/>
                <a:gd name="connsiteY2" fmla="*/ 3492060 h 3752489"/>
                <a:gd name="connsiteX3" fmla="*/ 2364019 w 2370177"/>
                <a:gd name="connsiteY3" fmla="*/ 3719369 h 3752489"/>
                <a:gd name="connsiteX4" fmla="*/ 824521 w 2370177"/>
                <a:gd name="connsiteY4" fmla="*/ 3600548 h 3752489"/>
                <a:gd name="connsiteX5" fmla="*/ 488724 w 2370177"/>
                <a:gd name="connsiteY5" fmla="*/ 3052942 h 3752489"/>
                <a:gd name="connsiteX6" fmla="*/ 442230 w 2370177"/>
                <a:gd name="connsiteY6" fmla="*/ 273579 h 3752489"/>
                <a:gd name="connsiteX7" fmla="*/ 349240 w 2370177"/>
                <a:gd name="connsiteY7" fmla="*/ 77267 h 3752489"/>
                <a:gd name="connsiteX8" fmla="*/ 3111 w 2370177"/>
                <a:gd name="connsiteY8" fmla="*/ 61769 h 3752489"/>
                <a:gd name="connsiteX0" fmla="*/ 3111 w 2370177"/>
                <a:gd name="connsiteY0" fmla="*/ 61769 h 3770971"/>
                <a:gd name="connsiteX1" fmla="*/ 178758 w 2370177"/>
                <a:gd name="connsiteY1" fmla="*/ 397565 h 3770971"/>
                <a:gd name="connsiteX2" fmla="*/ 178758 w 2370177"/>
                <a:gd name="connsiteY2" fmla="*/ 3492060 h 3770971"/>
                <a:gd name="connsiteX3" fmla="*/ 2364019 w 2370177"/>
                <a:gd name="connsiteY3" fmla="*/ 3719369 h 3770971"/>
                <a:gd name="connsiteX4" fmla="*/ 824521 w 2370177"/>
                <a:gd name="connsiteY4" fmla="*/ 3600548 h 3770971"/>
                <a:gd name="connsiteX5" fmla="*/ 488724 w 2370177"/>
                <a:gd name="connsiteY5" fmla="*/ 3052942 h 3770971"/>
                <a:gd name="connsiteX6" fmla="*/ 442230 w 2370177"/>
                <a:gd name="connsiteY6" fmla="*/ 273579 h 3770971"/>
                <a:gd name="connsiteX7" fmla="*/ 349240 w 2370177"/>
                <a:gd name="connsiteY7" fmla="*/ 77267 h 3770971"/>
                <a:gd name="connsiteX8" fmla="*/ 3111 w 2370177"/>
                <a:gd name="connsiteY8" fmla="*/ 61769 h 3770971"/>
                <a:gd name="connsiteX0" fmla="*/ 3111 w 2368148"/>
                <a:gd name="connsiteY0" fmla="*/ 61769 h 3754837"/>
                <a:gd name="connsiteX1" fmla="*/ 178758 w 2368148"/>
                <a:gd name="connsiteY1" fmla="*/ 397565 h 3754837"/>
                <a:gd name="connsiteX2" fmla="*/ 178758 w 2368148"/>
                <a:gd name="connsiteY2" fmla="*/ 3492060 h 3754837"/>
                <a:gd name="connsiteX3" fmla="*/ 2364019 w 2368148"/>
                <a:gd name="connsiteY3" fmla="*/ 3719369 h 3754837"/>
                <a:gd name="connsiteX4" fmla="*/ 721199 w 2368148"/>
                <a:gd name="connsiteY4" fmla="*/ 3564386 h 3754837"/>
                <a:gd name="connsiteX5" fmla="*/ 488724 w 2368148"/>
                <a:gd name="connsiteY5" fmla="*/ 3052942 h 3754837"/>
                <a:gd name="connsiteX6" fmla="*/ 442230 w 2368148"/>
                <a:gd name="connsiteY6" fmla="*/ 273579 h 3754837"/>
                <a:gd name="connsiteX7" fmla="*/ 349240 w 2368148"/>
                <a:gd name="connsiteY7" fmla="*/ 77267 h 3754837"/>
                <a:gd name="connsiteX8" fmla="*/ 3111 w 2368148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7727"/>
                <a:gd name="connsiteY0" fmla="*/ 61769 h 3754837"/>
                <a:gd name="connsiteX1" fmla="*/ 178758 w 2367727"/>
                <a:gd name="connsiteY1" fmla="*/ 397565 h 3754837"/>
                <a:gd name="connsiteX2" fmla="*/ 178758 w 2367727"/>
                <a:gd name="connsiteY2" fmla="*/ 3492060 h 3754837"/>
                <a:gd name="connsiteX3" fmla="*/ 2364019 w 2367727"/>
                <a:gd name="connsiteY3" fmla="*/ 3719369 h 3754837"/>
                <a:gd name="connsiteX4" fmla="*/ 721199 w 2367727"/>
                <a:gd name="connsiteY4" fmla="*/ 3564386 h 3754837"/>
                <a:gd name="connsiteX5" fmla="*/ 488724 w 2367727"/>
                <a:gd name="connsiteY5" fmla="*/ 3052942 h 3754837"/>
                <a:gd name="connsiteX6" fmla="*/ 442230 w 2367727"/>
                <a:gd name="connsiteY6" fmla="*/ 273579 h 3754837"/>
                <a:gd name="connsiteX7" fmla="*/ 349240 w 2367727"/>
                <a:gd name="connsiteY7" fmla="*/ 77267 h 3754837"/>
                <a:gd name="connsiteX8" fmla="*/ 3111 w 2367727"/>
                <a:gd name="connsiteY8" fmla="*/ 61769 h 3754837"/>
                <a:gd name="connsiteX0" fmla="*/ 3111 w 2368158"/>
                <a:gd name="connsiteY0" fmla="*/ 61769 h 3754837"/>
                <a:gd name="connsiteX1" fmla="*/ 178758 w 2368158"/>
                <a:gd name="connsiteY1" fmla="*/ 397565 h 3754837"/>
                <a:gd name="connsiteX2" fmla="*/ 178758 w 2368158"/>
                <a:gd name="connsiteY2" fmla="*/ 3492060 h 3754837"/>
                <a:gd name="connsiteX3" fmla="*/ 2364019 w 2368158"/>
                <a:gd name="connsiteY3" fmla="*/ 3719369 h 3754837"/>
                <a:gd name="connsiteX4" fmla="*/ 721199 w 2368158"/>
                <a:gd name="connsiteY4" fmla="*/ 3564386 h 3754837"/>
                <a:gd name="connsiteX5" fmla="*/ 468059 w 2368158"/>
                <a:gd name="connsiteY5" fmla="*/ 3032278 h 3754837"/>
                <a:gd name="connsiteX6" fmla="*/ 442230 w 2368158"/>
                <a:gd name="connsiteY6" fmla="*/ 273579 h 3754837"/>
                <a:gd name="connsiteX7" fmla="*/ 349240 w 2368158"/>
                <a:gd name="connsiteY7" fmla="*/ 77267 h 3754837"/>
                <a:gd name="connsiteX8" fmla="*/ 3111 w 2368158"/>
                <a:gd name="connsiteY8" fmla="*/ 61769 h 3754837"/>
                <a:gd name="connsiteX0" fmla="*/ 1267 w 2366314"/>
                <a:gd name="connsiteY0" fmla="*/ 57677 h 3750745"/>
                <a:gd name="connsiteX1" fmla="*/ 176914 w 2366314"/>
                <a:gd name="connsiteY1" fmla="*/ 393473 h 3750745"/>
                <a:gd name="connsiteX2" fmla="*/ 176914 w 2366314"/>
                <a:gd name="connsiteY2" fmla="*/ 3487968 h 3750745"/>
                <a:gd name="connsiteX3" fmla="*/ 2362175 w 2366314"/>
                <a:gd name="connsiteY3" fmla="*/ 3715277 h 3750745"/>
                <a:gd name="connsiteX4" fmla="*/ 719355 w 2366314"/>
                <a:gd name="connsiteY4" fmla="*/ 3560294 h 3750745"/>
                <a:gd name="connsiteX5" fmla="*/ 466215 w 2366314"/>
                <a:gd name="connsiteY5" fmla="*/ 3028186 h 3750745"/>
                <a:gd name="connsiteX6" fmla="*/ 440386 w 2366314"/>
                <a:gd name="connsiteY6" fmla="*/ 269487 h 3750745"/>
                <a:gd name="connsiteX7" fmla="*/ 280237 w 2366314"/>
                <a:gd name="connsiteY7" fmla="*/ 83507 h 3750745"/>
                <a:gd name="connsiteX8" fmla="*/ 1267 w 2366314"/>
                <a:gd name="connsiteY8" fmla="*/ 57677 h 3750745"/>
                <a:gd name="connsiteX0" fmla="*/ 1267 w 2366314"/>
                <a:gd name="connsiteY0" fmla="*/ 27558 h 3720626"/>
                <a:gd name="connsiteX1" fmla="*/ 176914 w 2366314"/>
                <a:gd name="connsiteY1" fmla="*/ 363354 h 3720626"/>
                <a:gd name="connsiteX2" fmla="*/ 176914 w 2366314"/>
                <a:gd name="connsiteY2" fmla="*/ 3457849 h 3720626"/>
                <a:gd name="connsiteX3" fmla="*/ 2362175 w 2366314"/>
                <a:gd name="connsiteY3" fmla="*/ 3685158 h 3720626"/>
                <a:gd name="connsiteX4" fmla="*/ 719355 w 2366314"/>
                <a:gd name="connsiteY4" fmla="*/ 3530175 h 3720626"/>
                <a:gd name="connsiteX5" fmla="*/ 466215 w 2366314"/>
                <a:gd name="connsiteY5" fmla="*/ 2998067 h 3720626"/>
                <a:gd name="connsiteX6" fmla="*/ 440386 w 2366314"/>
                <a:gd name="connsiteY6" fmla="*/ 239368 h 3720626"/>
                <a:gd name="connsiteX7" fmla="*/ 280237 w 2366314"/>
                <a:gd name="connsiteY7" fmla="*/ 53388 h 3720626"/>
                <a:gd name="connsiteX8" fmla="*/ 1267 w 2366314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530 w 2369577"/>
                <a:gd name="connsiteY0" fmla="*/ 27558 h 3720626"/>
                <a:gd name="connsiteX1" fmla="*/ 180177 w 2369577"/>
                <a:gd name="connsiteY1" fmla="*/ 363354 h 3720626"/>
                <a:gd name="connsiteX2" fmla="*/ 180177 w 2369577"/>
                <a:gd name="connsiteY2" fmla="*/ 3457849 h 3720626"/>
                <a:gd name="connsiteX3" fmla="*/ 2365438 w 2369577"/>
                <a:gd name="connsiteY3" fmla="*/ 3685158 h 3720626"/>
                <a:gd name="connsiteX4" fmla="*/ 722618 w 2369577"/>
                <a:gd name="connsiteY4" fmla="*/ 3530175 h 3720626"/>
                <a:gd name="connsiteX5" fmla="*/ 469478 w 2369577"/>
                <a:gd name="connsiteY5" fmla="*/ 2998067 h 3720626"/>
                <a:gd name="connsiteX6" fmla="*/ 443649 w 2369577"/>
                <a:gd name="connsiteY6" fmla="*/ 239368 h 3720626"/>
                <a:gd name="connsiteX7" fmla="*/ 391988 w 2369577"/>
                <a:gd name="connsiteY7" fmla="*/ 53388 h 3720626"/>
                <a:gd name="connsiteX8" fmla="*/ 4530 w 2369577"/>
                <a:gd name="connsiteY8" fmla="*/ 27558 h 3720626"/>
                <a:gd name="connsiteX0" fmla="*/ 4225 w 2369272"/>
                <a:gd name="connsiteY0" fmla="*/ 0 h 3693068"/>
                <a:gd name="connsiteX1" fmla="*/ 179872 w 2369272"/>
                <a:gd name="connsiteY1" fmla="*/ 335796 h 3693068"/>
                <a:gd name="connsiteX2" fmla="*/ 179872 w 2369272"/>
                <a:gd name="connsiteY2" fmla="*/ 3430291 h 3693068"/>
                <a:gd name="connsiteX3" fmla="*/ 2365133 w 2369272"/>
                <a:gd name="connsiteY3" fmla="*/ 3657600 h 3693068"/>
                <a:gd name="connsiteX4" fmla="*/ 722313 w 2369272"/>
                <a:gd name="connsiteY4" fmla="*/ 3502617 h 3693068"/>
                <a:gd name="connsiteX5" fmla="*/ 469173 w 2369272"/>
                <a:gd name="connsiteY5" fmla="*/ 2970509 h 3693068"/>
                <a:gd name="connsiteX6" fmla="*/ 443344 w 2369272"/>
                <a:gd name="connsiteY6" fmla="*/ 211810 h 3693068"/>
                <a:gd name="connsiteX7" fmla="*/ 391683 w 2369272"/>
                <a:gd name="connsiteY7" fmla="*/ 25830 h 3693068"/>
                <a:gd name="connsiteX8" fmla="*/ 4225 w 2369272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5047"/>
                <a:gd name="connsiteY0" fmla="*/ 0 h 3693068"/>
                <a:gd name="connsiteX1" fmla="*/ 175647 w 2365047"/>
                <a:gd name="connsiteY1" fmla="*/ 335796 h 3693068"/>
                <a:gd name="connsiteX2" fmla="*/ 175647 w 2365047"/>
                <a:gd name="connsiteY2" fmla="*/ 3430291 h 3693068"/>
                <a:gd name="connsiteX3" fmla="*/ 2360908 w 2365047"/>
                <a:gd name="connsiteY3" fmla="*/ 3657600 h 3693068"/>
                <a:gd name="connsiteX4" fmla="*/ 718088 w 2365047"/>
                <a:gd name="connsiteY4" fmla="*/ 3502617 h 3693068"/>
                <a:gd name="connsiteX5" fmla="*/ 464948 w 2365047"/>
                <a:gd name="connsiteY5" fmla="*/ 2970509 h 3693068"/>
                <a:gd name="connsiteX6" fmla="*/ 439119 w 2365047"/>
                <a:gd name="connsiteY6" fmla="*/ 211810 h 3693068"/>
                <a:gd name="connsiteX7" fmla="*/ 387458 w 2365047"/>
                <a:gd name="connsiteY7" fmla="*/ 25830 h 3693068"/>
                <a:gd name="connsiteX8" fmla="*/ 0 w 2365047"/>
                <a:gd name="connsiteY8" fmla="*/ 0 h 3693068"/>
                <a:gd name="connsiteX0" fmla="*/ 0 w 2364805"/>
                <a:gd name="connsiteY0" fmla="*/ 0 h 3693068"/>
                <a:gd name="connsiteX1" fmla="*/ 175647 w 2364805"/>
                <a:gd name="connsiteY1" fmla="*/ 335796 h 3693068"/>
                <a:gd name="connsiteX2" fmla="*/ 175647 w 2364805"/>
                <a:gd name="connsiteY2" fmla="*/ 3430291 h 3693068"/>
                <a:gd name="connsiteX3" fmla="*/ 2360908 w 2364805"/>
                <a:gd name="connsiteY3" fmla="*/ 3657600 h 3693068"/>
                <a:gd name="connsiteX4" fmla="*/ 718088 w 2364805"/>
                <a:gd name="connsiteY4" fmla="*/ 3502617 h 3693068"/>
                <a:gd name="connsiteX5" fmla="*/ 464948 w 2364805"/>
                <a:gd name="connsiteY5" fmla="*/ 2970509 h 3693068"/>
                <a:gd name="connsiteX6" fmla="*/ 439119 w 2364805"/>
                <a:gd name="connsiteY6" fmla="*/ 211810 h 3693068"/>
                <a:gd name="connsiteX7" fmla="*/ 387458 w 2364805"/>
                <a:gd name="connsiteY7" fmla="*/ 25830 h 3693068"/>
                <a:gd name="connsiteX8" fmla="*/ 0 w 2364805"/>
                <a:gd name="connsiteY8" fmla="*/ 0 h 3693068"/>
                <a:gd name="connsiteX0" fmla="*/ 0 w 2365236"/>
                <a:gd name="connsiteY0" fmla="*/ 0 h 3692396"/>
                <a:gd name="connsiteX1" fmla="*/ 175647 w 2365236"/>
                <a:gd name="connsiteY1" fmla="*/ 335796 h 3692396"/>
                <a:gd name="connsiteX2" fmla="*/ 175647 w 2365236"/>
                <a:gd name="connsiteY2" fmla="*/ 3430291 h 3692396"/>
                <a:gd name="connsiteX3" fmla="*/ 2360908 w 2365236"/>
                <a:gd name="connsiteY3" fmla="*/ 3657600 h 3692396"/>
                <a:gd name="connsiteX4" fmla="*/ 743918 w 2365236"/>
                <a:gd name="connsiteY4" fmla="*/ 3512949 h 3692396"/>
                <a:gd name="connsiteX5" fmla="*/ 464948 w 2365236"/>
                <a:gd name="connsiteY5" fmla="*/ 2970509 h 3692396"/>
                <a:gd name="connsiteX6" fmla="*/ 439119 w 2365236"/>
                <a:gd name="connsiteY6" fmla="*/ 211810 h 3692396"/>
                <a:gd name="connsiteX7" fmla="*/ 387458 w 2365236"/>
                <a:gd name="connsiteY7" fmla="*/ 25830 h 3692396"/>
                <a:gd name="connsiteX8" fmla="*/ 0 w 2365236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  <a:gd name="connsiteX0" fmla="*/ 0 w 2365368"/>
                <a:gd name="connsiteY0" fmla="*/ 0 h 3692396"/>
                <a:gd name="connsiteX1" fmla="*/ 175647 w 2365368"/>
                <a:gd name="connsiteY1" fmla="*/ 335796 h 3692396"/>
                <a:gd name="connsiteX2" fmla="*/ 175647 w 2365368"/>
                <a:gd name="connsiteY2" fmla="*/ 3430291 h 3692396"/>
                <a:gd name="connsiteX3" fmla="*/ 2360908 w 2365368"/>
                <a:gd name="connsiteY3" fmla="*/ 3657600 h 3692396"/>
                <a:gd name="connsiteX4" fmla="*/ 743918 w 2365368"/>
                <a:gd name="connsiteY4" fmla="*/ 3512949 h 3692396"/>
                <a:gd name="connsiteX5" fmla="*/ 464948 w 2365368"/>
                <a:gd name="connsiteY5" fmla="*/ 2970509 h 3692396"/>
                <a:gd name="connsiteX6" fmla="*/ 439119 w 2365368"/>
                <a:gd name="connsiteY6" fmla="*/ 211810 h 3692396"/>
                <a:gd name="connsiteX7" fmla="*/ 387458 w 2365368"/>
                <a:gd name="connsiteY7" fmla="*/ 25830 h 3692396"/>
                <a:gd name="connsiteX8" fmla="*/ 0 w 2365368"/>
                <a:gd name="connsiteY8" fmla="*/ 0 h 369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5368" h="3692396">
                  <a:moveTo>
                    <a:pt x="0" y="0"/>
                  </a:moveTo>
                  <a:cubicBezTo>
                    <a:pt x="57688" y="56827"/>
                    <a:pt x="146374" y="63715"/>
                    <a:pt x="175647" y="335796"/>
                  </a:cubicBezTo>
                  <a:cubicBezTo>
                    <a:pt x="204921" y="907511"/>
                    <a:pt x="147235" y="3021308"/>
                    <a:pt x="175647" y="3430291"/>
                  </a:cubicBezTo>
                  <a:cubicBezTo>
                    <a:pt x="204059" y="3839274"/>
                    <a:pt x="2266196" y="3643824"/>
                    <a:pt x="2360908" y="3657600"/>
                  </a:cubicBezTo>
                  <a:cubicBezTo>
                    <a:pt x="2455620" y="3671376"/>
                    <a:pt x="1013416" y="3617131"/>
                    <a:pt x="743918" y="3512949"/>
                  </a:cubicBezTo>
                  <a:cubicBezTo>
                    <a:pt x="474420" y="3408767"/>
                    <a:pt x="464087" y="3412211"/>
                    <a:pt x="464948" y="2970509"/>
                  </a:cubicBezTo>
                  <a:cubicBezTo>
                    <a:pt x="465809" y="2528807"/>
                    <a:pt x="462366" y="707756"/>
                    <a:pt x="439119" y="211810"/>
                  </a:cubicBezTo>
                  <a:cubicBezTo>
                    <a:pt x="426203" y="144650"/>
                    <a:pt x="429648" y="48217"/>
                    <a:pt x="387458" y="25830"/>
                  </a:cubicBezTo>
                  <a:cubicBezTo>
                    <a:pt x="309106" y="18941"/>
                    <a:pt x="133458" y="516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" name="Freeform 2"/>
            <p:cNvSpPr/>
            <p:nvPr/>
          </p:nvSpPr>
          <p:spPr>
            <a:xfrm>
              <a:off x="3038474" y="336697"/>
              <a:ext cx="1709738" cy="1837585"/>
            </a:xfrm>
            <a:custGeom>
              <a:avLst/>
              <a:gdLst>
                <a:gd name="connsiteX0" fmla="*/ 0 w 1709738"/>
                <a:gd name="connsiteY0" fmla="*/ 66675 h 1581150"/>
                <a:gd name="connsiteX1" fmla="*/ 209550 w 1709738"/>
                <a:gd name="connsiteY1" fmla="*/ 9525 h 1581150"/>
                <a:gd name="connsiteX2" fmla="*/ 1709738 w 1709738"/>
                <a:gd name="connsiteY2" fmla="*/ 0 h 1581150"/>
                <a:gd name="connsiteX3" fmla="*/ 1709738 w 1709738"/>
                <a:gd name="connsiteY3" fmla="*/ 1500188 h 1581150"/>
                <a:gd name="connsiteX4" fmla="*/ 285750 w 1709738"/>
                <a:gd name="connsiteY4" fmla="*/ 1581150 h 1581150"/>
                <a:gd name="connsiteX5" fmla="*/ 280988 w 1709738"/>
                <a:gd name="connsiteY5" fmla="*/ 309563 h 1581150"/>
                <a:gd name="connsiteX6" fmla="*/ 0 w 1709738"/>
                <a:gd name="connsiteY6" fmla="*/ 66675 h 1581150"/>
                <a:gd name="connsiteX0" fmla="*/ 0 w 1709738"/>
                <a:gd name="connsiteY0" fmla="*/ 66675 h 1767400"/>
                <a:gd name="connsiteX1" fmla="*/ 209550 w 1709738"/>
                <a:gd name="connsiteY1" fmla="*/ 9525 h 1767400"/>
                <a:gd name="connsiteX2" fmla="*/ 1709738 w 1709738"/>
                <a:gd name="connsiteY2" fmla="*/ 0 h 1767400"/>
                <a:gd name="connsiteX3" fmla="*/ 1709738 w 1709738"/>
                <a:gd name="connsiteY3" fmla="*/ 1500188 h 1767400"/>
                <a:gd name="connsiteX4" fmla="*/ 285750 w 1709738"/>
                <a:gd name="connsiteY4" fmla="*/ 1581150 h 1767400"/>
                <a:gd name="connsiteX5" fmla="*/ 280988 w 1709738"/>
                <a:gd name="connsiteY5" fmla="*/ 309563 h 1767400"/>
                <a:gd name="connsiteX6" fmla="*/ 0 w 1709738"/>
                <a:gd name="connsiteY6" fmla="*/ 66675 h 1767400"/>
                <a:gd name="connsiteX0" fmla="*/ 0 w 1709738"/>
                <a:gd name="connsiteY0" fmla="*/ 66675 h 1847108"/>
                <a:gd name="connsiteX1" fmla="*/ 209550 w 1709738"/>
                <a:gd name="connsiteY1" fmla="*/ 9525 h 1847108"/>
                <a:gd name="connsiteX2" fmla="*/ 1709738 w 1709738"/>
                <a:gd name="connsiteY2" fmla="*/ 0 h 1847108"/>
                <a:gd name="connsiteX3" fmla="*/ 1709738 w 1709738"/>
                <a:gd name="connsiteY3" fmla="*/ 1500188 h 1847108"/>
                <a:gd name="connsiteX4" fmla="*/ 285750 w 1709738"/>
                <a:gd name="connsiteY4" fmla="*/ 1581150 h 1847108"/>
                <a:gd name="connsiteX5" fmla="*/ 280988 w 1709738"/>
                <a:gd name="connsiteY5" fmla="*/ 309563 h 1847108"/>
                <a:gd name="connsiteX6" fmla="*/ 0 w 1709738"/>
                <a:gd name="connsiteY6" fmla="*/ 66675 h 1847108"/>
                <a:gd name="connsiteX0" fmla="*/ 0 w 1709738"/>
                <a:gd name="connsiteY0" fmla="*/ 66675 h 1847108"/>
                <a:gd name="connsiteX1" fmla="*/ 209550 w 1709738"/>
                <a:gd name="connsiteY1" fmla="*/ 9525 h 1847108"/>
                <a:gd name="connsiteX2" fmla="*/ 1709738 w 1709738"/>
                <a:gd name="connsiteY2" fmla="*/ 0 h 1847108"/>
                <a:gd name="connsiteX3" fmla="*/ 1709738 w 1709738"/>
                <a:gd name="connsiteY3" fmla="*/ 1500188 h 1847108"/>
                <a:gd name="connsiteX4" fmla="*/ 285750 w 1709738"/>
                <a:gd name="connsiteY4" fmla="*/ 1581150 h 1847108"/>
                <a:gd name="connsiteX5" fmla="*/ 280988 w 1709738"/>
                <a:gd name="connsiteY5" fmla="*/ 309563 h 1847108"/>
                <a:gd name="connsiteX6" fmla="*/ 0 w 1709738"/>
                <a:gd name="connsiteY6" fmla="*/ 66675 h 1847108"/>
                <a:gd name="connsiteX0" fmla="*/ 0 w 1709738"/>
                <a:gd name="connsiteY0" fmla="*/ 66675 h 1847108"/>
                <a:gd name="connsiteX1" fmla="*/ 209550 w 1709738"/>
                <a:gd name="connsiteY1" fmla="*/ 9525 h 1847108"/>
                <a:gd name="connsiteX2" fmla="*/ 1709738 w 1709738"/>
                <a:gd name="connsiteY2" fmla="*/ 0 h 1847108"/>
                <a:gd name="connsiteX3" fmla="*/ 1709738 w 1709738"/>
                <a:gd name="connsiteY3" fmla="*/ 1500188 h 1847108"/>
                <a:gd name="connsiteX4" fmla="*/ 285750 w 1709738"/>
                <a:gd name="connsiteY4" fmla="*/ 1581150 h 1847108"/>
                <a:gd name="connsiteX5" fmla="*/ 280988 w 1709738"/>
                <a:gd name="connsiteY5" fmla="*/ 309563 h 1847108"/>
                <a:gd name="connsiteX6" fmla="*/ 0 w 1709738"/>
                <a:gd name="connsiteY6" fmla="*/ 66675 h 1847108"/>
                <a:gd name="connsiteX0" fmla="*/ 0 w 1709738"/>
                <a:gd name="connsiteY0" fmla="*/ 57150 h 1837583"/>
                <a:gd name="connsiteX1" fmla="*/ 209550 w 1709738"/>
                <a:gd name="connsiteY1" fmla="*/ 0 h 1837583"/>
                <a:gd name="connsiteX2" fmla="*/ 1709738 w 1709738"/>
                <a:gd name="connsiteY2" fmla="*/ 4762 h 1837583"/>
                <a:gd name="connsiteX3" fmla="*/ 1709738 w 1709738"/>
                <a:gd name="connsiteY3" fmla="*/ 1490663 h 1837583"/>
                <a:gd name="connsiteX4" fmla="*/ 285750 w 1709738"/>
                <a:gd name="connsiteY4" fmla="*/ 1571625 h 1837583"/>
                <a:gd name="connsiteX5" fmla="*/ 280988 w 1709738"/>
                <a:gd name="connsiteY5" fmla="*/ 300038 h 1837583"/>
                <a:gd name="connsiteX6" fmla="*/ 0 w 1709738"/>
                <a:gd name="connsiteY6" fmla="*/ 57150 h 1837583"/>
                <a:gd name="connsiteX0" fmla="*/ 0 w 1709738"/>
                <a:gd name="connsiteY0" fmla="*/ 57150 h 1837583"/>
                <a:gd name="connsiteX1" fmla="*/ 209550 w 1709738"/>
                <a:gd name="connsiteY1" fmla="*/ 0 h 1837583"/>
                <a:gd name="connsiteX2" fmla="*/ 1709738 w 1709738"/>
                <a:gd name="connsiteY2" fmla="*/ 4762 h 1837583"/>
                <a:gd name="connsiteX3" fmla="*/ 1709738 w 1709738"/>
                <a:gd name="connsiteY3" fmla="*/ 1490663 h 1837583"/>
                <a:gd name="connsiteX4" fmla="*/ 285750 w 1709738"/>
                <a:gd name="connsiteY4" fmla="*/ 1571625 h 1837583"/>
                <a:gd name="connsiteX5" fmla="*/ 280988 w 1709738"/>
                <a:gd name="connsiteY5" fmla="*/ 300038 h 1837583"/>
                <a:gd name="connsiteX6" fmla="*/ 0 w 1709738"/>
                <a:gd name="connsiteY6" fmla="*/ 57150 h 1837583"/>
                <a:gd name="connsiteX0" fmla="*/ 0 w 1709738"/>
                <a:gd name="connsiteY0" fmla="*/ 57150 h 1837583"/>
                <a:gd name="connsiteX1" fmla="*/ 209550 w 1709738"/>
                <a:gd name="connsiteY1" fmla="*/ 0 h 1837583"/>
                <a:gd name="connsiteX2" fmla="*/ 1709738 w 1709738"/>
                <a:gd name="connsiteY2" fmla="*/ 4762 h 1837583"/>
                <a:gd name="connsiteX3" fmla="*/ 1709738 w 1709738"/>
                <a:gd name="connsiteY3" fmla="*/ 1490663 h 1837583"/>
                <a:gd name="connsiteX4" fmla="*/ 285750 w 1709738"/>
                <a:gd name="connsiteY4" fmla="*/ 1571625 h 1837583"/>
                <a:gd name="connsiteX5" fmla="*/ 280988 w 1709738"/>
                <a:gd name="connsiteY5" fmla="*/ 300038 h 1837583"/>
                <a:gd name="connsiteX6" fmla="*/ 0 w 1709738"/>
                <a:gd name="connsiteY6" fmla="*/ 57150 h 183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9738" h="1837583">
                  <a:moveTo>
                    <a:pt x="0" y="57150"/>
                  </a:moveTo>
                  <a:lnTo>
                    <a:pt x="209550" y="0"/>
                  </a:lnTo>
                  <a:cubicBezTo>
                    <a:pt x="947738" y="173037"/>
                    <a:pt x="1643062" y="73024"/>
                    <a:pt x="1709738" y="4762"/>
                  </a:cubicBezTo>
                  <a:lnTo>
                    <a:pt x="1709738" y="1490663"/>
                  </a:lnTo>
                  <a:cubicBezTo>
                    <a:pt x="1506537" y="2055813"/>
                    <a:pt x="284163" y="1816101"/>
                    <a:pt x="285750" y="1571625"/>
                  </a:cubicBezTo>
                  <a:cubicBezTo>
                    <a:pt x="284163" y="1147763"/>
                    <a:pt x="282575" y="723900"/>
                    <a:pt x="280988" y="300038"/>
                  </a:cubicBezTo>
                  <a:lnTo>
                    <a:pt x="0" y="571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80000"/>
                  </a:schemeClr>
                </a:gs>
                <a:gs pos="50000">
                  <a:schemeClr val="bg1">
                    <a:alpha val="73000"/>
                  </a:schemeClr>
                </a:gs>
                <a:gs pos="100000">
                  <a:schemeClr val="bg1">
                    <a:alpha val="6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3048000" y="112392"/>
              <a:ext cx="1758997" cy="319530"/>
            </a:xfrm>
            <a:custGeom>
              <a:avLst/>
              <a:gdLst>
                <a:gd name="connsiteX0" fmla="*/ 0 w 1657350"/>
                <a:gd name="connsiteY0" fmla="*/ 176213 h 176213"/>
                <a:gd name="connsiteX1" fmla="*/ 157163 w 1657350"/>
                <a:gd name="connsiteY1" fmla="*/ 61913 h 176213"/>
                <a:gd name="connsiteX2" fmla="*/ 209550 w 1657350"/>
                <a:gd name="connsiteY2" fmla="*/ 0 h 176213"/>
                <a:gd name="connsiteX3" fmla="*/ 1628775 w 1657350"/>
                <a:gd name="connsiteY3" fmla="*/ 0 h 176213"/>
                <a:gd name="connsiteX4" fmla="*/ 1657350 w 1657350"/>
                <a:gd name="connsiteY4" fmla="*/ 157163 h 176213"/>
                <a:gd name="connsiteX5" fmla="*/ 180975 w 1657350"/>
                <a:gd name="connsiteY5" fmla="*/ 133350 h 176213"/>
                <a:gd name="connsiteX6" fmla="*/ 0 w 1657350"/>
                <a:gd name="connsiteY6" fmla="*/ 176213 h 176213"/>
                <a:gd name="connsiteX0" fmla="*/ 0 w 1657350"/>
                <a:gd name="connsiteY0" fmla="*/ 233362 h 233362"/>
                <a:gd name="connsiteX1" fmla="*/ 157163 w 1657350"/>
                <a:gd name="connsiteY1" fmla="*/ 119062 h 233362"/>
                <a:gd name="connsiteX2" fmla="*/ 209550 w 1657350"/>
                <a:gd name="connsiteY2" fmla="*/ 57149 h 233362"/>
                <a:gd name="connsiteX3" fmla="*/ 1628775 w 1657350"/>
                <a:gd name="connsiteY3" fmla="*/ 57149 h 233362"/>
                <a:gd name="connsiteX4" fmla="*/ 1657350 w 1657350"/>
                <a:gd name="connsiteY4" fmla="*/ 214312 h 233362"/>
                <a:gd name="connsiteX5" fmla="*/ 180975 w 1657350"/>
                <a:gd name="connsiteY5" fmla="*/ 190499 h 233362"/>
                <a:gd name="connsiteX6" fmla="*/ 0 w 1657350"/>
                <a:gd name="connsiteY6" fmla="*/ 233362 h 233362"/>
                <a:gd name="connsiteX0" fmla="*/ 0 w 1657350"/>
                <a:gd name="connsiteY0" fmla="*/ 245478 h 245478"/>
                <a:gd name="connsiteX1" fmla="*/ 157163 w 1657350"/>
                <a:gd name="connsiteY1" fmla="*/ 131178 h 245478"/>
                <a:gd name="connsiteX2" fmla="*/ 209550 w 1657350"/>
                <a:gd name="connsiteY2" fmla="*/ 69265 h 245478"/>
                <a:gd name="connsiteX3" fmla="*/ 1628775 w 1657350"/>
                <a:gd name="connsiteY3" fmla="*/ 69265 h 245478"/>
                <a:gd name="connsiteX4" fmla="*/ 1657350 w 1657350"/>
                <a:gd name="connsiteY4" fmla="*/ 226428 h 245478"/>
                <a:gd name="connsiteX5" fmla="*/ 180975 w 1657350"/>
                <a:gd name="connsiteY5" fmla="*/ 202615 h 245478"/>
                <a:gd name="connsiteX6" fmla="*/ 0 w 1657350"/>
                <a:gd name="connsiteY6" fmla="*/ 245478 h 245478"/>
                <a:gd name="connsiteX0" fmla="*/ 0 w 1657350"/>
                <a:gd name="connsiteY0" fmla="*/ 257368 h 257368"/>
                <a:gd name="connsiteX1" fmla="*/ 157163 w 1657350"/>
                <a:gd name="connsiteY1" fmla="*/ 143068 h 257368"/>
                <a:gd name="connsiteX2" fmla="*/ 209550 w 1657350"/>
                <a:gd name="connsiteY2" fmla="*/ 81155 h 257368"/>
                <a:gd name="connsiteX3" fmla="*/ 1628775 w 1657350"/>
                <a:gd name="connsiteY3" fmla="*/ 81155 h 257368"/>
                <a:gd name="connsiteX4" fmla="*/ 1657350 w 1657350"/>
                <a:gd name="connsiteY4" fmla="*/ 238318 h 257368"/>
                <a:gd name="connsiteX5" fmla="*/ 180975 w 1657350"/>
                <a:gd name="connsiteY5" fmla="*/ 214505 h 257368"/>
                <a:gd name="connsiteX6" fmla="*/ 0 w 1657350"/>
                <a:gd name="connsiteY6" fmla="*/ 257368 h 257368"/>
                <a:gd name="connsiteX0" fmla="*/ 0 w 1738093"/>
                <a:gd name="connsiteY0" fmla="*/ 257368 h 257368"/>
                <a:gd name="connsiteX1" fmla="*/ 157163 w 1738093"/>
                <a:gd name="connsiteY1" fmla="*/ 143068 h 257368"/>
                <a:gd name="connsiteX2" fmla="*/ 209550 w 1738093"/>
                <a:gd name="connsiteY2" fmla="*/ 81155 h 257368"/>
                <a:gd name="connsiteX3" fmla="*/ 1628775 w 1738093"/>
                <a:gd name="connsiteY3" fmla="*/ 81155 h 257368"/>
                <a:gd name="connsiteX4" fmla="*/ 1657350 w 1738093"/>
                <a:gd name="connsiteY4" fmla="*/ 238318 h 257368"/>
                <a:gd name="connsiteX5" fmla="*/ 180975 w 1738093"/>
                <a:gd name="connsiteY5" fmla="*/ 214505 h 257368"/>
                <a:gd name="connsiteX6" fmla="*/ 0 w 1738093"/>
                <a:gd name="connsiteY6" fmla="*/ 257368 h 257368"/>
                <a:gd name="connsiteX0" fmla="*/ 0 w 1751991"/>
                <a:gd name="connsiteY0" fmla="*/ 257368 h 257368"/>
                <a:gd name="connsiteX1" fmla="*/ 157163 w 1751991"/>
                <a:gd name="connsiteY1" fmla="*/ 143068 h 257368"/>
                <a:gd name="connsiteX2" fmla="*/ 209550 w 1751991"/>
                <a:gd name="connsiteY2" fmla="*/ 81155 h 257368"/>
                <a:gd name="connsiteX3" fmla="*/ 1628775 w 1751991"/>
                <a:gd name="connsiteY3" fmla="*/ 81155 h 257368"/>
                <a:gd name="connsiteX4" fmla="*/ 1657350 w 1751991"/>
                <a:gd name="connsiteY4" fmla="*/ 238318 h 257368"/>
                <a:gd name="connsiteX5" fmla="*/ 180975 w 1751991"/>
                <a:gd name="connsiteY5" fmla="*/ 214505 h 257368"/>
                <a:gd name="connsiteX6" fmla="*/ 0 w 1751991"/>
                <a:gd name="connsiteY6" fmla="*/ 257368 h 257368"/>
                <a:gd name="connsiteX0" fmla="*/ 0 w 1751991"/>
                <a:gd name="connsiteY0" fmla="*/ 257368 h 294202"/>
                <a:gd name="connsiteX1" fmla="*/ 157163 w 1751991"/>
                <a:gd name="connsiteY1" fmla="*/ 143068 h 294202"/>
                <a:gd name="connsiteX2" fmla="*/ 209550 w 1751991"/>
                <a:gd name="connsiteY2" fmla="*/ 81155 h 294202"/>
                <a:gd name="connsiteX3" fmla="*/ 1628775 w 1751991"/>
                <a:gd name="connsiteY3" fmla="*/ 81155 h 294202"/>
                <a:gd name="connsiteX4" fmla="*/ 1657350 w 1751991"/>
                <a:gd name="connsiteY4" fmla="*/ 238318 h 294202"/>
                <a:gd name="connsiteX5" fmla="*/ 180975 w 1751991"/>
                <a:gd name="connsiteY5" fmla="*/ 214505 h 294202"/>
                <a:gd name="connsiteX6" fmla="*/ 0 w 1751991"/>
                <a:gd name="connsiteY6" fmla="*/ 257368 h 294202"/>
                <a:gd name="connsiteX0" fmla="*/ 0 w 1751991"/>
                <a:gd name="connsiteY0" fmla="*/ 257368 h 313836"/>
                <a:gd name="connsiteX1" fmla="*/ 157163 w 1751991"/>
                <a:gd name="connsiteY1" fmla="*/ 143068 h 313836"/>
                <a:gd name="connsiteX2" fmla="*/ 209550 w 1751991"/>
                <a:gd name="connsiteY2" fmla="*/ 81155 h 313836"/>
                <a:gd name="connsiteX3" fmla="*/ 1628775 w 1751991"/>
                <a:gd name="connsiteY3" fmla="*/ 81155 h 313836"/>
                <a:gd name="connsiteX4" fmla="*/ 1657350 w 1751991"/>
                <a:gd name="connsiteY4" fmla="*/ 238318 h 313836"/>
                <a:gd name="connsiteX5" fmla="*/ 180975 w 1751991"/>
                <a:gd name="connsiteY5" fmla="*/ 214505 h 313836"/>
                <a:gd name="connsiteX6" fmla="*/ 0 w 1751991"/>
                <a:gd name="connsiteY6" fmla="*/ 257368 h 313836"/>
                <a:gd name="connsiteX0" fmla="*/ 0 w 1771041"/>
                <a:gd name="connsiteY0" fmla="*/ 257368 h 313836"/>
                <a:gd name="connsiteX1" fmla="*/ 176213 w 1771041"/>
                <a:gd name="connsiteY1" fmla="*/ 143068 h 313836"/>
                <a:gd name="connsiteX2" fmla="*/ 228600 w 1771041"/>
                <a:gd name="connsiteY2" fmla="*/ 81155 h 313836"/>
                <a:gd name="connsiteX3" fmla="*/ 1647825 w 1771041"/>
                <a:gd name="connsiteY3" fmla="*/ 81155 h 313836"/>
                <a:gd name="connsiteX4" fmla="*/ 1676400 w 1771041"/>
                <a:gd name="connsiteY4" fmla="*/ 238318 h 313836"/>
                <a:gd name="connsiteX5" fmla="*/ 200025 w 1771041"/>
                <a:gd name="connsiteY5" fmla="*/ 214505 h 313836"/>
                <a:gd name="connsiteX6" fmla="*/ 0 w 1771041"/>
                <a:gd name="connsiteY6" fmla="*/ 257368 h 313836"/>
                <a:gd name="connsiteX0" fmla="*/ 0 w 1758998"/>
                <a:gd name="connsiteY0" fmla="*/ 263062 h 319530"/>
                <a:gd name="connsiteX1" fmla="*/ 176213 w 1758998"/>
                <a:gd name="connsiteY1" fmla="*/ 148762 h 319530"/>
                <a:gd name="connsiteX2" fmla="*/ 228600 w 1758998"/>
                <a:gd name="connsiteY2" fmla="*/ 86849 h 319530"/>
                <a:gd name="connsiteX3" fmla="*/ 1628775 w 1758998"/>
                <a:gd name="connsiteY3" fmla="*/ 74149 h 319530"/>
                <a:gd name="connsiteX4" fmla="*/ 1676400 w 1758998"/>
                <a:gd name="connsiteY4" fmla="*/ 244012 h 319530"/>
                <a:gd name="connsiteX5" fmla="*/ 200025 w 1758998"/>
                <a:gd name="connsiteY5" fmla="*/ 220199 h 319530"/>
                <a:gd name="connsiteX6" fmla="*/ 0 w 1758998"/>
                <a:gd name="connsiteY6" fmla="*/ 263062 h 31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8998" h="319530">
                  <a:moveTo>
                    <a:pt x="0" y="263062"/>
                  </a:moveTo>
                  <a:lnTo>
                    <a:pt x="176213" y="148762"/>
                  </a:lnTo>
                  <a:lnTo>
                    <a:pt x="228600" y="86849"/>
                  </a:lnTo>
                  <a:cubicBezTo>
                    <a:pt x="754062" y="-41738"/>
                    <a:pt x="1279526" y="-11576"/>
                    <a:pt x="1628775" y="74149"/>
                  </a:cubicBezTo>
                  <a:cubicBezTo>
                    <a:pt x="1862137" y="174162"/>
                    <a:pt x="1719263" y="220199"/>
                    <a:pt x="1676400" y="244012"/>
                  </a:cubicBezTo>
                  <a:cubicBezTo>
                    <a:pt x="1165225" y="378949"/>
                    <a:pt x="592138" y="309100"/>
                    <a:pt x="200025" y="220199"/>
                  </a:cubicBezTo>
                  <a:lnTo>
                    <a:pt x="0" y="263062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46000"/>
                  </a:schemeClr>
                </a:gs>
                <a:gs pos="50000">
                  <a:schemeClr val="bg1">
                    <a:alpha val="38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4737100" y="679449"/>
              <a:ext cx="482600" cy="993775"/>
            </a:xfrm>
            <a:custGeom>
              <a:avLst/>
              <a:gdLst>
                <a:gd name="connsiteX0" fmla="*/ 0 w 463550"/>
                <a:gd name="connsiteY0" fmla="*/ 0 h 1003300"/>
                <a:gd name="connsiteX1" fmla="*/ 254000 w 463550"/>
                <a:gd name="connsiteY1" fmla="*/ 69850 h 1003300"/>
                <a:gd name="connsiteX2" fmla="*/ 273050 w 463550"/>
                <a:gd name="connsiteY2" fmla="*/ 952500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07950 h 1003300"/>
                <a:gd name="connsiteX6" fmla="*/ 266700 w 463550"/>
                <a:gd name="connsiteY6" fmla="*/ 0 h 1003300"/>
                <a:gd name="connsiteX7" fmla="*/ 0 w 463550"/>
                <a:gd name="connsiteY7" fmla="*/ 0 h 1003300"/>
                <a:gd name="connsiteX0" fmla="*/ 0 w 463550"/>
                <a:gd name="connsiteY0" fmla="*/ 0 h 1006558"/>
                <a:gd name="connsiteX1" fmla="*/ 254000 w 463550"/>
                <a:gd name="connsiteY1" fmla="*/ 69850 h 1006558"/>
                <a:gd name="connsiteX2" fmla="*/ 273050 w 463550"/>
                <a:gd name="connsiteY2" fmla="*/ 952500 h 1006558"/>
                <a:gd name="connsiteX3" fmla="*/ 463550 w 463550"/>
                <a:gd name="connsiteY3" fmla="*/ 1003300 h 1006558"/>
                <a:gd name="connsiteX4" fmla="*/ 368300 w 463550"/>
                <a:gd name="connsiteY4" fmla="*/ 889000 h 1006558"/>
                <a:gd name="connsiteX5" fmla="*/ 368300 w 463550"/>
                <a:gd name="connsiteY5" fmla="*/ 107950 h 1006558"/>
                <a:gd name="connsiteX6" fmla="*/ 266700 w 463550"/>
                <a:gd name="connsiteY6" fmla="*/ 0 h 1006558"/>
                <a:gd name="connsiteX7" fmla="*/ 0 w 463550"/>
                <a:gd name="connsiteY7" fmla="*/ 0 h 1006558"/>
                <a:gd name="connsiteX0" fmla="*/ 0 w 463550"/>
                <a:gd name="connsiteY0" fmla="*/ 0 h 1003300"/>
                <a:gd name="connsiteX1" fmla="*/ 254000 w 463550"/>
                <a:gd name="connsiteY1" fmla="*/ 69850 h 1003300"/>
                <a:gd name="connsiteX2" fmla="*/ 239712 w 463550"/>
                <a:gd name="connsiteY2" fmla="*/ 923925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07950 h 1003300"/>
                <a:gd name="connsiteX6" fmla="*/ 266700 w 463550"/>
                <a:gd name="connsiteY6" fmla="*/ 0 h 1003300"/>
                <a:gd name="connsiteX7" fmla="*/ 0 w 463550"/>
                <a:gd name="connsiteY7" fmla="*/ 0 h 1003300"/>
                <a:gd name="connsiteX0" fmla="*/ 0 w 463550"/>
                <a:gd name="connsiteY0" fmla="*/ 0 h 1003300"/>
                <a:gd name="connsiteX1" fmla="*/ 254000 w 463550"/>
                <a:gd name="connsiteY1" fmla="*/ 69850 h 1003300"/>
                <a:gd name="connsiteX2" fmla="*/ 255587 w 463550"/>
                <a:gd name="connsiteY2" fmla="*/ 860425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07950 h 1003300"/>
                <a:gd name="connsiteX6" fmla="*/ 266700 w 463550"/>
                <a:gd name="connsiteY6" fmla="*/ 0 h 1003300"/>
                <a:gd name="connsiteX7" fmla="*/ 0 w 463550"/>
                <a:gd name="connsiteY7" fmla="*/ 0 h 1003300"/>
                <a:gd name="connsiteX0" fmla="*/ 0 w 463550"/>
                <a:gd name="connsiteY0" fmla="*/ 0 h 1003300"/>
                <a:gd name="connsiteX1" fmla="*/ 254000 w 463550"/>
                <a:gd name="connsiteY1" fmla="*/ 69850 h 1003300"/>
                <a:gd name="connsiteX2" fmla="*/ 255587 w 463550"/>
                <a:gd name="connsiteY2" fmla="*/ 860425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07950 h 1003300"/>
                <a:gd name="connsiteX6" fmla="*/ 266700 w 463550"/>
                <a:gd name="connsiteY6" fmla="*/ 0 h 1003300"/>
                <a:gd name="connsiteX7" fmla="*/ 0 w 463550"/>
                <a:gd name="connsiteY7" fmla="*/ 0 h 1003300"/>
                <a:gd name="connsiteX0" fmla="*/ 0 w 463550"/>
                <a:gd name="connsiteY0" fmla="*/ 0 h 1003300"/>
                <a:gd name="connsiteX1" fmla="*/ 254000 w 463550"/>
                <a:gd name="connsiteY1" fmla="*/ 69850 h 1003300"/>
                <a:gd name="connsiteX2" fmla="*/ 255587 w 463550"/>
                <a:gd name="connsiteY2" fmla="*/ 860425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07950 h 1003300"/>
                <a:gd name="connsiteX6" fmla="*/ 266700 w 463550"/>
                <a:gd name="connsiteY6" fmla="*/ 0 h 1003300"/>
                <a:gd name="connsiteX7" fmla="*/ 0 w 463550"/>
                <a:gd name="connsiteY7" fmla="*/ 0 h 1003300"/>
                <a:gd name="connsiteX0" fmla="*/ 0 w 463550"/>
                <a:gd name="connsiteY0" fmla="*/ 0 h 1003300"/>
                <a:gd name="connsiteX1" fmla="*/ 254000 w 463550"/>
                <a:gd name="connsiteY1" fmla="*/ 69850 h 1003300"/>
                <a:gd name="connsiteX2" fmla="*/ 255587 w 463550"/>
                <a:gd name="connsiteY2" fmla="*/ 860425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07950 h 1003300"/>
                <a:gd name="connsiteX6" fmla="*/ 266700 w 463550"/>
                <a:gd name="connsiteY6" fmla="*/ 0 h 1003300"/>
                <a:gd name="connsiteX7" fmla="*/ 0 w 463550"/>
                <a:gd name="connsiteY7" fmla="*/ 0 h 1003300"/>
                <a:gd name="connsiteX0" fmla="*/ 0 w 463550"/>
                <a:gd name="connsiteY0" fmla="*/ 0 h 1003300"/>
                <a:gd name="connsiteX1" fmla="*/ 254000 w 463550"/>
                <a:gd name="connsiteY1" fmla="*/ 69850 h 1003300"/>
                <a:gd name="connsiteX2" fmla="*/ 255587 w 463550"/>
                <a:gd name="connsiteY2" fmla="*/ 860425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07950 h 1003300"/>
                <a:gd name="connsiteX6" fmla="*/ 266700 w 463550"/>
                <a:gd name="connsiteY6" fmla="*/ 0 h 1003300"/>
                <a:gd name="connsiteX7" fmla="*/ 0 w 463550"/>
                <a:gd name="connsiteY7" fmla="*/ 0 h 1003300"/>
                <a:gd name="connsiteX0" fmla="*/ 0 w 463550"/>
                <a:gd name="connsiteY0" fmla="*/ 0 h 1003300"/>
                <a:gd name="connsiteX1" fmla="*/ 254000 w 463550"/>
                <a:gd name="connsiteY1" fmla="*/ 69850 h 1003300"/>
                <a:gd name="connsiteX2" fmla="*/ 255587 w 463550"/>
                <a:gd name="connsiteY2" fmla="*/ 860425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07950 h 1003300"/>
                <a:gd name="connsiteX6" fmla="*/ 238125 w 463550"/>
                <a:gd name="connsiteY6" fmla="*/ 3175 h 1003300"/>
                <a:gd name="connsiteX7" fmla="*/ 0 w 463550"/>
                <a:gd name="connsiteY7" fmla="*/ 0 h 1003300"/>
                <a:gd name="connsiteX0" fmla="*/ 0 w 463550"/>
                <a:gd name="connsiteY0" fmla="*/ 0 h 1003300"/>
                <a:gd name="connsiteX1" fmla="*/ 254000 w 463550"/>
                <a:gd name="connsiteY1" fmla="*/ 69850 h 1003300"/>
                <a:gd name="connsiteX2" fmla="*/ 255587 w 463550"/>
                <a:gd name="connsiteY2" fmla="*/ 860425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07950 h 1003300"/>
                <a:gd name="connsiteX6" fmla="*/ 238125 w 463550"/>
                <a:gd name="connsiteY6" fmla="*/ 3175 h 1003300"/>
                <a:gd name="connsiteX7" fmla="*/ 0 w 463550"/>
                <a:gd name="connsiteY7" fmla="*/ 0 h 1003300"/>
                <a:gd name="connsiteX0" fmla="*/ 0 w 463550"/>
                <a:gd name="connsiteY0" fmla="*/ 0 h 1003300"/>
                <a:gd name="connsiteX1" fmla="*/ 254000 w 463550"/>
                <a:gd name="connsiteY1" fmla="*/ 69850 h 1003300"/>
                <a:gd name="connsiteX2" fmla="*/ 255587 w 463550"/>
                <a:gd name="connsiteY2" fmla="*/ 860425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31762 h 1003300"/>
                <a:gd name="connsiteX6" fmla="*/ 238125 w 463550"/>
                <a:gd name="connsiteY6" fmla="*/ 3175 h 1003300"/>
                <a:gd name="connsiteX7" fmla="*/ 0 w 463550"/>
                <a:gd name="connsiteY7" fmla="*/ 0 h 1003300"/>
                <a:gd name="connsiteX0" fmla="*/ 0 w 463550"/>
                <a:gd name="connsiteY0" fmla="*/ 0 h 1003300"/>
                <a:gd name="connsiteX1" fmla="*/ 242094 w 463550"/>
                <a:gd name="connsiteY1" fmla="*/ 81756 h 1003300"/>
                <a:gd name="connsiteX2" fmla="*/ 255587 w 463550"/>
                <a:gd name="connsiteY2" fmla="*/ 860425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31762 h 1003300"/>
                <a:gd name="connsiteX6" fmla="*/ 238125 w 463550"/>
                <a:gd name="connsiteY6" fmla="*/ 3175 h 1003300"/>
                <a:gd name="connsiteX7" fmla="*/ 0 w 463550"/>
                <a:gd name="connsiteY7" fmla="*/ 0 h 1003300"/>
                <a:gd name="connsiteX0" fmla="*/ 0 w 463550"/>
                <a:gd name="connsiteY0" fmla="*/ 0 h 1003300"/>
                <a:gd name="connsiteX1" fmla="*/ 242094 w 463550"/>
                <a:gd name="connsiteY1" fmla="*/ 81756 h 1003300"/>
                <a:gd name="connsiteX2" fmla="*/ 255587 w 463550"/>
                <a:gd name="connsiteY2" fmla="*/ 860425 h 1003300"/>
                <a:gd name="connsiteX3" fmla="*/ 463550 w 463550"/>
                <a:gd name="connsiteY3" fmla="*/ 1003300 h 1003300"/>
                <a:gd name="connsiteX4" fmla="*/ 368300 w 463550"/>
                <a:gd name="connsiteY4" fmla="*/ 889000 h 1003300"/>
                <a:gd name="connsiteX5" fmla="*/ 368300 w 463550"/>
                <a:gd name="connsiteY5" fmla="*/ 131762 h 1003300"/>
                <a:gd name="connsiteX6" fmla="*/ 238125 w 463550"/>
                <a:gd name="connsiteY6" fmla="*/ 3175 h 1003300"/>
                <a:gd name="connsiteX7" fmla="*/ 0 w 463550"/>
                <a:gd name="connsiteY7" fmla="*/ 0 h 1003300"/>
                <a:gd name="connsiteX0" fmla="*/ 0 w 482600"/>
                <a:gd name="connsiteY0" fmla="*/ 0 h 993775"/>
                <a:gd name="connsiteX1" fmla="*/ 242094 w 482600"/>
                <a:gd name="connsiteY1" fmla="*/ 81756 h 993775"/>
                <a:gd name="connsiteX2" fmla="*/ 255587 w 482600"/>
                <a:gd name="connsiteY2" fmla="*/ 860425 h 993775"/>
                <a:gd name="connsiteX3" fmla="*/ 482600 w 482600"/>
                <a:gd name="connsiteY3" fmla="*/ 993775 h 993775"/>
                <a:gd name="connsiteX4" fmla="*/ 368300 w 482600"/>
                <a:gd name="connsiteY4" fmla="*/ 889000 h 993775"/>
                <a:gd name="connsiteX5" fmla="*/ 368300 w 482600"/>
                <a:gd name="connsiteY5" fmla="*/ 131762 h 993775"/>
                <a:gd name="connsiteX6" fmla="*/ 238125 w 482600"/>
                <a:gd name="connsiteY6" fmla="*/ 3175 h 993775"/>
                <a:gd name="connsiteX7" fmla="*/ 0 w 482600"/>
                <a:gd name="connsiteY7" fmla="*/ 0 h 993775"/>
                <a:gd name="connsiteX0" fmla="*/ 0 w 482600"/>
                <a:gd name="connsiteY0" fmla="*/ 0 h 993775"/>
                <a:gd name="connsiteX1" fmla="*/ 242094 w 482600"/>
                <a:gd name="connsiteY1" fmla="*/ 81756 h 993775"/>
                <a:gd name="connsiteX2" fmla="*/ 255587 w 482600"/>
                <a:gd name="connsiteY2" fmla="*/ 860425 h 993775"/>
                <a:gd name="connsiteX3" fmla="*/ 482600 w 482600"/>
                <a:gd name="connsiteY3" fmla="*/ 993775 h 993775"/>
                <a:gd name="connsiteX4" fmla="*/ 368300 w 482600"/>
                <a:gd name="connsiteY4" fmla="*/ 889000 h 993775"/>
                <a:gd name="connsiteX5" fmla="*/ 368300 w 482600"/>
                <a:gd name="connsiteY5" fmla="*/ 131762 h 993775"/>
                <a:gd name="connsiteX6" fmla="*/ 238125 w 482600"/>
                <a:gd name="connsiteY6" fmla="*/ 3175 h 993775"/>
                <a:gd name="connsiteX7" fmla="*/ 0 w 482600"/>
                <a:gd name="connsiteY7" fmla="*/ 0 h 993775"/>
                <a:gd name="connsiteX0" fmla="*/ 0 w 482600"/>
                <a:gd name="connsiteY0" fmla="*/ 0 h 993775"/>
                <a:gd name="connsiteX1" fmla="*/ 256381 w 482600"/>
                <a:gd name="connsiteY1" fmla="*/ 112712 h 993775"/>
                <a:gd name="connsiteX2" fmla="*/ 255587 w 482600"/>
                <a:gd name="connsiteY2" fmla="*/ 860425 h 993775"/>
                <a:gd name="connsiteX3" fmla="*/ 482600 w 482600"/>
                <a:gd name="connsiteY3" fmla="*/ 993775 h 993775"/>
                <a:gd name="connsiteX4" fmla="*/ 368300 w 482600"/>
                <a:gd name="connsiteY4" fmla="*/ 889000 h 993775"/>
                <a:gd name="connsiteX5" fmla="*/ 368300 w 482600"/>
                <a:gd name="connsiteY5" fmla="*/ 131762 h 993775"/>
                <a:gd name="connsiteX6" fmla="*/ 238125 w 482600"/>
                <a:gd name="connsiteY6" fmla="*/ 3175 h 993775"/>
                <a:gd name="connsiteX7" fmla="*/ 0 w 482600"/>
                <a:gd name="connsiteY7" fmla="*/ 0 h 993775"/>
                <a:gd name="connsiteX0" fmla="*/ 0 w 482600"/>
                <a:gd name="connsiteY0" fmla="*/ 0 h 993775"/>
                <a:gd name="connsiteX1" fmla="*/ 256381 w 482600"/>
                <a:gd name="connsiteY1" fmla="*/ 112712 h 993775"/>
                <a:gd name="connsiteX2" fmla="*/ 255587 w 482600"/>
                <a:gd name="connsiteY2" fmla="*/ 860425 h 993775"/>
                <a:gd name="connsiteX3" fmla="*/ 482600 w 482600"/>
                <a:gd name="connsiteY3" fmla="*/ 993775 h 993775"/>
                <a:gd name="connsiteX4" fmla="*/ 368300 w 482600"/>
                <a:gd name="connsiteY4" fmla="*/ 889000 h 993775"/>
                <a:gd name="connsiteX5" fmla="*/ 368300 w 482600"/>
                <a:gd name="connsiteY5" fmla="*/ 131762 h 993775"/>
                <a:gd name="connsiteX6" fmla="*/ 238125 w 482600"/>
                <a:gd name="connsiteY6" fmla="*/ 3175 h 993775"/>
                <a:gd name="connsiteX7" fmla="*/ 0 w 482600"/>
                <a:gd name="connsiteY7" fmla="*/ 0 h 9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600" h="993775">
                  <a:moveTo>
                    <a:pt x="0" y="0"/>
                  </a:moveTo>
                  <a:cubicBezTo>
                    <a:pt x="84667" y="23283"/>
                    <a:pt x="210607" y="-33603"/>
                    <a:pt x="256381" y="112712"/>
                  </a:cubicBezTo>
                  <a:cubicBezTo>
                    <a:pt x="256116" y="361950"/>
                    <a:pt x="255852" y="611187"/>
                    <a:pt x="255587" y="860425"/>
                  </a:cubicBezTo>
                  <a:cubicBezTo>
                    <a:pt x="285750" y="1039283"/>
                    <a:pt x="419100" y="976842"/>
                    <a:pt x="482600" y="993775"/>
                  </a:cubicBezTo>
                  <a:cubicBezTo>
                    <a:pt x="444500" y="958850"/>
                    <a:pt x="384969" y="952500"/>
                    <a:pt x="368300" y="889000"/>
                  </a:cubicBezTo>
                  <a:lnTo>
                    <a:pt x="368300" y="131762"/>
                  </a:lnTo>
                  <a:cubicBezTo>
                    <a:pt x="331258" y="35454"/>
                    <a:pt x="300567" y="28840"/>
                    <a:pt x="238125" y="3175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46000"/>
                  </a:schemeClr>
                </a:gs>
                <a:gs pos="50000">
                  <a:schemeClr val="bg1">
                    <a:alpha val="38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2948721" y="2866411"/>
            <a:ext cx="295166" cy="1360732"/>
            <a:chOff x="909213" y="1960939"/>
            <a:chExt cx="549359" cy="2117290"/>
          </a:xfrm>
        </p:grpSpPr>
        <p:pic>
          <p:nvPicPr>
            <p:cNvPr id="26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9500" y1="15667" x2="29500" y2="14833"/>
                          <a14:foregroundMark x1="30167" y1="13833" x2="29000" y2="13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1" t="13015" r="62239" b="9949"/>
            <a:stretch/>
          </p:blipFill>
          <p:spPr bwMode="auto">
            <a:xfrm>
              <a:off x="909213" y="1962190"/>
              <a:ext cx="549359" cy="2116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1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9500" y1="15667" x2="29500" y2="14833"/>
                          <a14:foregroundMark x1="30167" y1="13833" x2="29000" y2="13667"/>
                        </a14:backgroundRemoval>
                      </a14:imgEffect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7" t="22376" r="67788" b="73636"/>
            <a:stretch/>
          </p:blipFill>
          <p:spPr bwMode="auto">
            <a:xfrm>
              <a:off x="1125508" y="1960939"/>
              <a:ext cx="208210" cy="118613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3" name="Group 272"/>
          <p:cNvGrpSpPr/>
          <p:nvPr/>
        </p:nvGrpSpPr>
        <p:grpSpPr>
          <a:xfrm>
            <a:off x="3443572" y="2866411"/>
            <a:ext cx="295166" cy="1360732"/>
            <a:chOff x="909213" y="1960939"/>
            <a:chExt cx="549359" cy="2117290"/>
          </a:xfrm>
        </p:grpSpPr>
        <p:pic>
          <p:nvPicPr>
            <p:cNvPr id="27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9500" y1="15667" x2="29500" y2="14833"/>
                          <a14:foregroundMark x1="30167" y1="13833" x2="29000" y2="13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1" t="13015" r="62239" b="9949"/>
            <a:stretch/>
          </p:blipFill>
          <p:spPr bwMode="auto">
            <a:xfrm>
              <a:off x="909213" y="1962190"/>
              <a:ext cx="549359" cy="2116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9500" y1="15667" x2="29500" y2="14833"/>
                          <a14:foregroundMark x1="30167" y1="13833" x2="29000" y2="13667"/>
                        </a14:backgroundRemoval>
                      </a14:imgEffect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07" t="22376" r="67788" b="73636"/>
            <a:stretch/>
          </p:blipFill>
          <p:spPr bwMode="auto">
            <a:xfrm>
              <a:off x="1125508" y="1960939"/>
              <a:ext cx="208210" cy="118613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6" name="Oval 285"/>
          <p:cNvSpPr/>
          <p:nvPr/>
        </p:nvSpPr>
        <p:spPr>
          <a:xfrm>
            <a:off x="3592234" y="4373824"/>
            <a:ext cx="30709" cy="31014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608610" y="4222471"/>
            <a:ext cx="1595" cy="14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3119273" y="4222471"/>
            <a:ext cx="1595" cy="14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3099451" y="4369062"/>
            <a:ext cx="30709" cy="31014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3" name="Freeform 292"/>
          <p:cNvSpPr/>
          <p:nvPr/>
        </p:nvSpPr>
        <p:spPr>
          <a:xfrm rot="19537686">
            <a:off x="3155010" y="4334231"/>
            <a:ext cx="246148" cy="394621"/>
          </a:xfrm>
          <a:custGeom>
            <a:avLst/>
            <a:gdLst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54769 w 381000"/>
              <a:gd name="connsiteY4" fmla="*/ 226219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54769 w 381000"/>
              <a:gd name="connsiteY4" fmla="*/ 226219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81000 w 381000"/>
              <a:gd name="connsiteY9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47650 w 381000"/>
              <a:gd name="connsiteY5" fmla="*/ 323850 h 414337"/>
              <a:gd name="connsiteX6" fmla="*/ 373856 w 381000"/>
              <a:gd name="connsiteY6" fmla="*/ 352425 h 414337"/>
              <a:gd name="connsiteX7" fmla="*/ 376238 w 381000"/>
              <a:gd name="connsiteY7" fmla="*/ 395288 h 414337"/>
              <a:gd name="connsiteX8" fmla="*/ 376238 w 381000"/>
              <a:gd name="connsiteY8" fmla="*/ 400051 h 414337"/>
              <a:gd name="connsiteX9" fmla="*/ 381000 w 381000"/>
              <a:gd name="connsiteY9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69057 w 381000"/>
              <a:gd name="connsiteY3" fmla="*/ 230981 h 414337"/>
              <a:gd name="connsiteX4" fmla="*/ 247650 w 381000"/>
              <a:gd name="connsiteY4" fmla="*/ 323850 h 414337"/>
              <a:gd name="connsiteX5" fmla="*/ 373856 w 381000"/>
              <a:gd name="connsiteY5" fmla="*/ 352425 h 414337"/>
              <a:gd name="connsiteX6" fmla="*/ 376238 w 381000"/>
              <a:gd name="connsiteY6" fmla="*/ 395288 h 414337"/>
              <a:gd name="connsiteX7" fmla="*/ 376238 w 381000"/>
              <a:gd name="connsiteY7" fmla="*/ 400051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140835 w 381000"/>
              <a:gd name="connsiteY3" fmla="*/ 193526 h 414337"/>
              <a:gd name="connsiteX4" fmla="*/ 247650 w 381000"/>
              <a:gd name="connsiteY4" fmla="*/ 323850 h 414337"/>
              <a:gd name="connsiteX5" fmla="*/ 373856 w 381000"/>
              <a:gd name="connsiteY5" fmla="*/ 352425 h 414337"/>
              <a:gd name="connsiteX6" fmla="*/ 376238 w 381000"/>
              <a:gd name="connsiteY6" fmla="*/ 395288 h 414337"/>
              <a:gd name="connsiteX7" fmla="*/ 376238 w 381000"/>
              <a:gd name="connsiteY7" fmla="*/ 400051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140835 w 381000"/>
              <a:gd name="connsiteY3" fmla="*/ 193526 h 414337"/>
              <a:gd name="connsiteX4" fmla="*/ 247650 w 381000"/>
              <a:gd name="connsiteY4" fmla="*/ 323850 h 414337"/>
              <a:gd name="connsiteX5" fmla="*/ 373856 w 381000"/>
              <a:gd name="connsiteY5" fmla="*/ 352425 h 414337"/>
              <a:gd name="connsiteX6" fmla="*/ 376238 w 381000"/>
              <a:gd name="connsiteY6" fmla="*/ 395288 h 414337"/>
              <a:gd name="connsiteX7" fmla="*/ 381000 w 381000"/>
              <a:gd name="connsiteY7" fmla="*/ 414337 h 414337"/>
              <a:gd name="connsiteX0" fmla="*/ 19050 w 385547"/>
              <a:gd name="connsiteY0" fmla="*/ 0 h 414337"/>
              <a:gd name="connsiteX1" fmla="*/ 66675 w 385547"/>
              <a:gd name="connsiteY1" fmla="*/ 38100 h 414337"/>
              <a:gd name="connsiteX2" fmla="*/ 0 w 385547"/>
              <a:gd name="connsiteY2" fmla="*/ 114300 h 414337"/>
              <a:gd name="connsiteX3" fmla="*/ 140835 w 385547"/>
              <a:gd name="connsiteY3" fmla="*/ 193526 h 414337"/>
              <a:gd name="connsiteX4" fmla="*/ 247650 w 385547"/>
              <a:gd name="connsiteY4" fmla="*/ 323850 h 414337"/>
              <a:gd name="connsiteX5" fmla="*/ 373856 w 385547"/>
              <a:gd name="connsiteY5" fmla="*/ 352425 h 414337"/>
              <a:gd name="connsiteX6" fmla="*/ 381000 w 385547"/>
              <a:gd name="connsiteY6" fmla="*/ 414337 h 414337"/>
              <a:gd name="connsiteX0" fmla="*/ 19050 w 409239"/>
              <a:gd name="connsiteY0" fmla="*/ 0 h 427882"/>
              <a:gd name="connsiteX1" fmla="*/ 66675 w 409239"/>
              <a:gd name="connsiteY1" fmla="*/ 38100 h 427882"/>
              <a:gd name="connsiteX2" fmla="*/ 0 w 409239"/>
              <a:gd name="connsiteY2" fmla="*/ 114300 h 427882"/>
              <a:gd name="connsiteX3" fmla="*/ 140835 w 409239"/>
              <a:gd name="connsiteY3" fmla="*/ 193526 h 427882"/>
              <a:gd name="connsiteX4" fmla="*/ 247650 w 409239"/>
              <a:gd name="connsiteY4" fmla="*/ 323850 h 427882"/>
              <a:gd name="connsiteX5" fmla="*/ 373856 w 409239"/>
              <a:gd name="connsiteY5" fmla="*/ 352425 h 427882"/>
              <a:gd name="connsiteX6" fmla="*/ 409239 w 409239"/>
              <a:gd name="connsiteY6" fmla="*/ 427882 h 427882"/>
              <a:gd name="connsiteX0" fmla="*/ 19050 w 726189"/>
              <a:gd name="connsiteY0" fmla="*/ 0 h 615907"/>
              <a:gd name="connsiteX1" fmla="*/ 66675 w 726189"/>
              <a:gd name="connsiteY1" fmla="*/ 38100 h 615907"/>
              <a:gd name="connsiteX2" fmla="*/ 0 w 726189"/>
              <a:gd name="connsiteY2" fmla="*/ 114300 h 615907"/>
              <a:gd name="connsiteX3" fmla="*/ 140835 w 726189"/>
              <a:gd name="connsiteY3" fmla="*/ 193526 h 615907"/>
              <a:gd name="connsiteX4" fmla="*/ 247650 w 726189"/>
              <a:gd name="connsiteY4" fmla="*/ 323850 h 615907"/>
              <a:gd name="connsiteX5" fmla="*/ 373856 w 726189"/>
              <a:gd name="connsiteY5" fmla="*/ 352425 h 615907"/>
              <a:gd name="connsiteX6" fmla="*/ 726189 w 726189"/>
              <a:gd name="connsiteY6" fmla="*/ 615907 h 615907"/>
              <a:gd name="connsiteX0" fmla="*/ 19050 w 726189"/>
              <a:gd name="connsiteY0" fmla="*/ 0 h 615907"/>
              <a:gd name="connsiteX1" fmla="*/ 66675 w 726189"/>
              <a:gd name="connsiteY1" fmla="*/ 38100 h 615907"/>
              <a:gd name="connsiteX2" fmla="*/ 0 w 726189"/>
              <a:gd name="connsiteY2" fmla="*/ 114300 h 615907"/>
              <a:gd name="connsiteX3" fmla="*/ 140835 w 726189"/>
              <a:gd name="connsiteY3" fmla="*/ 193526 h 615907"/>
              <a:gd name="connsiteX4" fmla="*/ 247650 w 726189"/>
              <a:gd name="connsiteY4" fmla="*/ 323850 h 615907"/>
              <a:gd name="connsiteX5" fmla="*/ 368408 w 726189"/>
              <a:gd name="connsiteY5" fmla="*/ 385244 h 615907"/>
              <a:gd name="connsiteX6" fmla="*/ 726189 w 726189"/>
              <a:gd name="connsiteY6" fmla="*/ 615907 h 615907"/>
              <a:gd name="connsiteX0" fmla="*/ 19050 w 368408"/>
              <a:gd name="connsiteY0" fmla="*/ 0 h 385244"/>
              <a:gd name="connsiteX1" fmla="*/ 66675 w 368408"/>
              <a:gd name="connsiteY1" fmla="*/ 38100 h 385244"/>
              <a:gd name="connsiteX2" fmla="*/ 0 w 368408"/>
              <a:gd name="connsiteY2" fmla="*/ 114300 h 385244"/>
              <a:gd name="connsiteX3" fmla="*/ 140835 w 368408"/>
              <a:gd name="connsiteY3" fmla="*/ 193526 h 385244"/>
              <a:gd name="connsiteX4" fmla="*/ 247650 w 368408"/>
              <a:gd name="connsiteY4" fmla="*/ 323850 h 385244"/>
              <a:gd name="connsiteX5" fmla="*/ 368408 w 368408"/>
              <a:gd name="connsiteY5" fmla="*/ 385244 h 385244"/>
              <a:gd name="connsiteX0" fmla="*/ 19050 w 247650"/>
              <a:gd name="connsiteY0" fmla="*/ 0 h 323850"/>
              <a:gd name="connsiteX1" fmla="*/ 66675 w 247650"/>
              <a:gd name="connsiteY1" fmla="*/ 38100 h 323850"/>
              <a:gd name="connsiteX2" fmla="*/ 0 w 247650"/>
              <a:gd name="connsiteY2" fmla="*/ 114300 h 323850"/>
              <a:gd name="connsiteX3" fmla="*/ 140835 w 247650"/>
              <a:gd name="connsiteY3" fmla="*/ 193526 h 323850"/>
              <a:gd name="connsiteX4" fmla="*/ 247650 w 247650"/>
              <a:gd name="connsiteY4" fmla="*/ 323850 h 323850"/>
              <a:gd name="connsiteX0" fmla="*/ 19050 w 228070"/>
              <a:gd name="connsiteY0" fmla="*/ 0 h 301571"/>
              <a:gd name="connsiteX1" fmla="*/ 66675 w 228070"/>
              <a:gd name="connsiteY1" fmla="*/ 38100 h 301571"/>
              <a:gd name="connsiteX2" fmla="*/ 0 w 228070"/>
              <a:gd name="connsiteY2" fmla="*/ 114300 h 301571"/>
              <a:gd name="connsiteX3" fmla="*/ 140835 w 228070"/>
              <a:gd name="connsiteY3" fmla="*/ 193526 h 301571"/>
              <a:gd name="connsiteX4" fmla="*/ 228070 w 228070"/>
              <a:gd name="connsiteY4" fmla="*/ 301571 h 301571"/>
              <a:gd name="connsiteX0" fmla="*/ 25289 w 234309"/>
              <a:gd name="connsiteY0" fmla="*/ 0 h 301571"/>
              <a:gd name="connsiteX1" fmla="*/ 6239 w 234309"/>
              <a:gd name="connsiteY1" fmla="*/ 114300 h 301571"/>
              <a:gd name="connsiteX2" fmla="*/ 147074 w 234309"/>
              <a:gd name="connsiteY2" fmla="*/ 193526 h 301571"/>
              <a:gd name="connsiteX3" fmla="*/ 234309 w 234309"/>
              <a:gd name="connsiteY3" fmla="*/ 301571 h 301571"/>
              <a:gd name="connsiteX0" fmla="*/ 57032 w 231770"/>
              <a:gd name="connsiteY0" fmla="*/ 0 h 306884"/>
              <a:gd name="connsiteX1" fmla="*/ 3700 w 231770"/>
              <a:gd name="connsiteY1" fmla="*/ 119613 h 306884"/>
              <a:gd name="connsiteX2" fmla="*/ 144535 w 231770"/>
              <a:gd name="connsiteY2" fmla="*/ 198839 h 306884"/>
              <a:gd name="connsiteX3" fmla="*/ 231770 w 231770"/>
              <a:gd name="connsiteY3" fmla="*/ 306884 h 30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770" h="306884">
                <a:moveTo>
                  <a:pt x="57032" y="0"/>
                </a:moveTo>
                <a:cubicBezTo>
                  <a:pt x="53063" y="23812"/>
                  <a:pt x="-16597" y="87359"/>
                  <a:pt x="3700" y="119613"/>
                </a:cubicBezTo>
                <a:cubicBezTo>
                  <a:pt x="4097" y="151760"/>
                  <a:pt x="103260" y="163914"/>
                  <a:pt x="144535" y="198839"/>
                </a:cubicBezTo>
                <a:cubicBezTo>
                  <a:pt x="173110" y="229001"/>
                  <a:pt x="180970" y="286643"/>
                  <a:pt x="231770" y="306884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4" name="Arc 293"/>
          <p:cNvSpPr/>
          <p:nvPr/>
        </p:nvSpPr>
        <p:spPr>
          <a:xfrm rot="14389335">
            <a:off x="3487874" y="4537036"/>
            <a:ext cx="196399" cy="196399"/>
          </a:xfrm>
          <a:prstGeom prst="arc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5" name="Arc 294"/>
          <p:cNvSpPr/>
          <p:nvPr/>
        </p:nvSpPr>
        <p:spPr>
          <a:xfrm rot="3531511">
            <a:off x="3412314" y="4509285"/>
            <a:ext cx="196399" cy="196399"/>
          </a:xfrm>
          <a:prstGeom prst="arc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97" name="Picture 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13571">
            <a:off x="4104621" y="4034675"/>
            <a:ext cx="793576" cy="793576"/>
          </a:xfrm>
          <a:prstGeom prst="rect">
            <a:avLst/>
          </a:prstGeom>
          <a:noFill/>
          <a:ln>
            <a:noFill/>
          </a:ln>
          <a:effectLst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eform 12"/>
          <p:cNvSpPr/>
          <p:nvPr/>
        </p:nvSpPr>
        <p:spPr>
          <a:xfrm rot="19537686">
            <a:off x="3665076" y="4266677"/>
            <a:ext cx="428596" cy="354454"/>
          </a:xfrm>
          <a:custGeom>
            <a:avLst/>
            <a:gdLst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54769 w 381000"/>
              <a:gd name="connsiteY4" fmla="*/ 226219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54769 w 381000"/>
              <a:gd name="connsiteY4" fmla="*/ 226219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81000 w 381000"/>
              <a:gd name="connsiteY9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47650 w 381000"/>
              <a:gd name="connsiteY5" fmla="*/ 323850 h 414337"/>
              <a:gd name="connsiteX6" fmla="*/ 373856 w 381000"/>
              <a:gd name="connsiteY6" fmla="*/ 352425 h 414337"/>
              <a:gd name="connsiteX7" fmla="*/ 376238 w 381000"/>
              <a:gd name="connsiteY7" fmla="*/ 395288 h 414337"/>
              <a:gd name="connsiteX8" fmla="*/ 376238 w 381000"/>
              <a:gd name="connsiteY8" fmla="*/ 400051 h 414337"/>
              <a:gd name="connsiteX9" fmla="*/ 381000 w 381000"/>
              <a:gd name="connsiteY9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69057 w 381000"/>
              <a:gd name="connsiteY3" fmla="*/ 230981 h 414337"/>
              <a:gd name="connsiteX4" fmla="*/ 247650 w 381000"/>
              <a:gd name="connsiteY4" fmla="*/ 323850 h 414337"/>
              <a:gd name="connsiteX5" fmla="*/ 373856 w 381000"/>
              <a:gd name="connsiteY5" fmla="*/ 352425 h 414337"/>
              <a:gd name="connsiteX6" fmla="*/ 376238 w 381000"/>
              <a:gd name="connsiteY6" fmla="*/ 395288 h 414337"/>
              <a:gd name="connsiteX7" fmla="*/ 376238 w 381000"/>
              <a:gd name="connsiteY7" fmla="*/ 400051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140835 w 381000"/>
              <a:gd name="connsiteY3" fmla="*/ 193526 h 414337"/>
              <a:gd name="connsiteX4" fmla="*/ 247650 w 381000"/>
              <a:gd name="connsiteY4" fmla="*/ 323850 h 414337"/>
              <a:gd name="connsiteX5" fmla="*/ 373856 w 381000"/>
              <a:gd name="connsiteY5" fmla="*/ 352425 h 414337"/>
              <a:gd name="connsiteX6" fmla="*/ 376238 w 381000"/>
              <a:gd name="connsiteY6" fmla="*/ 395288 h 414337"/>
              <a:gd name="connsiteX7" fmla="*/ 376238 w 381000"/>
              <a:gd name="connsiteY7" fmla="*/ 400051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140835 w 381000"/>
              <a:gd name="connsiteY3" fmla="*/ 193526 h 414337"/>
              <a:gd name="connsiteX4" fmla="*/ 247650 w 381000"/>
              <a:gd name="connsiteY4" fmla="*/ 323850 h 414337"/>
              <a:gd name="connsiteX5" fmla="*/ 373856 w 381000"/>
              <a:gd name="connsiteY5" fmla="*/ 352425 h 414337"/>
              <a:gd name="connsiteX6" fmla="*/ 376238 w 381000"/>
              <a:gd name="connsiteY6" fmla="*/ 395288 h 414337"/>
              <a:gd name="connsiteX7" fmla="*/ 381000 w 381000"/>
              <a:gd name="connsiteY7" fmla="*/ 414337 h 414337"/>
              <a:gd name="connsiteX0" fmla="*/ 19050 w 385547"/>
              <a:gd name="connsiteY0" fmla="*/ 0 h 414337"/>
              <a:gd name="connsiteX1" fmla="*/ 66675 w 385547"/>
              <a:gd name="connsiteY1" fmla="*/ 38100 h 414337"/>
              <a:gd name="connsiteX2" fmla="*/ 0 w 385547"/>
              <a:gd name="connsiteY2" fmla="*/ 114300 h 414337"/>
              <a:gd name="connsiteX3" fmla="*/ 140835 w 385547"/>
              <a:gd name="connsiteY3" fmla="*/ 193526 h 414337"/>
              <a:gd name="connsiteX4" fmla="*/ 247650 w 385547"/>
              <a:gd name="connsiteY4" fmla="*/ 323850 h 414337"/>
              <a:gd name="connsiteX5" fmla="*/ 373856 w 385547"/>
              <a:gd name="connsiteY5" fmla="*/ 352425 h 414337"/>
              <a:gd name="connsiteX6" fmla="*/ 381000 w 385547"/>
              <a:gd name="connsiteY6" fmla="*/ 414337 h 414337"/>
              <a:gd name="connsiteX0" fmla="*/ 19050 w 409239"/>
              <a:gd name="connsiteY0" fmla="*/ 0 h 427882"/>
              <a:gd name="connsiteX1" fmla="*/ 66675 w 409239"/>
              <a:gd name="connsiteY1" fmla="*/ 38100 h 427882"/>
              <a:gd name="connsiteX2" fmla="*/ 0 w 409239"/>
              <a:gd name="connsiteY2" fmla="*/ 114300 h 427882"/>
              <a:gd name="connsiteX3" fmla="*/ 140835 w 409239"/>
              <a:gd name="connsiteY3" fmla="*/ 193526 h 427882"/>
              <a:gd name="connsiteX4" fmla="*/ 247650 w 409239"/>
              <a:gd name="connsiteY4" fmla="*/ 323850 h 427882"/>
              <a:gd name="connsiteX5" fmla="*/ 373856 w 409239"/>
              <a:gd name="connsiteY5" fmla="*/ 352425 h 427882"/>
              <a:gd name="connsiteX6" fmla="*/ 409239 w 409239"/>
              <a:gd name="connsiteY6" fmla="*/ 427882 h 427882"/>
              <a:gd name="connsiteX0" fmla="*/ 25289 w 415478"/>
              <a:gd name="connsiteY0" fmla="*/ 0 h 427882"/>
              <a:gd name="connsiteX1" fmla="*/ 6239 w 415478"/>
              <a:gd name="connsiteY1" fmla="*/ 114300 h 427882"/>
              <a:gd name="connsiteX2" fmla="*/ 147074 w 415478"/>
              <a:gd name="connsiteY2" fmla="*/ 193526 h 427882"/>
              <a:gd name="connsiteX3" fmla="*/ 253889 w 415478"/>
              <a:gd name="connsiteY3" fmla="*/ 323850 h 427882"/>
              <a:gd name="connsiteX4" fmla="*/ 380095 w 415478"/>
              <a:gd name="connsiteY4" fmla="*/ 352425 h 427882"/>
              <a:gd name="connsiteX5" fmla="*/ 415478 w 415478"/>
              <a:gd name="connsiteY5" fmla="*/ 427882 h 427882"/>
              <a:gd name="connsiteX0" fmla="*/ 25289 w 463456"/>
              <a:gd name="connsiteY0" fmla="*/ 0 h 354804"/>
              <a:gd name="connsiteX1" fmla="*/ 6239 w 463456"/>
              <a:gd name="connsiteY1" fmla="*/ 114300 h 354804"/>
              <a:gd name="connsiteX2" fmla="*/ 147074 w 463456"/>
              <a:gd name="connsiteY2" fmla="*/ 193526 h 354804"/>
              <a:gd name="connsiteX3" fmla="*/ 253889 w 463456"/>
              <a:gd name="connsiteY3" fmla="*/ 323850 h 354804"/>
              <a:gd name="connsiteX4" fmla="*/ 380095 w 463456"/>
              <a:gd name="connsiteY4" fmla="*/ 352425 h 354804"/>
              <a:gd name="connsiteX5" fmla="*/ 463456 w 463456"/>
              <a:gd name="connsiteY5" fmla="*/ 318372 h 354804"/>
              <a:gd name="connsiteX0" fmla="*/ 25289 w 428596"/>
              <a:gd name="connsiteY0" fmla="*/ 0 h 354454"/>
              <a:gd name="connsiteX1" fmla="*/ 6239 w 428596"/>
              <a:gd name="connsiteY1" fmla="*/ 114300 h 354454"/>
              <a:gd name="connsiteX2" fmla="*/ 147074 w 428596"/>
              <a:gd name="connsiteY2" fmla="*/ 193526 h 354454"/>
              <a:gd name="connsiteX3" fmla="*/ 253889 w 428596"/>
              <a:gd name="connsiteY3" fmla="*/ 323850 h 354454"/>
              <a:gd name="connsiteX4" fmla="*/ 380095 w 428596"/>
              <a:gd name="connsiteY4" fmla="*/ 352425 h 354454"/>
              <a:gd name="connsiteX5" fmla="*/ 428596 w 428596"/>
              <a:gd name="connsiteY5" fmla="*/ 306068 h 35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596" h="354454">
                <a:moveTo>
                  <a:pt x="25289" y="0"/>
                </a:moveTo>
                <a:cubicBezTo>
                  <a:pt x="21320" y="23812"/>
                  <a:pt x="-14058" y="82046"/>
                  <a:pt x="6239" y="114300"/>
                </a:cubicBezTo>
                <a:cubicBezTo>
                  <a:pt x="6636" y="146447"/>
                  <a:pt x="105799" y="158601"/>
                  <a:pt x="147074" y="193526"/>
                </a:cubicBezTo>
                <a:cubicBezTo>
                  <a:pt x="175649" y="223688"/>
                  <a:pt x="203089" y="303609"/>
                  <a:pt x="253889" y="323850"/>
                </a:cubicBezTo>
                <a:cubicBezTo>
                  <a:pt x="267383" y="352425"/>
                  <a:pt x="330882" y="304800"/>
                  <a:pt x="380095" y="352425"/>
                </a:cubicBezTo>
                <a:cubicBezTo>
                  <a:pt x="402320" y="367506"/>
                  <a:pt x="427108" y="293170"/>
                  <a:pt x="428596" y="306068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8304109">
            <a:off x="3721074" y="4356962"/>
            <a:ext cx="397112" cy="499423"/>
          </a:xfrm>
          <a:custGeom>
            <a:avLst/>
            <a:gdLst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6675 w 381000"/>
              <a:gd name="connsiteY4" fmla="*/ 214312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54769 w 381000"/>
              <a:gd name="connsiteY4" fmla="*/ 226219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54769 w 381000"/>
              <a:gd name="connsiteY4" fmla="*/ 226219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66713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81000 w 381000"/>
              <a:gd name="connsiteY9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14313 w 381000"/>
              <a:gd name="connsiteY5" fmla="*/ 195262 h 414337"/>
              <a:gd name="connsiteX6" fmla="*/ 247650 w 381000"/>
              <a:gd name="connsiteY6" fmla="*/ 323850 h 414337"/>
              <a:gd name="connsiteX7" fmla="*/ 373856 w 381000"/>
              <a:gd name="connsiteY7" fmla="*/ 352425 h 414337"/>
              <a:gd name="connsiteX8" fmla="*/ 376238 w 381000"/>
              <a:gd name="connsiteY8" fmla="*/ 395288 h 414337"/>
              <a:gd name="connsiteX9" fmla="*/ 376238 w 381000"/>
              <a:gd name="connsiteY9" fmla="*/ 400051 h 414337"/>
              <a:gd name="connsiteX10" fmla="*/ 381000 w 381000"/>
              <a:gd name="connsiteY10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76200 w 381000"/>
              <a:gd name="connsiteY3" fmla="*/ 142875 h 414337"/>
              <a:gd name="connsiteX4" fmla="*/ 69057 w 381000"/>
              <a:gd name="connsiteY4" fmla="*/ 230981 h 414337"/>
              <a:gd name="connsiteX5" fmla="*/ 247650 w 381000"/>
              <a:gd name="connsiteY5" fmla="*/ 323850 h 414337"/>
              <a:gd name="connsiteX6" fmla="*/ 373856 w 381000"/>
              <a:gd name="connsiteY6" fmla="*/ 352425 h 414337"/>
              <a:gd name="connsiteX7" fmla="*/ 376238 w 381000"/>
              <a:gd name="connsiteY7" fmla="*/ 395288 h 414337"/>
              <a:gd name="connsiteX8" fmla="*/ 376238 w 381000"/>
              <a:gd name="connsiteY8" fmla="*/ 400051 h 414337"/>
              <a:gd name="connsiteX9" fmla="*/ 381000 w 381000"/>
              <a:gd name="connsiteY9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69057 w 381000"/>
              <a:gd name="connsiteY3" fmla="*/ 230981 h 414337"/>
              <a:gd name="connsiteX4" fmla="*/ 247650 w 381000"/>
              <a:gd name="connsiteY4" fmla="*/ 323850 h 414337"/>
              <a:gd name="connsiteX5" fmla="*/ 373856 w 381000"/>
              <a:gd name="connsiteY5" fmla="*/ 352425 h 414337"/>
              <a:gd name="connsiteX6" fmla="*/ 376238 w 381000"/>
              <a:gd name="connsiteY6" fmla="*/ 395288 h 414337"/>
              <a:gd name="connsiteX7" fmla="*/ 376238 w 381000"/>
              <a:gd name="connsiteY7" fmla="*/ 400051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140835 w 381000"/>
              <a:gd name="connsiteY3" fmla="*/ 193526 h 414337"/>
              <a:gd name="connsiteX4" fmla="*/ 247650 w 381000"/>
              <a:gd name="connsiteY4" fmla="*/ 323850 h 414337"/>
              <a:gd name="connsiteX5" fmla="*/ 373856 w 381000"/>
              <a:gd name="connsiteY5" fmla="*/ 352425 h 414337"/>
              <a:gd name="connsiteX6" fmla="*/ 376238 w 381000"/>
              <a:gd name="connsiteY6" fmla="*/ 395288 h 414337"/>
              <a:gd name="connsiteX7" fmla="*/ 376238 w 381000"/>
              <a:gd name="connsiteY7" fmla="*/ 400051 h 414337"/>
              <a:gd name="connsiteX8" fmla="*/ 381000 w 381000"/>
              <a:gd name="connsiteY8" fmla="*/ 414337 h 414337"/>
              <a:gd name="connsiteX0" fmla="*/ 19050 w 381000"/>
              <a:gd name="connsiteY0" fmla="*/ 0 h 414337"/>
              <a:gd name="connsiteX1" fmla="*/ 66675 w 381000"/>
              <a:gd name="connsiteY1" fmla="*/ 38100 h 414337"/>
              <a:gd name="connsiteX2" fmla="*/ 0 w 381000"/>
              <a:gd name="connsiteY2" fmla="*/ 114300 h 414337"/>
              <a:gd name="connsiteX3" fmla="*/ 140835 w 381000"/>
              <a:gd name="connsiteY3" fmla="*/ 193526 h 414337"/>
              <a:gd name="connsiteX4" fmla="*/ 247650 w 381000"/>
              <a:gd name="connsiteY4" fmla="*/ 323850 h 414337"/>
              <a:gd name="connsiteX5" fmla="*/ 373856 w 381000"/>
              <a:gd name="connsiteY5" fmla="*/ 352425 h 414337"/>
              <a:gd name="connsiteX6" fmla="*/ 376238 w 381000"/>
              <a:gd name="connsiteY6" fmla="*/ 395288 h 414337"/>
              <a:gd name="connsiteX7" fmla="*/ 381000 w 381000"/>
              <a:gd name="connsiteY7" fmla="*/ 414337 h 414337"/>
              <a:gd name="connsiteX0" fmla="*/ 19050 w 385547"/>
              <a:gd name="connsiteY0" fmla="*/ 0 h 414337"/>
              <a:gd name="connsiteX1" fmla="*/ 66675 w 385547"/>
              <a:gd name="connsiteY1" fmla="*/ 38100 h 414337"/>
              <a:gd name="connsiteX2" fmla="*/ 0 w 385547"/>
              <a:gd name="connsiteY2" fmla="*/ 114300 h 414337"/>
              <a:gd name="connsiteX3" fmla="*/ 140835 w 385547"/>
              <a:gd name="connsiteY3" fmla="*/ 193526 h 414337"/>
              <a:gd name="connsiteX4" fmla="*/ 247650 w 385547"/>
              <a:gd name="connsiteY4" fmla="*/ 323850 h 414337"/>
              <a:gd name="connsiteX5" fmla="*/ 373856 w 385547"/>
              <a:gd name="connsiteY5" fmla="*/ 352425 h 414337"/>
              <a:gd name="connsiteX6" fmla="*/ 381000 w 385547"/>
              <a:gd name="connsiteY6" fmla="*/ 414337 h 414337"/>
              <a:gd name="connsiteX0" fmla="*/ 19050 w 409239"/>
              <a:gd name="connsiteY0" fmla="*/ 0 h 427882"/>
              <a:gd name="connsiteX1" fmla="*/ 66675 w 409239"/>
              <a:gd name="connsiteY1" fmla="*/ 38100 h 427882"/>
              <a:gd name="connsiteX2" fmla="*/ 0 w 409239"/>
              <a:gd name="connsiteY2" fmla="*/ 114300 h 427882"/>
              <a:gd name="connsiteX3" fmla="*/ 140835 w 409239"/>
              <a:gd name="connsiteY3" fmla="*/ 193526 h 427882"/>
              <a:gd name="connsiteX4" fmla="*/ 247650 w 409239"/>
              <a:gd name="connsiteY4" fmla="*/ 323850 h 427882"/>
              <a:gd name="connsiteX5" fmla="*/ 373856 w 409239"/>
              <a:gd name="connsiteY5" fmla="*/ 352425 h 427882"/>
              <a:gd name="connsiteX6" fmla="*/ 409239 w 409239"/>
              <a:gd name="connsiteY6" fmla="*/ 427882 h 427882"/>
              <a:gd name="connsiteX0" fmla="*/ 19050 w 726189"/>
              <a:gd name="connsiteY0" fmla="*/ 0 h 615907"/>
              <a:gd name="connsiteX1" fmla="*/ 66675 w 726189"/>
              <a:gd name="connsiteY1" fmla="*/ 38100 h 615907"/>
              <a:gd name="connsiteX2" fmla="*/ 0 w 726189"/>
              <a:gd name="connsiteY2" fmla="*/ 114300 h 615907"/>
              <a:gd name="connsiteX3" fmla="*/ 140835 w 726189"/>
              <a:gd name="connsiteY3" fmla="*/ 193526 h 615907"/>
              <a:gd name="connsiteX4" fmla="*/ 247650 w 726189"/>
              <a:gd name="connsiteY4" fmla="*/ 323850 h 615907"/>
              <a:gd name="connsiteX5" fmla="*/ 373856 w 726189"/>
              <a:gd name="connsiteY5" fmla="*/ 352425 h 615907"/>
              <a:gd name="connsiteX6" fmla="*/ 726189 w 726189"/>
              <a:gd name="connsiteY6" fmla="*/ 615907 h 615907"/>
              <a:gd name="connsiteX0" fmla="*/ 19050 w 726189"/>
              <a:gd name="connsiteY0" fmla="*/ 0 h 615907"/>
              <a:gd name="connsiteX1" fmla="*/ 66675 w 726189"/>
              <a:gd name="connsiteY1" fmla="*/ 38100 h 615907"/>
              <a:gd name="connsiteX2" fmla="*/ 0 w 726189"/>
              <a:gd name="connsiteY2" fmla="*/ 114300 h 615907"/>
              <a:gd name="connsiteX3" fmla="*/ 140835 w 726189"/>
              <a:gd name="connsiteY3" fmla="*/ 193526 h 615907"/>
              <a:gd name="connsiteX4" fmla="*/ 247650 w 726189"/>
              <a:gd name="connsiteY4" fmla="*/ 323850 h 615907"/>
              <a:gd name="connsiteX5" fmla="*/ 368408 w 726189"/>
              <a:gd name="connsiteY5" fmla="*/ 385244 h 615907"/>
              <a:gd name="connsiteX6" fmla="*/ 726189 w 726189"/>
              <a:gd name="connsiteY6" fmla="*/ 615907 h 615907"/>
              <a:gd name="connsiteX0" fmla="*/ 19050 w 368408"/>
              <a:gd name="connsiteY0" fmla="*/ 0 h 385244"/>
              <a:gd name="connsiteX1" fmla="*/ 66675 w 368408"/>
              <a:gd name="connsiteY1" fmla="*/ 38100 h 385244"/>
              <a:gd name="connsiteX2" fmla="*/ 0 w 368408"/>
              <a:gd name="connsiteY2" fmla="*/ 114300 h 385244"/>
              <a:gd name="connsiteX3" fmla="*/ 140835 w 368408"/>
              <a:gd name="connsiteY3" fmla="*/ 193526 h 385244"/>
              <a:gd name="connsiteX4" fmla="*/ 247650 w 368408"/>
              <a:gd name="connsiteY4" fmla="*/ 323850 h 385244"/>
              <a:gd name="connsiteX5" fmla="*/ 368408 w 368408"/>
              <a:gd name="connsiteY5" fmla="*/ 385244 h 385244"/>
              <a:gd name="connsiteX0" fmla="*/ 19050 w 247650"/>
              <a:gd name="connsiteY0" fmla="*/ 0 h 323850"/>
              <a:gd name="connsiteX1" fmla="*/ 66675 w 247650"/>
              <a:gd name="connsiteY1" fmla="*/ 38100 h 323850"/>
              <a:gd name="connsiteX2" fmla="*/ 0 w 247650"/>
              <a:gd name="connsiteY2" fmla="*/ 114300 h 323850"/>
              <a:gd name="connsiteX3" fmla="*/ 140835 w 247650"/>
              <a:gd name="connsiteY3" fmla="*/ 193526 h 323850"/>
              <a:gd name="connsiteX4" fmla="*/ 247650 w 247650"/>
              <a:gd name="connsiteY4" fmla="*/ 323850 h 323850"/>
              <a:gd name="connsiteX0" fmla="*/ 19050 w 228070"/>
              <a:gd name="connsiteY0" fmla="*/ 0 h 301571"/>
              <a:gd name="connsiteX1" fmla="*/ 66675 w 228070"/>
              <a:gd name="connsiteY1" fmla="*/ 38100 h 301571"/>
              <a:gd name="connsiteX2" fmla="*/ 0 w 228070"/>
              <a:gd name="connsiteY2" fmla="*/ 114300 h 301571"/>
              <a:gd name="connsiteX3" fmla="*/ 140835 w 228070"/>
              <a:gd name="connsiteY3" fmla="*/ 193526 h 301571"/>
              <a:gd name="connsiteX4" fmla="*/ 228070 w 228070"/>
              <a:gd name="connsiteY4" fmla="*/ 301571 h 301571"/>
              <a:gd name="connsiteX0" fmla="*/ 25289 w 234309"/>
              <a:gd name="connsiteY0" fmla="*/ 0 h 301571"/>
              <a:gd name="connsiteX1" fmla="*/ 6239 w 234309"/>
              <a:gd name="connsiteY1" fmla="*/ 114300 h 301571"/>
              <a:gd name="connsiteX2" fmla="*/ 147074 w 234309"/>
              <a:gd name="connsiteY2" fmla="*/ 193526 h 301571"/>
              <a:gd name="connsiteX3" fmla="*/ 234309 w 234309"/>
              <a:gd name="connsiteY3" fmla="*/ 301571 h 301571"/>
              <a:gd name="connsiteX0" fmla="*/ 57032 w 231770"/>
              <a:gd name="connsiteY0" fmla="*/ 0 h 306884"/>
              <a:gd name="connsiteX1" fmla="*/ 3700 w 231770"/>
              <a:gd name="connsiteY1" fmla="*/ 119613 h 306884"/>
              <a:gd name="connsiteX2" fmla="*/ 144535 w 231770"/>
              <a:gd name="connsiteY2" fmla="*/ 198839 h 306884"/>
              <a:gd name="connsiteX3" fmla="*/ 231770 w 231770"/>
              <a:gd name="connsiteY3" fmla="*/ 306884 h 306884"/>
              <a:gd name="connsiteX0" fmla="*/ 57032 w 231770"/>
              <a:gd name="connsiteY0" fmla="*/ 0 h 306884"/>
              <a:gd name="connsiteX1" fmla="*/ 3700 w 231770"/>
              <a:gd name="connsiteY1" fmla="*/ 119613 h 306884"/>
              <a:gd name="connsiteX2" fmla="*/ 179827 w 231770"/>
              <a:gd name="connsiteY2" fmla="*/ 214578 h 306884"/>
              <a:gd name="connsiteX3" fmla="*/ 231770 w 231770"/>
              <a:gd name="connsiteY3" fmla="*/ 306884 h 306884"/>
              <a:gd name="connsiteX0" fmla="*/ 238 w 174976"/>
              <a:gd name="connsiteY0" fmla="*/ 0 h 306884"/>
              <a:gd name="connsiteX1" fmla="*/ 63335 w 174976"/>
              <a:gd name="connsiteY1" fmla="*/ 101887 h 306884"/>
              <a:gd name="connsiteX2" fmla="*/ 123033 w 174976"/>
              <a:gd name="connsiteY2" fmla="*/ 214578 h 306884"/>
              <a:gd name="connsiteX3" fmla="*/ 174976 w 174976"/>
              <a:gd name="connsiteY3" fmla="*/ 306884 h 306884"/>
              <a:gd name="connsiteX0" fmla="*/ 238 w 174976"/>
              <a:gd name="connsiteY0" fmla="*/ 0 h 306884"/>
              <a:gd name="connsiteX1" fmla="*/ 63335 w 174976"/>
              <a:gd name="connsiteY1" fmla="*/ 101887 h 306884"/>
              <a:gd name="connsiteX2" fmla="*/ 123033 w 174976"/>
              <a:gd name="connsiteY2" fmla="*/ 214578 h 306884"/>
              <a:gd name="connsiteX3" fmla="*/ 174976 w 174976"/>
              <a:gd name="connsiteY3" fmla="*/ 306884 h 306884"/>
              <a:gd name="connsiteX0" fmla="*/ 238 w 301661"/>
              <a:gd name="connsiteY0" fmla="*/ 0 h 385025"/>
              <a:gd name="connsiteX1" fmla="*/ 63335 w 301661"/>
              <a:gd name="connsiteY1" fmla="*/ 101887 h 385025"/>
              <a:gd name="connsiteX2" fmla="*/ 123033 w 301661"/>
              <a:gd name="connsiteY2" fmla="*/ 214578 h 385025"/>
              <a:gd name="connsiteX3" fmla="*/ 301661 w 301661"/>
              <a:gd name="connsiteY3" fmla="*/ 385025 h 385025"/>
              <a:gd name="connsiteX0" fmla="*/ 238 w 301661"/>
              <a:gd name="connsiteY0" fmla="*/ 0 h 385025"/>
              <a:gd name="connsiteX1" fmla="*/ 63335 w 301661"/>
              <a:gd name="connsiteY1" fmla="*/ 101887 h 385025"/>
              <a:gd name="connsiteX2" fmla="*/ 123033 w 301661"/>
              <a:gd name="connsiteY2" fmla="*/ 214578 h 385025"/>
              <a:gd name="connsiteX3" fmla="*/ 301661 w 301661"/>
              <a:gd name="connsiteY3" fmla="*/ 385025 h 385025"/>
              <a:gd name="connsiteX0" fmla="*/ 238 w 373916"/>
              <a:gd name="connsiteY0" fmla="*/ 0 h 388385"/>
              <a:gd name="connsiteX1" fmla="*/ 63335 w 373916"/>
              <a:gd name="connsiteY1" fmla="*/ 101887 h 388385"/>
              <a:gd name="connsiteX2" fmla="*/ 123033 w 373916"/>
              <a:gd name="connsiteY2" fmla="*/ 214578 h 388385"/>
              <a:gd name="connsiteX3" fmla="*/ 373916 w 373916"/>
              <a:gd name="connsiteY3" fmla="*/ 388385 h 388385"/>
              <a:gd name="connsiteX0" fmla="*/ 238 w 373916"/>
              <a:gd name="connsiteY0" fmla="*/ 0 h 391285"/>
              <a:gd name="connsiteX1" fmla="*/ 63335 w 373916"/>
              <a:gd name="connsiteY1" fmla="*/ 101887 h 391285"/>
              <a:gd name="connsiteX2" fmla="*/ 123033 w 373916"/>
              <a:gd name="connsiteY2" fmla="*/ 214578 h 391285"/>
              <a:gd name="connsiteX3" fmla="*/ 373916 w 373916"/>
              <a:gd name="connsiteY3" fmla="*/ 388385 h 391285"/>
              <a:gd name="connsiteX0" fmla="*/ 238 w 373916"/>
              <a:gd name="connsiteY0" fmla="*/ 0 h 388385"/>
              <a:gd name="connsiteX1" fmla="*/ 63335 w 373916"/>
              <a:gd name="connsiteY1" fmla="*/ 101887 h 388385"/>
              <a:gd name="connsiteX2" fmla="*/ 123033 w 373916"/>
              <a:gd name="connsiteY2" fmla="*/ 214578 h 388385"/>
              <a:gd name="connsiteX3" fmla="*/ 220014 w 373916"/>
              <a:gd name="connsiteY3" fmla="*/ 310777 h 388385"/>
              <a:gd name="connsiteX4" fmla="*/ 373916 w 373916"/>
              <a:gd name="connsiteY4" fmla="*/ 388385 h 388385"/>
              <a:gd name="connsiteX0" fmla="*/ 238 w 373916"/>
              <a:gd name="connsiteY0" fmla="*/ 0 h 388385"/>
              <a:gd name="connsiteX1" fmla="*/ 63335 w 373916"/>
              <a:gd name="connsiteY1" fmla="*/ 101887 h 388385"/>
              <a:gd name="connsiteX2" fmla="*/ 123033 w 373916"/>
              <a:gd name="connsiteY2" fmla="*/ 214578 h 388385"/>
              <a:gd name="connsiteX3" fmla="*/ 236153 w 373916"/>
              <a:gd name="connsiteY3" fmla="*/ 295386 h 388385"/>
              <a:gd name="connsiteX4" fmla="*/ 373916 w 373916"/>
              <a:gd name="connsiteY4" fmla="*/ 388385 h 38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3916" h="388385">
                <a:moveTo>
                  <a:pt x="238" y="0"/>
                </a:moveTo>
                <a:cubicBezTo>
                  <a:pt x="-3731" y="23812"/>
                  <a:pt x="43038" y="69633"/>
                  <a:pt x="63335" y="101887"/>
                </a:cubicBezTo>
                <a:cubicBezTo>
                  <a:pt x="37301" y="144834"/>
                  <a:pt x="81758" y="179653"/>
                  <a:pt x="123033" y="214578"/>
                </a:cubicBezTo>
                <a:cubicBezTo>
                  <a:pt x="149146" y="249393"/>
                  <a:pt x="194339" y="266418"/>
                  <a:pt x="236153" y="295386"/>
                </a:cubicBezTo>
                <a:cubicBezTo>
                  <a:pt x="277967" y="324354"/>
                  <a:pt x="348266" y="375450"/>
                  <a:pt x="373916" y="388385"/>
                </a:cubicBez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4" name="Oval 153"/>
          <p:cNvSpPr/>
          <p:nvPr/>
        </p:nvSpPr>
        <p:spPr>
          <a:xfrm flipV="1">
            <a:off x="2998898" y="4033599"/>
            <a:ext cx="259769" cy="47709"/>
          </a:xfrm>
          <a:prstGeom prst="ellipse">
            <a:avLst/>
          </a:prstGeom>
          <a:solidFill>
            <a:schemeClr val="accent5">
              <a:lumMod val="20000"/>
              <a:lumOff val="80000"/>
              <a:alpha val="9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011673" y="1494359"/>
            <a:ext cx="236348" cy="2484640"/>
            <a:chOff x="3333847" y="1494359"/>
            <a:chExt cx="236348" cy="2484640"/>
          </a:xfrm>
        </p:grpSpPr>
        <p:sp>
          <p:nvSpPr>
            <p:cNvPr id="153" name="Rectangle 14"/>
            <p:cNvSpPr/>
            <p:nvPr/>
          </p:nvSpPr>
          <p:spPr>
            <a:xfrm flipH="1" flipV="1">
              <a:off x="3356412" y="1532063"/>
              <a:ext cx="73417" cy="2437413"/>
            </a:xfrm>
            <a:custGeom>
              <a:avLst/>
              <a:gdLst>
                <a:gd name="connsiteX0" fmla="*/ 0 w 62975"/>
                <a:gd name="connsiteY0" fmla="*/ 0 h 3733800"/>
                <a:gd name="connsiteX1" fmla="*/ 62975 w 62975"/>
                <a:gd name="connsiteY1" fmla="*/ 0 h 3733800"/>
                <a:gd name="connsiteX2" fmla="*/ 62975 w 62975"/>
                <a:gd name="connsiteY2" fmla="*/ 3733800 h 3733800"/>
                <a:gd name="connsiteX3" fmla="*/ 0 w 62975"/>
                <a:gd name="connsiteY3" fmla="*/ 3733800 h 3733800"/>
                <a:gd name="connsiteX4" fmla="*/ 0 w 62975"/>
                <a:gd name="connsiteY4" fmla="*/ 0 h 3733800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607 w 167478"/>
                <a:gd name="connsiteY4" fmla="*/ 3680182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8376 w 167478"/>
                <a:gd name="connsiteY4" fmla="*/ 3709574 h 3854631"/>
                <a:gd name="connsiteX5" fmla="*/ 104503 w 167478"/>
                <a:gd name="connsiteY5" fmla="*/ 0 h 3854631"/>
                <a:gd name="connsiteX0" fmla="*/ 97972 w 160947"/>
                <a:gd name="connsiteY0" fmla="*/ 0 h 3880757"/>
                <a:gd name="connsiteX1" fmla="*/ 160947 w 160947"/>
                <a:gd name="connsiteY1" fmla="*/ 0 h 3880757"/>
                <a:gd name="connsiteX2" fmla="*/ 160947 w 160947"/>
                <a:gd name="connsiteY2" fmla="*/ 3733800 h 3880757"/>
                <a:gd name="connsiteX3" fmla="*/ 0 w 160947"/>
                <a:gd name="connsiteY3" fmla="*/ 3880757 h 3880757"/>
                <a:gd name="connsiteX4" fmla="*/ 101845 w 160947"/>
                <a:gd name="connsiteY4" fmla="*/ 3709574 h 3880757"/>
                <a:gd name="connsiteX5" fmla="*/ 97972 w 160947"/>
                <a:gd name="connsiteY5" fmla="*/ 0 h 3880757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2381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2381 h 3890554"/>
                <a:gd name="connsiteX0" fmla="*/ 101238 w 164213"/>
                <a:gd name="connsiteY0" fmla="*/ 4762 h 3892935"/>
                <a:gd name="connsiteX1" fmla="*/ 164213 w 164213"/>
                <a:gd name="connsiteY1" fmla="*/ 0 h 3892935"/>
                <a:gd name="connsiteX2" fmla="*/ 164213 w 164213"/>
                <a:gd name="connsiteY2" fmla="*/ 3736181 h 3892935"/>
                <a:gd name="connsiteX3" fmla="*/ 0 w 164213"/>
                <a:gd name="connsiteY3" fmla="*/ 3892935 h 3892935"/>
                <a:gd name="connsiteX4" fmla="*/ 105111 w 164213"/>
                <a:gd name="connsiteY4" fmla="*/ 3711955 h 3892935"/>
                <a:gd name="connsiteX5" fmla="*/ 101238 w 164213"/>
                <a:gd name="connsiteY5" fmla="*/ 4762 h 389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213" h="3892935">
                  <a:moveTo>
                    <a:pt x="101238" y="4762"/>
                  </a:moveTo>
                  <a:lnTo>
                    <a:pt x="164213" y="0"/>
                  </a:lnTo>
                  <a:lnTo>
                    <a:pt x="164213" y="3736181"/>
                  </a:lnTo>
                  <a:cubicBezTo>
                    <a:pt x="160638" y="3796052"/>
                    <a:pt x="124406" y="3872252"/>
                    <a:pt x="0" y="3892935"/>
                  </a:cubicBezTo>
                  <a:cubicBezTo>
                    <a:pt x="72048" y="3851114"/>
                    <a:pt x="104909" y="3770105"/>
                    <a:pt x="105111" y="3711955"/>
                  </a:cubicBezTo>
                  <a:lnTo>
                    <a:pt x="101238" y="4762"/>
                  </a:lnTo>
                  <a:close/>
                </a:path>
              </a:pathLst>
            </a:custGeom>
            <a:solidFill>
              <a:schemeClr val="bg1">
                <a:lumMod val="7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3" name="Rectangle 14"/>
            <p:cNvSpPr/>
            <p:nvPr/>
          </p:nvSpPr>
          <p:spPr>
            <a:xfrm flipV="1">
              <a:off x="3506571" y="1578775"/>
              <a:ext cx="43135" cy="2388709"/>
            </a:xfrm>
            <a:custGeom>
              <a:avLst/>
              <a:gdLst>
                <a:gd name="connsiteX0" fmla="*/ 0 w 62975"/>
                <a:gd name="connsiteY0" fmla="*/ 0 h 3733800"/>
                <a:gd name="connsiteX1" fmla="*/ 62975 w 62975"/>
                <a:gd name="connsiteY1" fmla="*/ 0 h 3733800"/>
                <a:gd name="connsiteX2" fmla="*/ 62975 w 62975"/>
                <a:gd name="connsiteY2" fmla="*/ 3733800 h 3733800"/>
                <a:gd name="connsiteX3" fmla="*/ 0 w 62975"/>
                <a:gd name="connsiteY3" fmla="*/ 3733800 h 3733800"/>
                <a:gd name="connsiteX4" fmla="*/ 0 w 62975"/>
                <a:gd name="connsiteY4" fmla="*/ 0 h 3733800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607 w 167478"/>
                <a:gd name="connsiteY4" fmla="*/ 3680182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8376 w 167478"/>
                <a:gd name="connsiteY4" fmla="*/ 3709574 h 3854631"/>
                <a:gd name="connsiteX5" fmla="*/ 104503 w 167478"/>
                <a:gd name="connsiteY5" fmla="*/ 0 h 3854631"/>
                <a:gd name="connsiteX0" fmla="*/ 97972 w 160947"/>
                <a:gd name="connsiteY0" fmla="*/ 0 h 3880757"/>
                <a:gd name="connsiteX1" fmla="*/ 160947 w 160947"/>
                <a:gd name="connsiteY1" fmla="*/ 0 h 3880757"/>
                <a:gd name="connsiteX2" fmla="*/ 160947 w 160947"/>
                <a:gd name="connsiteY2" fmla="*/ 3733800 h 3880757"/>
                <a:gd name="connsiteX3" fmla="*/ 0 w 160947"/>
                <a:gd name="connsiteY3" fmla="*/ 3880757 h 3880757"/>
                <a:gd name="connsiteX4" fmla="*/ 101845 w 160947"/>
                <a:gd name="connsiteY4" fmla="*/ 3709574 h 3880757"/>
                <a:gd name="connsiteX5" fmla="*/ 97972 w 160947"/>
                <a:gd name="connsiteY5" fmla="*/ 0 h 3880757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1905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19050 h 3890554"/>
                <a:gd name="connsiteX0" fmla="*/ 101238 w 164213"/>
                <a:gd name="connsiteY0" fmla="*/ 7144 h 3878648"/>
                <a:gd name="connsiteX1" fmla="*/ 161831 w 164213"/>
                <a:gd name="connsiteY1" fmla="*/ 0 h 3878648"/>
                <a:gd name="connsiteX2" fmla="*/ 164213 w 164213"/>
                <a:gd name="connsiteY2" fmla="*/ 3721894 h 3878648"/>
                <a:gd name="connsiteX3" fmla="*/ 0 w 164213"/>
                <a:gd name="connsiteY3" fmla="*/ 3878648 h 3878648"/>
                <a:gd name="connsiteX4" fmla="*/ 105111 w 164213"/>
                <a:gd name="connsiteY4" fmla="*/ 3697668 h 3878648"/>
                <a:gd name="connsiteX5" fmla="*/ 101238 w 164213"/>
                <a:gd name="connsiteY5" fmla="*/ 7144 h 3878648"/>
                <a:gd name="connsiteX0" fmla="*/ 33505 w 97579"/>
                <a:gd name="connsiteY0" fmla="*/ 7144 h 3815148"/>
                <a:gd name="connsiteX1" fmla="*/ 94098 w 97579"/>
                <a:gd name="connsiteY1" fmla="*/ 0 h 3815148"/>
                <a:gd name="connsiteX2" fmla="*/ 96480 w 97579"/>
                <a:gd name="connsiteY2" fmla="*/ 3721894 h 3815148"/>
                <a:gd name="connsiteX3" fmla="*/ 0 w 97579"/>
                <a:gd name="connsiteY3" fmla="*/ 3815148 h 3815148"/>
                <a:gd name="connsiteX4" fmla="*/ 37378 w 97579"/>
                <a:gd name="connsiteY4" fmla="*/ 3697668 h 3815148"/>
                <a:gd name="connsiteX5" fmla="*/ 33505 w 97579"/>
                <a:gd name="connsiteY5" fmla="*/ 7144 h 3815148"/>
                <a:gd name="connsiteX0" fmla="*/ 33505 w 97579"/>
                <a:gd name="connsiteY0" fmla="*/ 7144 h 3815148"/>
                <a:gd name="connsiteX1" fmla="*/ 94098 w 97579"/>
                <a:gd name="connsiteY1" fmla="*/ 0 h 3815148"/>
                <a:gd name="connsiteX2" fmla="*/ 96480 w 97579"/>
                <a:gd name="connsiteY2" fmla="*/ 3721894 h 3815148"/>
                <a:gd name="connsiteX3" fmla="*/ 0 w 97579"/>
                <a:gd name="connsiteY3" fmla="*/ 3815148 h 3815148"/>
                <a:gd name="connsiteX4" fmla="*/ 37378 w 97579"/>
                <a:gd name="connsiteY4" fmla="*/ 3697668 h 3815148"/>
                <a:gd name="connsiteX5" fmla="*/ 33505 w 97579"/>
                <a:gd name="connsiteY5" fmla="*/ 7144 h 3815148"/>
                <a:gd name="connsiteX0" fmla="*/ 33505 w 96480"/>
                <a:gd name="connsiteY0" fmla="*/ 7144 h 3815148"/>
                <a:gd name="connsiteX1" fmla="*/ 94098 w 96480"/>
                <a:gd name="connsiteY1" fmla="*/ 0 h 3815148"/>
                <a:gd name="connsiteX2" fmla="*/ 96480 w 96480"/>
                <a:gd name="connsiteY2" fmla="*/ 3721894 h 3815148"/>
                <a:gd name="connsiteX3" fmla="*/ 0 w 96480"/>
                <a:gd name="connsiteY3" fmla="*/ 3815148 h 3815148"/>
                <a:gd name="connsiteX4" fmla="*/ 37378 w 96480"/>
                <a:gd name="connsiteY4" fmla="*/ 3697668 h 3815148"/>
                <a:gd name="connsiteX5" fmla="*/ 33505 w 96480"/>
                <a:gd name="connsiteY5" fmla="*/ 7144 h 381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0" h="3815148">
                  <a:moveTo>
                    <a:pt x="33505" y="7144"/>
                  </a:moveTo>
                  <a:lnTo>
                    <a:pt x="94098" y="0"/>
                  </a:lnTo>
                  <a:lnTo>
                    <a:pt x="96480" y="3721894"/>
                  </a:lnTo>
                  <a:cubicBezTo>
                    <a:pt x="92905" y="3781765"/>
                    <a:pt x="77839" y="3807165"/>
                    <a:pt x="0" y="3815148"/>
                  </a:cubicBezTo>
                  <a:cubicBezTo>
                    <a:pt x="38181" y="3781794"/>
                    <a:pt x="37176" y="3755818"/>
                    <a:pt x="37378" y="3697668"/>
                  </a:cubicBezTo>
                  <a:lnTo>
                    <a:pt x="33505" y="7144"/>
                  </a:ln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 rot="2270711" flipV="1">
              <a:off x="3466207" y="1544987"/>
              <a:ext cx="34068" cy="21508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5" name="Oval 2"/>
            <p:cNvSpPr/>
            <p:nvPr/>
          </p:nvSpPr>
          <p:spPr>
            <a:xfrm flipV="1">
              <a:off x="3333847" y="1494359"/>
              <a:ext cx="236348" cy="2484640"/>
            </a:xfrm>
            <a:custGeom>
              <a:avLst/>
              <a:gdLst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6256 w 528638"/>
                <a:gd name="connsiteY4" fmla="*/ 3839066 h 4073873"/>
                <a:gd name="connsiteX5" fmla="*/ 524857 w 528638"/>
                <a:gd name="connsiteY5" fmla="*/ 3845024 h 4073873"/>
                <a:gd name="connsiteX6" fmla="*/ 264319 w 528638"/>
                <a:gd name="connsiteY6" fmla="*/ 4073873 h 4073873"/>
                <a:gd name="connsiteX7" fmla="*/ 4650 w 528638"/>
                <a:gd name="connsiteY7" fmla="*/ 3853717 h 4073873"/>
                <a:gd name="connsiteX8" fmla="*/ 2282 w 528638"/>
                <a:gd name="connsiteY8" fmla="*/ 3848492 h 4073873"/>
                <a:gd name="connsiteX9" fmla="*/ 2282 w 528638"/>
                <a:gd name="connsiteY9" fmla="*/ 3830014 h 4073873"/>
                <a:gd name="connsiteX10" fmla="*/ 0 w 528638"/>
                <a:gd name="connsiteY10" fmla="*/ 3807173 h 4073873"/>
                <a:gd name="connsiteX11" fmla="*/ 2282 w 528638"/>
                <a:gd name="connsiteY11" fmla="*/ 3784333 h 4073873"/>
                <a:gd name="connsiteX12" fmla="*/ 2282 w 528638"/>
                <a:gd name="connsiteY12" fmla="*/ 0 h 4073873"/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4073873"/>
                <a:gd name="connsiteX1" fmla="*/ 526256 w 528638"/>
                <a:gd name="connsiteY1" fmla="*/ 115556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638" h="3968365">
                  <a:moveTo>
                    <a:pt x="2282" y="0"/>
                  </a:moveTo>
                  <a:cubicBezTo>
                    <a:pt x="176940" y="33494"/>
                    <a:pt x="376719" y="31819"/>
                    <a:pt x="526256" y="10048"/>
                  </a:cubicBezTo>
                  <a:lnTo>
                    <a:pt x="526256" y="3677823"/>
                  </a:lnTo>
                  <a:cubicBezTo>
                    <a:pt x="528282" y="3685599"/>
                    <a:pt x="528638" y="3693590"/>
                    <a:pt x="528638" y="3701665"/>
                  </a:cubicBezTo>
                  <a:lnTo>
                    <a:pt x="524857" y="3739516"/>
                  </a:lnTo>
                  <a:cubicBezTo>
                    <a:pt x="507691" y="3868965"/>
                    <a:pt x="397509" y="3968365"/>
                    <a:pt x="264319" y="3968365"/>
                  </a:cubicBezTo>
                  <a:cubicBezTo>
                    <a:pt x="134113" y="3968365"/>
                    <a:pt x="25896" y="3873368"/>
                    <a:pt x="4650" y="3748209"/>
                  </a:cubicBezTo>
                  <a:cubicBezTo>
                    <a:pt x="3219" y="3746628"/>
                    <a:pt x="2731" y="3744799"/>
                    <a:pt x="2282" y="3742984"/>
                  </a:cubicBezTo>
                  <a:lnTo>
                    <a:pt x="2282" y="3724506"/>
                  </a:lnTo>
                  <a:cubicBezTo>
                    <a:pt x="326" y="3717052"/>
                    <a:pt x="0" y="3709397"/>
                    <a:pt x="0" y="3701665"/>
                  </a:cubicBezTo>
                  <a:lnTo>
                    <a:pt x="2282" y="3678825"/>
                  </a:lnTo>
                  <a:lnTo>
                    <a:pt x="228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46000"/>
                  </a:schemeClr>
                </a:gs>
                <a:gs pos="50000">
                  <a:schemeClr val="bg1">
                    <a:alpha val="38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4" name="Freeform 143"/>
          <p:cNvSpPr/>
          <p:nvPr/>
        </p:nvSpPr>
        <p:spPr>
          <a:xfrm flipV="1">
            <a:off x="2998844" y="3961366"/>
            <a:ext cx="194069" cy="93043"/>
          </a:xfrm>
          <a:custGeom>
            <a:avLst/>
            <a:gdLst>
              <a:gd name="connsiteX0" fmla="*/ 55419 w 421794"/>
              <a:gd name="connsiteY0" fmla="*/ 21552 h 129309"/>
              <a:gd name="connsiteX1" fmla="*/ 113916 w 421794"/>
              <a:gd name="connsiteY1" fmla="*/ 80049 h 129309"/>
              <a:gd name="connsiteX2" fmla="*/ 421794 w 421794"/>
              <a:gd name="connsiteY2" fmla="*/ 98521 h 129309"/>
              <a:gd name="connsiteX3" fmla="*/ 107758 w 421794"/>
              <a:gd name="connsiteY3" fmla="*/ 129309 h 129309"/>
              <a:gd name="connsiteX4" fmla="*/ 3079 w 421794"/>
              <a:gd name="connsiteY4" fmla="*/ 107758 h 129309"/>
              <a:gd name="connsiteX5" fmla="*/ 0 w 421794"/>
              <a:gd name="connsiteY5" fmla="*/ 0 h 129309"/>
              <a:gd name="connsiteX6" fmla="*/ 55419 w 421794"/>
              <a:gd name="connsiteY6" fmla="*/ 21552 h 129309"/>
              <a:gd name="connsiteX0" fmla="*/ 57283 w 423658"/>
              <a:gd name="connsiteY0" fmla="*/ 21552 h 129309"/>
              <a:gd name="connsiteX1" fmla="*/ 115780 w 423658"/>
              <a:gd name="connsiteY1" fmla="*/ 80049 h 129309"/>
              <a:gd name="connsiteX2" fmla="*/ 423658 w 423658"/>
              <a:gd name="connsiteY2" fmla="*/ 98521 h 129309"/>
              <a:gd name="connsiteX3" fmla="*/ 109622 w 423658"/>
              <a:gd name="connsiteY3" fmla="*/ 129309 h 129309"/>
              <a:gd name="connsiteX4" fmla="*/ 180 w 423658"/>
              <a:gd name="connsiteY4" fmla="*/ 93470 h 129309"/>
              <a:gd name="connsiteX5" fmla="*/ 1864 w 423658"/>
              <a:gd name="connsiteY5" fmla="*/ 0 h 129309"/>
              <a:gd name="connsiteX6" fmla="*/ 57283 w 423658"/>
              <a:gd name="connsiteY6" fmla="*/ 21552 h 129309"/>
              <a:gd name="connsiteX0" fmla="*/ 57283 w 423658"/>
              <a:gd name="connsiteY0" fmla="*/ 21552 h 124547"/>
              <a:gd name="connsiteX1" fmla="*/ 115780 w 423658"/>
              <a:gd name="connsiteY1" fmla="*/ 80049 h 124547"/>
              <a:gd name="connsiteX2" fmla="*/ 423658 w 423658"/>
              <a:gd name="connsiteY2" fmla="*/ 98521 h 124547"/>
              <a:gd name="connsiteX3" fmla="*/ 109622 w 423658"/>
              <a:gd name="connsiteY3" fmla="*/ 124547 h 124547"/>
              <a:gd name="connsiteX4" fmla="*/ 180 w 423658"/>
              <a:gd name="connsiteY4" fmla="*/ 93470 h 124547"/>
              <a:gd name="connsiteX5" fmla="*/ 1864 w 423658"/>
              <a:gd name="connsiteY5" fmla="*/ 0 h 124547"/>
              <a:gd name="connsiteX6" fmla="*/ 57283 w 423658"/>
              <a:gd name="connsiteY6" fmla="*/ 21552 h 124547"/>
              <a:gd name="connsiteX0" fmla="*/ 57283 w 423658"/>
              <a:gd name="connsiteY0" fmla="*/ 21552 h 124888"/>
              <a:gd name="connsiteX1" fmla="*/ 115780 w 423658"/>
              <a:gd name="connsiteY1" fmla="*/ 80049 h 124888"/>
              <a:gd name="connsiteX2" fmla="*/ 423658 w 423658"/>
              <a:gd name="connsiteY2" fmla="*/ 98521 h 124888"/>
              <a:gd name="connsiteX3" fmla="*/ 109622 w 423658"/>
              <a:gd name="connsiteY3" fmla="*/ 124547 h 124888"/>
              <a:gd name="connsiteX4" fmla="*/ 180 w 423658"/>
              <a:gd name="connsiteY4" fmla="*/ 93470 h 124888"/>
              <a:gd name="connsiteX5" fmla="*/ 1864 w 423658"/>
              <a:gd name="connsiteY5" fmla="*/ 0 h 124888"/>
              <a:gd name="connsiteX6" fmla="*/ 57283 w 423658"/>
              <a:gd name="connsiteY6" fmla="*/ 21552 h 124888"/>
              <a:gd name="connsiteX0" fmla="*/ 57283 w 337933"/>
              <a:gd name="connsiteY0" fmla="*/ 21552 h 131009"/>
              <a:gd name="connsiteX1" fmla="*/ 115780 w 337933"/>
              <a:gd name="connsiteY1" fmla="*/ 80049 h 131009"/>
              <a:gd name="connsiteX2" fmla="*/ 337933 w 337933"/>
              <a:gd name="connsiteY2" fmla="*/ 127096 h 131009"/>
              <a:gd name="connsiteX3" fmla="*/ 109622 w 337933"/>
              <a:gd name="connsiteY3" fmla="*/ 124547 h 131009"/>
              <a:gd name="connsiteX4" fmla="*/ 180 w 337933"/>
              <a:gd name="connsiteY4" fmla="*/ 93470 h 131009"/>
              <a:gd name="connsiteX5" fmla="*/ 1864 w 337933"/>
              <a:gd name="connsiteY5" fmla="*/ 0 h 131009"/>
              <a:gd name="connsiteX6" fmla="*/ 57283 w 337933"/>
              <a:gd name="connsiteY6" fmla="*/ 21552 h 131009"/>
              <a:gd name="connsiteX0" fmla="*/ 57283 w 402227"/>
              <a:gd name="connsiteY0" fmla="*/ 21552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57283 w 402227"/>
              <a:gd name="connsiteY6" fmla="*/ 21552 h 126828"/>
              <a:gd name="connsiteX0" fmla="*/ 107289 w 402227"/>
              <a:gd name="connsiteY0" fmla="*/ 33458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26828"/>
              <a:gd name="connsiteX1" fmla="*/ 139593 w 402227"/>
              <a:gd name="connsiteY1" fmla="*/ 94336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32551"/>
              <a:gd name="connsiteX1" fmla="*/ 139593 w 402227"/>
              <a:gd name="connsiteY1" fmla="*/ 94336 h 132551"/>
              <a:gd name="connsiteX2" fmla="*/ 402227 w 402227"/>
              <a:gd name="connsiteY2" fmla="*/ 119952 h 132551"/>
              <a:gd name="connsiteX3" fmla="*/ 102478 w 402227"/>
              <a:gd name="connsiteY3" fmla="*/ 131691 h 132551"/>
              <a:gd name="connsiteX4" fmla="*/ 180 w 402227"/>
              <a:gd name="connsiteY4" fmla="*/ 93470 h 132551"/>
              <a:gd name="connsiteX5" fmla="*/ 1864 w 402227"/>
              <a:gd name="connsiteY5" fmla="*/ 0 h 132551"/>
              <a:gd name="connsiteX6" fmla="*/ 107289 w 402227"/>
              <a:gd name="connsiteY6" fmla="*/ 33458 h 132551"/>
              <a:gd name="connsiteX0" fmla="*/ 105425 w 400363"/>
              <a:gd name="connsiteY0" fmla="*/ 33458 h 132551"/>
              <a:gd name="connsiteX1" fmla="*/ 137729 w 400363"/>
              <a:gd name="connsiteY1" fmla="*/ 94336 h 132551"/>
              <a:gd name="connsiteX2" fmla="*/ 400363 w 400363"/>
              <a:gd name="connsiteY2" fmla="*/ 119952 h 132551"/>
              <a:gd name="connsiteX3" fmla="*/ 100614 w 400363"/>
              <a:gd name="connsiteY3" fmla="*/ 131691 h 132551"/>
              <a:gd name="connsiteX4" fmla="*/ 698 w 400363"/>
              <a:gd name="connsiteY4" fmla="*/ 102995 h 132551"/>
              <a:gd name="connsiteX5" fmla="*/ 0 w 400363"/>
              <a:gd name="connsiteY5" fmla="*/ 0 h 132551"/>
              <a:gd name="connsiteX6" fmla="*/ 105425 w 400363"/>
              <a:gd name="connsiteY6" fmla="*/ 33458 h 132551"/>
              <a:gd name="connsiteX0" fmla="*/ 105425 w 400363"/>
              <a:gd name="connsiteY0" fmla="*/ 33458 h 137507"/>
              <a:gd name="connsiteX1" fmla="*/ 137729 w 400363"/>
              <a:gd name="connsiteY1" fmla="*/ 94336 h 137507"/>
              <a:gd name="connsiteX2" fmla="*/ 400363 w 400363"/>
              <a:gd name="connsiteY2" fmla="*/ 119952 h 137507"/>
              <a:gd name="connsiteX3" fmla="*/ 100614 w 400363"/>
              <a:gd name="connsiteY3" fmla="*/ 131691 h 137507"/>
              <a:gd name="connsiteX4" fmla="*/ 698 w 400363"/>
              <a:gd name="connsiteY4" fmla="*/ 102995 h 137507"/>
              <a:gd name="connsiteX5" fmla="*/ 0 w 400363"/>
              <a:gd name="connsiteY5" fmla="*/ 0 h 137507"/>
              <a:gd name="connsiteX6" fmla="*/ 105425 w 400363"/>
              <a:gd name="connsiteY6" fmla="*/ 33458 h 137507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56779 w 400363"/>
              <a:gd name="connsiteY1" fmla="*/ 99099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34073"/>
              <a:gd name="connsiteY0" fmla="*/ 21552 h 153251"/>
              <a:gd name="connsiteX1" fmla="*/ 156779 w 434073"/>
              <a:gd name="connsiteY1" fmla="*/ 99099 h 153251"/>
              <a:gd name="connsiteX2" fmla="*/ 434073 w 434073"/>
              <a:gd name="connsiteY2" fmla="*/ 141021 h 153251"/>
              <a:gd name="connsiteX3" fmla="*/ 100614 w 434073"/>
              <a:gd name="connsiteY3" fmla="*/ 131691 h 153251"/>
              <a:gd name="connsiteX4" fmla="*/ 698 w 434073"/>
              <a:gd name="connsiteY4" fmla="*/ 102995 h 153251"/>
              <a:gd name="connsiteX5" fmla="*/ 0 w 434073"/>
              <a:gd name="connsiteY5" fmla="*/ 0 h 153251"/>
              <a:gd name="connsiteX6" fmla="*/ 103044 w 434073"/>
              <a:gd name="connsiteY6" fmla="*/ 21552 h 153251"/>
              <a:gd name="connsiteX0" fmla="*/ 103044 w 434073"/>
              <a:gd name="connsiteY0" fmla="*/ 21552 h 148605"/>
              <a:gd name="connsiteX1" fmla="*/ 156779 w 434073"/>
              <a:gd name="connsiteY1" fmla="*/ 9909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  <a:gd name="connsiteX0" fmla="*/ 103044 w 434073"/>
              <a:gd name="connsiteY0" fmla="*/ 21552 h 148605"/>
              <a:gd name="connsiteX1" fmla="*/ 177740 w 434073"/>
              <a:gd name="connsiteY1" fmla="*/ 9385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073" h="148605">
                <a:moveTo>
                  <a:pt x="103044" y="21552"/>
                </a:moveTo>
                <a:cubicBezTo>
                  <a:pt x="96999" y="46767"/>
                  <a:pt x="122569" y="73948"/>
                  <a:pt x="177740" y="93859"/>
                </a:cubicBezTo>
                <a:cubicBezTo>
                  <a:pt x="232912" y="113771"/>
                  <a:pt x="310665" y="138199"/>
                  <a:pt x="434073" y="141021"/>
                </a:cubicBezTo>
                <a:cubicBezTo>
                  <a:pt x="303909" y="155884"/>
                  <a:pt x="219580" y="146829"/>
                  <a:pt x="100614" y="131691"/>
                </a:cubicBezTo>
                <a:cubicBezTo>
                  <a:pt x="65721" y="124507"/>
                  <a:pt x="18658" y="124546"/>
                  <a:pt x="698" y="102995"/>
                </a:cubicBezTo>
                <a:cubicBezTo>
                  <a:pt x="-328" y="67076"/>
                  <a:pt x="1026" y="35919"/>
                  <a:pt x="0" y="0"/>
                </a:cubicBezTo>
                <a:cubicBezTo>
                  <a:pt x="35142" y="11153"/>
                  <a:pt x="53614" y="24686"/>
                  <a:pt x="103044" y="21552"/>
                </a:cubicBezTo>
                <a:close/>
              </a:path>
            </a:pathLst>
          </a:custGeom>
          <a:solidFill>
            <a:schemeClr val="bg1">
              <a:lumMod val="8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5" name="Oval 144"/>
          <p:cNvSpPr/>
          <p:nvPr/>
        </p:nvSpPr>
        <p:spPr>
          <a:xfrm rot="276471" flipV="1">
            <a:off x="3177755" y="3987508"/>
            <a:ext cx="68136" cy="29624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6" name="Rounded Rectangle 8"/>
          <p:cNvSpPr/>
          <p:nvPr/>
        </p:nvSpPr>
        <p:spPr>
          <a:xfrm flipV="1">
            <a:off x="2998901" y="3961453"/>
            <a:ext cx="261898" cy="97639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7" name="Group 146"/>
          <p:cNvGrpSpPr/>
          <p:nvPr/>
        </p:nvGrpSpPr>
        <p:grpSpPr>
          <a:xfrm flipV="1">
            <a:off x="2998733" y="3958105"/>
            <a:ext cx="261955" cy="97727"/>
            <a:chOff x="3733800" y="1290529"/>
            <a:chExt cx="303260" cy="62373"/>
          </a:xfrm>
        </p:grpSpPr>
        <p:sp>
          <p:nvSpPr>
            <p:cNvPr id="149" name="Freeform 148"/>
            <p:cNvSpPr/>
            <p:nvPr/>
          </p:nvSpPr>
          <p:spPr>
            <a:xfrm>
              <a:off x="3733800" y="1293518"/>
              <a:ext cx="224670" cy="59384"/>
            </a:xfrm>
            <a:custGeom>
              <a:avLst/>
              <a:gdLst>
                <a:gd name="connsiteX0" fmla="*/ 55419 w 421794"/>
                <a:gd name="connsiteY0" fmla="*/ 21552 h 129309"/>
                <a:gd name="connsiteX1" fmla="*/ 113916 w 421794"/>
                <a:gd name="connsiteY1" fmla="*/ 80049 h 129309"/>
                <a:gd name="connsiteX2" fmla="*/ 421794 w 421794"/>
                <a:gd name="connsiteY2" fmla="*/ 98521 h 129309"/>
                <a:gd name="connsiteX3" fmla="*/ 107758 w 421794"/>
                <a:gd name="connsiteY3" fmla="*/ 129309 h 129309"/>
                <a:gd name="connsiteX4" fmla="*/ 3079 w 421794"/>
                <a:gd name="connsiteY4" fmla="*/ 107758 h 129309"/>
                <a:gd name="connsiteX5" fmla="*/ 0 w 421794"/>
                <a:gd name="connsiteY5" fmla="*/ 0 h 129309"/>
                <a:gd name="connsiteX6" fmla="*/ 55419 w 421794"/>
                <a:gd name="connsiteY6" fmla="*/ 21552 h 129309"/>
                <a:gd name="connsiteX0" fmla="*/ 57283 w 423658"/>
                <a:gd name="connsiteY0" fmla="*/ 21552 h 129309"/>
                <a:gd name="connsiteX1" fmla="*/ 115780 w 423658"/>
                <a:gd name="connsiteY1" fmla="*/ 80049 h 129309"/>
                <a:gd name="connsiteX2" fmla="*/ 423658 w 423658"/>
                <a:gd name="connsiteY2" fmla="*/ 98521 h 129309"/>
                <a:gd name="connsiteX3" fmla="*/ 109622 w 423658"/>
                <a:gd name="connsiteY3" fmla="*/ 129309 h 129309"/>
                <a:gd name="connsiteX4" fmla="*/ 180 w 423658"/>
                <a:gd name="connsiteY4" fmla="*/ 93470 h 129309"/>
                <a:gd name="connsiteX5" fmla="*/ 1864 w 423658"/>
                <a:gd name="connsiteY5" fmla="*/ 0 h 129309"/>
                <a:gd name="connsiteX6" fmla="*/ 57283 w 423658"/>
                <a:gd name="connsiteY6" fmla="*/ 21552 h 129309"/>
                <a:gd name="connsiteX0" fmla="*/ 57283 w 423658"/>
                <a:gd name="connsiteY0" fmla="*/ 21552 h 124547"/>
                <a:gd name="connsiteX1" fmla="*/ 115780 w 423658"/>
                <a:gd name="connsiteY1" fmla="*/ 80049 h 124547"/>
                <a:gd name="connsiteX2" fmla="*/ 423658 w 423658"/>
                <a:gd name="connsiteY2" fmla="*/ 98521 h 124547"/>
                <a:gd name="connsiteX3" fmla="*/ 109622 w 423658"/>
                <a:gd name="connsiteY3" fmla="*/ 124547 h 124547"/>
                <a:gd name="connsiteX4" fmla="*/ 180 w 423658"/>
                <a:gd name="connsiteY4" fmla="*/ 93470 h 124547"/>
                <a:gd name="connsiteX5" fmla="*/ 1864 w 423658"/>
                <a:gd name="connsiteY5" fmla="*/ 0 h 124547"/>
                <a:gd name="connsiteX6" fmla="*/ 57283 w 423658"/>
                <a:gd name="connsiteY6" fmla="*/ 21552 h 124547"/>
                <a:gd name="connsiteX0" fmla="*/ 57283 w 423658"/>
                <a:gd name="connsiteY0" fmla="*/ 21552 h 124888"/>
                <a:gd name="connsiteX1" fmla="*/ 115780 w 423658"/>
                <a:gd name="connsiteY1" fmla="*/ 80049 h 124888"/>
                <a:gd name="connsiteX2" fmla="*/ 423658 w 423658"/>
                <a:gd name="connsiteY2" fmla="*/ 98521 h 124888"/>
                <a:gd name="connsiteX3" fmla="*/ 109622 w 423658"/>
                <a:gd name="connsiteY3" fmla="*/ 124547 h 124888"/>
                <a:gd name="connsiteX4" fmla="*/ 180 w 423658"/>
                <a:gd name="connsiteY4" fmla="*/ 93470 h 124888"/>
                <a:gd name="connsiteX5" fmla="*/ 1864 w 423658"/>
                <a:gd name="connsiteY5" fmla="*/ 0 h 124888"/>
                <a:gd name="connsiteX6" fmla="*/ 57283 w 423658"/>
                <a:gd name="connsiteY6" fmla="*/ 21552 h 124888"/>
                <a:gd name="connsiteX0" fmla="*/ 57283 w 337933"/>
                <a:gd name="connsiteY0" fmla="*/ 21552 h 131009"/>
                <a:gd name="connsiteX1" fmla="*/ 115780 w 337933"/>
                <a:gd name="connsiteY1" fmla="*/ 80049 h 131009"/>
                <a:gd name="connsiteX2" fmla="*/ 337933 w 337933"/>
                <a:gd name="connsiteY2" fmla="*/ 127096 h 131009"/>
                <a:gd name="connsiteX3" fmla="*/ 109622 w 337933"/>
                <a:gd name="connsiteY3" fmla="*/ 124547 h 131009"/>
                <a:gd name="connsiteX4" fmla="*/ 180 w 337933"/>
                <a:gd name="connsiteY4" fmla="*/ 93470 h 131009"/>
                <a:gd name="connsiteX5" fmla="*/ 1864 w 337933"/>
                <a:gd name="connsiteY5" fmla="*/ 0 h 131009"/>
                <a:gd name="connsiteX6" fmla="*/ 57283 w 337933"/>
                <a:gd name="connsiteY6" fmla="*/ 21552 h 131009"/>
                <a:gd name="connsiteX0" fmla="*/ 57283 w 402227"/>
                <a:gd name="connsiteY0" fmla="*/ 21552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57283 w 402227"/>
                <a:gd name="connsiteY6" fmla="*/ 21552 h 126828"/>
                <a:gd name="connsiteX0" fmla="*/ 107289 w 402227"/>
                <a:gd name="connsiteY0" fmla="*/ 33458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26828"/>
                <a:gd name="connsiteX1" fmla="*/ 139593 w 402227"/>
                <a:gd name="connsiteY1" fmla="*/ 94336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32551"/>
                <a:gd name="connsiteX1" fmla="*/ 139593 w 402227"/>
                <a:gd name="connsiteY1" fmla="*/ 94336 h 132551"/>
                <a:gd name="connsiteX2" fmla="*/ 402227 w 402227"/>
                <a:gd name="connsiteY2" fmla="*/ 119952 h 132551"/>
                <a:gd name="connsiteX3" fmla="*/ 102478 w 402227"/>
                <a:gd name="connsiteY3" fmla="*/ 131691 h 132551"/>
                <a:gd name="connsiteX4" fmla="*/ 180 w 402227"/>
                <a:gd name="connsiteY4" fmla="*/ 93470 h 132551"/>
                <a:gd name="connsiteX5" fmla="*/ 1864 w 402227"/>
                <a:gd name="connsiteY5" fmla="*/ 0 h 132551"/>
                <a:gd name="connsiteX6" fmla="*/ 107289 w 402227"/>
                <a:gd name="connsiteY6" fmla="*/ 33458 h 132551"/>
                <a:gd name="connsiteX0" fmla="*/ 105425 w 400363"/>
                <a:gd name="connsiteY0" fmla="*/ 33458 h 132551"/>
                <a:gd name="connsiteX1" fmla="*/ 137729 w 400363"/>
                <a:gd name="connsiteY1" fmla="*/ 94336 h 132551"/>
                <a:gd name="connsiteX2" fmla="*/ 400363 w 400363"/>
                <a:gd name="connsiteY2" fmla="*/ 119952 h 132551"/>
                <a:gd name="connsiteX3" fmla="*/ 100614 w 400363"/>
                <a:gd name="connsiteY3" fmla="*/ 131691 h 132551"/>
                <a:gd name="connsiteX4" fmla="*/ 698 w 400363"/>
                <a:gd name="connsiteY4" fmla="*/ 102995 h 132551"/>
                <a:gd name="connsiteX5" fmla="*/ 0 w 400363"/>
                <a:gd name="connsiteY5" fmla="*/ 0 h 132551"/>
                <a:gd name="connsiteX6" fmla="*/ 105425 w 400363"/>
                <a:gd name="connsiteY6" fmla="*/ 33458 h 132551"/>
                <a:gd name="connsiteX0" fmla="*/ 105425 w 400363"/>
                <a:gd name="connsiteY0" fmla="*/ 33458 h 137507"/>
                <a:gd name="connsiteX1" fmla="*/ 137729 w 400363"/>
                <a:gd name="connsiteY1" fmla="*/ 94336 h 137507"/>
                <a:gd name="connsiteX2" fmla="*/ 400363 w 400363"/>
                <a:gd name="connsiteY2" fmla="*/ 119952 h 137507"/>
                <a:gd name="connsiteX3" fmla="*/ 100614 w 400363"/>
                <a:gd name="connsiteY3" fmla="*/ 131691 h 137507"/>
                <a:gd name="connsiteX4" fmla="*/ 698 w 400363"/>
                <a:gd name="connsiteY4" fmla="*/ 102995 h 137507"/>
                <a:gd name="connsiteX5" fmla="*/ 0 w 400363"/>
                <a:gd name="connsiteY5" fmla="*/ 0 h 137507"/>
                <a:gd name="connsiteX6" fmla="*/ 105425 w 400363"/>
                <a:gd name="connsiteY6" fmla="*/ 33458 h 137507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56779 w 400363"/>
                <a:gd name="connsiteY1" fmla="*/ 99099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34073"/>
                <a:gd name="connsiteY0" fmla="*/ 21552 h 153251"/>
                <a:gd name="connsiteX1" fmla="*/ 156779 w 434073"/>
                <a:gd name="connsiteY1" fmla="*/ 99099 h 153251"/>
                <a:gd name="connsiteX2" fmla="*/ 434073 w 434073"/>
                <a:gd name="connsiteY2" fmla="*/ 141021 h 153251"/>
                <a:gd name="connsiteX3" fmla="*/ 100614 w 434073"/>
                <a:gd name="connsiteY3" fmla="*/ 131691 h 153251"/>
                <a:gd name="connsiteX4" fmla="*/ 698 w 434073"/>
                <a:gd name="connsiteY4" fmla="*/ 102995 h 153251"/>
                <a:gd name="connsiteX5" fmla="*/ 0 w 434073"/>
                <a:gd name="connsiteY5" fmla="*/ 0 h 153251"/>
                <a:gd name="connsiteX6" fmla="*/ 103044 w 434073"/>
                <a:gd name="connsiteY6" fmla="*/ 21552 h 153251"/>
                <a:gd name="connsiteX0" fmla="*/ 103044 w 434073"/>
                <a:gd name="connsiteY0" fmla="*/ 21552 h 148605"/>
                <a:gd name="connsiteX1" fmla="*/ 156779 w 434073"/>
                <a:gd name="connsiteY1" fmla="*/ 9909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  <a:gd name="connsiteX0" fmla="*/ 103044 w 434073"/>
                <a:gd name="connsiteY0" fmla="*/ 21552 h 148605"/>
                <a:gd name="connsiteX1" fmla="*/ 177740 w 434073"/>
                <a:gd name="connsiteY1" fmla="*/ 9385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073" h="148605">
                  <a:moveTo>
                    <a:pt x="103044" y="21552"/>
                  </a:moveTo>
                  <a:cubicBezTo>
                    <a:pt x="96999" y="46767"/>
                    <a:pt x="122569" y="73948"/>
                    <a:pt x="177740" y="93859"/>
                  </a:cubicBezTo>
                  <a:cubicBezTo>
                    <a:pt x="232912" y="113771"/>
                    <a:pt x="310665" y="138199"/>
                    <a:pt x="434073" y="141021"/>
                  </a:cubicBezTo>
                  <a:cubicBezTo>
                    <a:pt x="303909" y="155884"/>
                    <a:pt x="219580" y="146829"/>
                    <a:pt x="100614" y="131691"/>
                  </a:cubicBezTo>
                  <a:cubicBezTo>
                    <a:pt x="65721" y="124507"/>
                    <a:pt x="18658" y="124546"/>
                    <a:pt x="698" y="102995"/>
                  </a:cubicBezTo>
                  <a:cubicBezTo>
                    <a:pt x="-328" y="67076"/>
                    <a:pt x="1026" y="35919"/>
                    <a:pt x="0" y="0"/>
                  </a:cubicBezTo>
                  <a:cubicBezTo>
                    <a:pt x="35142" y="11153"/>
                    <a:pt x="53614" y="24686"/>
                    <a:pt x="103044" y="2155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 rot="21323529">
              <a:off x="3940922" y="1317310"/>
              <a:ext cx="78880" cy="18907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1" name="Rounded Rectangle 8"/>
            <p:cNvSpPr/>
            <p:nvPr/>
          </p:nvSpPr>
          <p:spPr>
            <a:xfrm>
              <a:off x="3733866" y="1290529"/>
              <a:ext cx="303194" cy="62317"/>
            </a:xfrm>
            <a:custGeom>
              <a:avLst/>
              <a:gdLst>
                <a:gd name="connsiteX0" fmla="*/ 0 w 533400"/>
                <a:gd name="connsiteY0" fmla="*/ 25401 h 152400"/>
                <a:gd name="connsiteX1" fmla="*/ 25401 w 533400"/>
                <a:gd name="connsiteY1" fmla="*/ 0 h 152400"/>
                <a:gd name="connsiteX2" fmla="*/ 507999 w 533400"/>
                <a:gd name="connsiteY2" fmla="*/ 0 h 152400"/>
                <a:gd name="connsiteX3" fmla="*/ 533400 w 533400"/>
                <a:gd name="connsiteY3" fmla="*/ 25401 h 152400"/>
                <a:gd name="connsiteX4" fmla="*/ 533400 w 533400"/>
                <a:gd name="connsiteY4" fmla="*/ 126999 h 152400"/>
                <a:gd name="connsiteX5" fmla="*/ 507999 w 533400"/>
                <a:gd name="connsiteY5" fmla="*/ 152400 h 152400"/>
                <a:gd name="connsiteX6" fmla="*/ 25401 w 533400"/>
                <a:gd name="connsiteY6" fmla="*/ 152400 h 152400"/>
                <a:gd name="connsiteX7" fmla="*/ 0 w 533400"/>
                <a:gd name="connsiteY7" fmla="*/ 126999 h 152400"/>
                <a:gd name="connsiteX8" fmla="*/ 0 w 533400"/>
                <a:gd name="connsiteY8" fmla="*/ 25401 h 152400"/>
                <a:gd name="connsiteX0" fmla="*/ 0 w 533400"/>
                <a:gd name="connsiteY0" fmla="*/ 25401 h 169333"/>
                <a:gd name="connsiteX1" fmla="*/ 25401 w 533400"/>
                <a:gd name="connsiteY1" fmla="*/ 0 h 169333"/>
                <a:gd name="connsiteX2" fmla="*/ 507999 w 533400"/>
                <a:gd name="connsiteY2" fmla="*/ 0 h 169333"/>
                <a:gd name="connsiteX3" fmla="*/ 533400 w 533400"/>
                <a:gd name="connsiteY3" fmla="*/ 25401 h 169333"/>
                <a:gd name="connsiteX4" fmla="*/ 533400 w 533400"/>
                <a:gd name="connsiteY4" fmla="*/ 126999 h 169333"/>
                <a:gd name="connsiteX5" fmla="*/ 507999 w 533400"/>
                <a:gd name="connsiteY5" fmla="*/ 152400 h 169333"/>
                <a:gd name="connsiteX6" fmla="*/ 25401 w 533400"/>
                <a:gd name="connsiteY6" fmla="*/ 152400 h 169333"/>
                <a:gd name="connsiteX7" fmla="*/ 0 w 533400"/>
                <a:gd name="connsiteY7" fmla="*/ 126999 h 169333"/>
                <a:gd name="connsiteX8" fmla="*/ 0 w 533400"/>
                <a:gd name="connsiteY8" fmla="*/ 25401 h 169333"/>
                <a:gd name="connsiteX0" fmla="*/ 0 w 533400"/>
                <a:gd name="connsiteY0" fmla="*/ 25401 h 176713"/>
                <a:gd name="connsiteX1" fmla="*/ 25401 w 533400"/>
                <a:gd name="connsiteY1" fmla="*/ 0 h 176713"/>
                <a:gd name="connsiteX2" fmla="*/ 507999 w 533400"/>
                <a:gd name="connsiteY2" fmla="*/ 0 h 176713"/>
                <a:gd name="connsiteX3" fmla="*/ 533400 w 533400"/>
                <a:gd name="connsiteY3" fmla="*/ 25401 h 176713"/>
                <a:gd name="connsiteX4" fmla="*/ 533400 w 533400"/>
                <a:gd name="connsiteY4" fmla="*/ 126999 h 176713"/>
                <a:gd name="connsiteX5" fmla="*/ 507999 w 533400"/>
                <a:gd name="connsiteY5" fmla="*/ 152400 h 176713"/>
                <a:gd name="connsiteX6" fmla="*/ 25401 w 533400"/>
                <a:gd name="connsiteY6" fmla="*/ 152400 h 176713"/>
                <a:gd name="connsiteX7" fmla="*/ 0 w 533400"/>
                <a:gd name="connsiteY7" fmla="*/ 126999 h 176713"/>
                <a:gd name="connsiteX8" fmla="*/ 0 w 533400"/>
                <a:gd name="connsiteY8" fmla="*/ 25401 h 176713"/>
                <a:gd name="connsiteX0" fmla="*/ 0 w 533400"/>
                <a:gd name="connsiteY0" fmla="*/ 25401 h 181347"/>
                <a:gd name="connsiteX1" fmla="*/ 25401 w 533400"/>
                <a:gd name="connsiteY1" fmla="*/ 0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5401 h 181347"/>
                <a:gd name="connsiteX1" fmla="*/ 51421 w 533400"/>
                <a:gd name="connsiteY1" fmla="*/ 52388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490652 w 533400"/>
                <a:gd name="connsiteY2" fmla="*/ 41817 h 158870"/>
                <a:gd name="connsiteX3" fmla="*/ 533400 w 533400"/>
                <a:gd name="connsiteY3" fmla="*/ 2924 h 158870"/>
                <a:gd name="connsiteX4" fmla="*/ 533400 w 533400"/>
                <a:gd name="connsiteY4" fmla="*/ 104522 h 158870"/>
                <a:gd name="connsiteX5" fmla="*/ 512405 w 533400"/>
                <a:gd name="connsiteY5" fmla="*/ 139448 h 158870"/>
                <a:gd name="connsiteX6" fmla="*/ 25401 w 533400"/>
                <a:gd name="connsiteY6" fmla="*/ 129923 h 158870"/>
                <a:gd name="connsiteX7" fmla="*/ 0 w 533400"/>
                <a:gd name="connsiteY7" fmla="*/ 104522 h 158870"/>
                <a:gd name="connsiteX8" fmla="*/ 0 w 533400"/>
                <a:gd name="connsiteY8" fmla="*/ 2924 h 158870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533400 w 533400"/>
                <a:gd name="connsiteY2" fmla="*/ 2924 h 158870"/>
                <a:gd name="connsiteX3" fmla="*/ 533400 w 533400"/>
                <a:gd name="connsiteY3" fmla="*/ 104522 h 158870"/>
                <a:gd name="connsiteX4" fmla="*/ 512405 w 533400"/>
                <a:gd name="connsiteY4" fmla="*/ 139448 h 158870"/>
                <a:gd name="connsiteX5" fmla="*/ 25401 w 533400"/>
                <a:gd name="connsiteY5" fmla="*/ 129923 h 158870"/>
                <a:gd name="connsiteX6" fmla="*/ 0 w 533400"/>
                <a:gd name="connsiteY6" fmla="*/ 104522 h 158870"/>
                <a:gd name="connsiteX7" fmla="*/ 0 w 533400"/>
                <a:gd name="connsiteY7" fmla="*/ 2924 h 158870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2665 h 158611"/>
                <a:gd name="connsiteX1" fmla="*/ 533400 w 533400"/>
                <a:gd name="connsiteY1" fmla="*/ 2665 h 158611"/>
                <a:gd name="connsiteX2" fmla="*/ 533400 w 533400"/>
                <a:gd name="connsiteY2" fmla="*/ 104263 h 158611"/>
                <a:gd name="connsiteX3" fmla="*/ 512405 w 533400"/>
                <a:gd name="connsiteY3" fmla="*/ 139189 h 158611"/>
                <a:gd name="connsiteX4" fmla="*/ 25401 w 533400"/>
                <a:gd name="connsiteY4" fmla="*/ 129664 h 158611"/>
                <a:gd name="connsiteX5" fmla="*/ 0 w 533400"/>
                <a:gd name="connsiteY5" fmla="*/ 104263 h 158611"/>
                <a:gd name="connsiteX6" fmla="*/ 0 w 533400"/>
                <a:gd name="connsiteY6" fmla="*/ 2665 h 158611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1231 w 533400"/>
                <a:gd name="connsiteY1" fmla="*/ 4763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155946">
                  <a:moveTo>
                    <a:pt x="0" y="0"/>
                  </a:moveTo>
                  <a:cubicBezTo>
                    <a:pt x="36861" y="54505"/>
                    <a:pt x="509548" y="61649"/>
                    <a:pt x="531231" y="4763"/>
                  </a:cubicBezTo>
                  <a:lnTo>
                    <a:pt x="533400" y="101598"/>
                  </a:lnTo>
                  <a:cubicBezTo>
                    <a:pt x="533400" y="115627"/>
                    <a:pt x="526434" y="136524"/>
                    <a:pt x="512405" y="136524"/>
                  </a:cubicBezTo>
                  <a:cubicBezTo>
                    <a:pt x="432501" y="162717"/>
                    <a:pt x="198174" y="165099"/>
                    <a:pt x="25401" y="126999"/>
                  </a:cubicBezTo>
                  <a:cubicBezTo>
                    <a:pt x="11372" y="126999"/>
                    <a:pt x="0" y="115627"/>
                    <a:pt x="0" y="10159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7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99" name="Oval 198"/>
          <p:cNvSpPr/>
          <p:nvPr/>
        </p:nvSpPr>
        <p:spPr>
          <a:xfrm flipV="1">
            <a:off x="3494463" y="4033599"/>
            <a:ext cx="259769" cy="47709"/>
          </a:xfrm>
          <a:prstGeom prst="ellipse">
            <a:avLst/>
          </a:prstGeom>
          <a:solidFill>
            <a:schemeClr val="accent5">
              <a:lumMod val="20000"/>
              <a:lumOff val="80000"/>
              <a:alpha val="9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3" name="Freeform 202"/>
          <p:cNvSpPr/>
          <p:nvPr/>
        </p:nvSpPr>
        <p:spPr>
          <a:xfrm flipV="1">
            <a:off x="3494409" y="3961366"/>
            <a:ext cx="194069" cy="93043"/>
          </a:xfrm>
          <a:custGeom>
            <a:avLst/>
            <a:gdLst>
              <a:gd name="connsiteX0" fmla="*/ 55419 w 421794"/>
              <a:gd name="connsiteY0" fmla="*/ 21552 h 129309"/>
              <a:gd name="connsiteX1" fmla="*/ 113916 w 421794"/>
              <a:gd name="connsiteY1" fmla="*/ 80049 h 129309"/>
              <a:gd name="connsiteX2" fmla="*/ 421794 w 421794"/>
              <a:gd name="connsiteY2" fmla="*/ 98521 h 129309"/>
              <a:gd name="connsiteX3" fmla="*/ 107758 w 421794"/>
              <a:gd name="connsiteY3" fmla="*/ 129309 h 129309"/>
              <a:gd name="connsiteX4" fmla="*/ 3079 w 421794"/>
              <a:gd name="connsiteY4" fmla="*/ 107758 h 129309"/>
              <a:gd name="connsiteX5" fmla="*/ 0 w 421794"/>
              <a:gd name="connsiteY5" fmla="*/ 0 h 129309"/>
              <a:gd name="connsiteX6" fmla="*/ 55419 w 421794"/>
              <a:gd name="connsiteY6" fmla="*/ 21552 h 129309"/>
              <a:gd name="connsiteX0" fmla="*/ 57283 w 423658"/>
              <a:gd name="connsiteY0" fmla="*/ 21552 h 129309"/>
              <a:gd name="connsiteX1" fmla="*/ 115780 w 423658"/>
              <a:gd name="connsiteY1" fmla="*/ 80049 h 129309"/>
              <a:gd name="connsiteX2" fmla="*/ 423658 w 423658"/>
              <a:gd name="connsiteY2" fmla="*/ 98521 h 129309"/>
              <a:gd name="connsiteX3" fmla="*/ 109622 w 423658"/>
              <a:gd name="connsiteY3" fmla="*/ 129309 h 129309"/>
              <a:gd name="connsiteX4" fmla="*/ 180 w 423658"/>
              <a:gd name="connsiteY4" fmla="*/ 93470 h 129309"/>
              <a:gd name="connsiteX5" fmla="*/ 1864 w 423658"/>
              <a:gd name="connsiteY5" fmla="*/ 0 h 129309"/>
              <a:gd name="connsiteX6" fmla="*/ 57283 w 423658"/>
              <a:gd name="connsiteY6" fmla="*/ 21552 h 129309"/>
              <a:gd name="connsiteX0" fmla="*/ 57283 w 423658"/>
              <a:gd name="connsiteY0" fmla="*/ 21552 h 124547"/>
              <a:gd name="connsiteX1" fmla="*/ 115780 w 423658"/>
              <a:gd name="connsiteY1" fmla="*/ 80049 h 124547"/>
              <a:gd name="connsiteX2" fmla="*/ 423658 w 423658"/>
              <a:gd name="connsiteY2" fmla="*/ 98521 h 124547"/>
              <a:gd name="connsiteX3" fmla="*/ 109622 w 423658"/>
              <a:gd name="connsiteY3" fmla="*/ 124547 h 124547"/>
              <a:gd name="connsiteX4" fmla="*/ 180 w 423658"/>
              <a:gd name="connsiteY4" fmla="*/ 93470 h 124547"/>
              <a:gd name="connsiteX5" fmla="*/ 1864 w 423658"/>
              <a:gd name="connsiteY5" fmla="*/ 0 h 124547"/>
              <a:gd name="connsiteX6" fmla="*/ 57283 w 423658"/>
              <a:gd name="connsiteY6" fmla="*/ 21552 h 124547"/>
              <a:gd name="connsiteX0" fmla="*/ 57283 w 423658"/>
              <a:gd name="connsiteY0" fmla="*/ 21552 h 124888"/>
              <a:gd name="connsiteX1" fmla="*/ 115780 w 423658"/>
              <a:gd name="connsiteY1" fmla="*/ 80049 h 124888"/>
              <a:gd name="connsiteX2" fmla="*/ 423658 w 423658"/>
              <a:gd name="connsiteY2" fmla="*/ 98521 h 124888"/>
              <a:gd name="connsiteX3" fmla="*/ 109622 w 423658"/>
              <a:gd name="connsiteY3" fmla="*/ 124547 h 124888"/>
              <a:gd name="connsiteX4" fmla="*/ 180 w 423658"/>
              <a:gd name="connsiteY4" fmla="*/ 93470 h 124888"/>
              <a:gd name="connsiteX5" fmla="*/ 1864 w 423658"/>
              <a:gd name="connsiteY5" fmla="*/ 0 h 124888"/>
              <a:gd name="connsiteX6" fmla="*/ 57283 w 423658"/>
              <a:gd name="connsiteY6" fmla="*/ 21552 h 124888"/>
              <a:gd name="connsiteX0" fmla="*/ 57283 w 337933"/>
              <a:gd name="connsiteY0" fmla="*/ 21552 h 131009"/>
              <a:gd name="connsiteX1" fmla="*/ 115780 w 337933"/>
              <a:gd name="connsiteY1" fmla="*/ 80049 h 131009"/>
              <a:gd name="connsiteX2" fmla="*/ 337933 w 337933"/>
              <a:gd name="connsiteY2" fmla="*/ 127096 h 131009"/>
              <a:gd name="connsiteX3" fmla="*/ 109622 w 337933"/>
              <a:gd name="connsiteY3" fmla="*/ 124547 h 131009"/>
              <a:gd name="connsiteX4" fmla="*/ 180 w 337933"/>
              <a:gd name="connsiteY4" fmla="*/ 93470 h 131009"/>
              <a:gd name="connsiteX5" fmla="*/ 1864 w 337933"/>
              <a:gd name="connsiteY5" fmla="*/ 0 h 131009"/>
              <a:gd name="connsiteX6" fmla="*/ 57283 w 337933"/>
              <a:gd name="connsiteY6" fmla="*/ 21552 h 131009"/>
              <a:gd name="connsiteX0" fmla="*/ 57283 w 402227"/>
              <a:gd name="connsiteY0" fmla="*/ 21552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57283 w 402227"/>
              <a:gd name="connsiteY6" fmla="*/ 21552 h 126828"/>
              <a:gd name="connsiteX0" fmla="*/ 107289 w 402227"/>
              <a:gd name="connsiteY0" fmla="*/ 33458 h 126828"/>
              <a:gd name="connsiteX1" fmla="*/ 115780 w 402227"/>
              <a:gd name="connsiteY1" fmla="*/ 80049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26828"/>
              <a:gd name="connsiteX1" fmla="*/ 139593 w 402227"/>
              <a:gd name="connsiteY1" fmla="*/ 94336 h 126828"/>
              <a:gd name="connsiteX2" fmla="*/ 402227 w 402227"/>
              <a:gd name="connsiteY2" fmla="*/ 119952 h 126828"/>
              <a:gd name="connsiteX3" fmla="*/ 109622 w 402227"/>
              <a:gd name="connsiteY3" fmla="*/ 124547 h 126828"/>
              <a:gd name="connsiteX4" fmla="*/ 180 w 402227"/>
              <a:gd name="connsiteY4" fmla="*/ 93470 h 126828"/>
              <a:gd name="connsiteX5" fmla="*/ 1864 w 402227"/>
              <a:gd name="connsiteY5" fmla="*/ 0 h 126828"/>
              <a:gd name="connsiteX6" fmla="*/ 107289 w 402227"/>
              <a:gd name="connsiteY6" fmla="*/ 33458 h 126828"/>
              <a:gd name="connsiteX0" fmla="*/ 107289 w 402227"/>
              <a:gd name="connsiteY0" fmla="*/ 33458 h 132551"/>
              <a:gd name="connsiteX1" fmla="*/ 139593 w 402227"/>
              <a:gd name="connsiteY1" fmla="*/ 94336 h 132551"/>
              <a:gd name="connsiteX2" fmla="*/ 402227 w 402227"/>
              <a:gd name="connsiteY2" fmla="*/ 119952 h 132551"/>
              <a:gd name="connsiteX3" fmla="*/ 102478 w 402227"/>
              <a:gd name="connsiteY3" fmla="*/ 131691 h 132551"/>
              <a:gd name="connsiteX4" fmla="*/ 180 w 402227"/>
              <a:gd name="connsiteY4" fmla="*/ 93470 h 132551"/>
              <a:gd name="connsiteX5" fmla="*/ 1864 w 402227"/>
              <a:gd name="connsiteY5" fmla="*/ 0 h 132551"/>
              <a:gd name="connsiteX6" fmla="*/ 107289 w 402227"/>
              <a:gd name="connsiteY6" fmla="*/ 33458 h 132551"/>
              <a:gd name="connsiteX0" fmla="*/ 105425 w 400363"/>
              <a:gd name="connsiteY0" fmla="*/ 33458 h 132551"/>
              <a:gd name="connsiteX1" fmla="*/ 137729 w 400363"/>
              <a:gd name="connsiteY1" fmla="*/ 94336 h 132551"/>
              <a:gd name="connsiteX2" fmla="*/ 400363 w 400363"/>
              <a:gd name="connsiteY2" fmla="*/ 119952 h 132551"/>
              <a:gd name="connsiteX3" fmla="*/ 100614 w 400363"/>
              <a:gd name="connsiteY3" fmla="*/ 131691 h 132551"/>
              <a:gd name="connsiteX4" fmla="*/ 698 w 400363"/>
              <a:gd name="connsiteY4" fmla="*/ 102995 h 132551"/>
              <a:gd name="connsiteX5" fmla="*/ 0 w 400363"/>
              <a:gd name="connsiteY5" fmla="*/ 0 h 132551"/>
              <a:gd name="connsiteX6" fmla="*/ 105425 w 400363"/>
              <a:gd name="connsiteY6" fmla="*/ 33458 h 132551"/>
              <a:gd name="connsiteX0" fmla="*/ 105425 w 400363"/>
              <a:gd name="connsiteY0" fmla="*/ 33458 h 137507"/>
              <a:gd name="connsiteX1" fmla="*/ 137729 w 400363"/>
              <a:gd name="connsiteY1" fmla="*/ 94336 h 137507"/>
              <a:gd name="connsiteX2" fmla="*/ 400363 w 400363"/>
              <a:gd name="connsiteY2" fmla="*/ 119952 h 137507"/>
              <a:gd name="connsiteX3" fmla="*/ 100614 w 400363"/>
              <a:gd name="connsiteY3" fmla="*/ 131691 h 137507"/>
              <a:gd name="connsiteX4" fmla="*/ 698 w 400363"/>
              <a:gd name="connsiteY4" fmla="*/ 102995 h 137507"/>
              <a:gd name="connsiteX5" fmla="*/ 0 w 400363"/>
              <a:gd name="connsiteY5" fmla="*/ 0 h 137507"/>
              <a:gd name="connsiteX6" fmla="*/ 105425 w 400363"/>
              <a:gd name="connsiteY6" fmla="*/ 33458 h 137507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5425 w 400363"/>
              <a:gd name="connsiteY0" fmla="*/ 33458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5425 w 400363"/>
              <a:gd name="connsiteY6" fmla="*/ 33458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37729 w 400363"/>
              <a:gd name="connsiteY1" fmla="*/ 94336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00363"/>
              <a:gd name="connsiteY0" fmla="*/ 21552 h 141413"/>
              <a:gd name="connsiteX1" fmla="*/ 156779 w 400363"/>
              <a:gd name="connsiteY1" fmla="*/ 99099 h 141413"/>
              <a:gd name="connsiteX2" fmla="*/ 400363 w 400363"/>
              <a:gd name="connsiteY2" fmla="*/ 119952 h 141413"/>
              <a:gd name="connsiteX3" fmla="*/ 100614 w 400363"/>
              <a:gd name="connsiteY3" fmla="*/ 131691 h 141413"/>
              <a:gd name="connsiteX4" fmla="*/ 698 w 400363"/>
              <a:gd name="connsiteY4" fmla="*/ 102995 h 141413"/>
              <a:gd name="connsiteX5" fmla="*/ 0 w 400363"/>
              <a:gd name="connsiteY5" fmla="*/ 0 h 141413"/>
              <a:gd name="connsiteX6" fmla="*/ 103044 w 400363"/>
              <a:gd name="connsiteY6" fmla="*/ 21552 h 141413"/>
              <a:gd name="connsiteX0" fmla="*/ 103044 w 434073"/>
              <a:gd name="connsiteY0" fmla="*/ 21552 h 153251"/>
              <a:gd name="connsiteX1" fmla="*/ 156779 w 434073"/>
              <a:gd name="connsiteY1" fmla="*/ 99099 h 153251"/>
              <a:gd name="connsiteX2" fmla="*/ 434073 w 434073"/>
              <a:gd name="connsiteY2" fmla="*/ 141021 h 153251"/>
              <a:gd name="connsiteX3" fmla="*/ 100614 w 434073"/>
              <a:gd name="connsiteY3" fmla="*/ 131691 h 153251"/>
              <a:gd name="connsiteX4" fmla="*/ 698 w 434073"/>
              <a:gd name="connsiteY4" fmla="*/ 102995 h 153251"/>
              <a:gd name="connsiteX5" fmla="*/ 0 w 434073"/>
              <a:gd name="connsiteY5" fmla="*/ 0 h 153251"/>
              <a:gd name="connsiteX6" fmla="*/ 103044 w 434073"/>
              <a:gd name="connsiteY6" fmla="*/ 21552 h 153251"/>
              <a:gd name="connsiteX0" fmla="*/ 103044 w 434073"/>
              <a:gd name="connsiteY0" fmla="*/ 21552 h 148605"/>
              <a:gd name="connsiteX1" fmla="*/ 156779 w 434073"/>
              <a:gd name="connsiteY1" fmla="*/ 9909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  <a:gd name="connsiteX0" fmla="*/ 103044 w 434073"/>
              <a:gd name="connsiteY0" fmla="*/ 21552 h 148605"/>
              <a:gd name="connsiteX1" fmla="*/ 177740 w 434073"/>
              <a:gd name="connsiteY1" fmla="*/ 93859 h 148605"/>
              <a:gd name="connsiteX2" fmla="*/ 434073 w 434073"/>
              <a:gd name="connsiteY2" fmla="*/ 141021 h 148605"/>
              <a:gd name="connsiteX3" fmla="*/ 100614 w 434073"/>
              <a:gd name="connsiteY3" fmla="*/ 131691 h 148605"/>
              <a:gd name="connsiteX4" fmla="*/ 698 w 434073"/>
              <a:gd name="connsiteY4" fmla="*/ 102995 h 148605"/>
              <a:gd name="connsiteX5" fmla="*/ 0 w 434073"/>
              <a:gd name="connsiteY5" fmla="*/ 0 h 148605"/>
              <a:gd name="connsiteX6" fmla="*/ 103044 w 434073"/>
              <a:gd name="connsiteY6" fmla="*/ 21552 h 14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073" h="148605">
                <a:moveTo>
                  <a:pt x="103044" y="21552"/>
                </a:moveTo>
                <a:cubicBezTo>
                  <a:pt x="96999" y="46767"/>
                  <a:pt x="122569" y="73948"/>
                  <a:pt x="177740" y="93859"/>
                </a:cubicBezTo>
                <a:cubicBezTo>
                  <a:pt x="232912" y="113771"/>
                  <a:pt x="310665" y="138199"/>
                  <a:pt x="434073" y="141021"/>
                </a:cubicBezTo>
                <a:cubicBezTo>
                  <a:pt x="303909" y="155884"/>
                  <a:pt x="219580" y="146829"/>
                  <a:pt x="100614" y="131691"/>
                </a:cubicBezTo>
                <a:cubicBezTo>
                  <a:pt x="65721" y="124507"/>
                  <a:pt x="18658" y="124546"/>
                  <a:pt x="698" y="102995"/>
                </a:cubicBezTo>
                <a:cubicBezTo>
                  <a:pt x="-328" y="67076"/>
                  <a:pt x="1026" y="35919"/>
                  <a:pt x="0" y="0"/>
                </a:cubicBezTo>
                <a:cubicBezTo>
                  <a:pt x="35142" y="11153"/>
                  <a:pt x="53614" y="24686"/>
                  <a:pt x="103044" y="21552"/>
                </a:cubicBezTo>
                <a:close/>
              </a:path>
            </a:pathLst>
          </a:custGeom>
          <a:solidFill>
            <a:schemeClr val="bg1">
              <a:lumMod val="8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4" name="Oval 203"/>
          <p:cNvSpPr/>
          <p:nvPr/>
        </p:nvSpPr>
        <p:spPr>
          <a:xfrm rot="276471" flipV="1">
            <a:off x="3673320" y="3987508"/>
            <a:ext cx="68136" cy="29624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5" name="Rounded Rectangle 8"/>
          <p:cNvSpPr/>
          <p:nvPr/>
        </p:nvSpPr>
        <p:spPr>
          <a:xfrm flipV="1">
            <a:off x="3494466" y="3961453"/>
            <a:ext cx="261898" cy="97639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07" name="Group 206"/>
          <p:cNvGrpSpPr/>
          <p:nvPr/>
        </p:nvGrpSpPr>
        <p:grpSpPr>
          <a:xfrm flipV="1">
            <a:off x="3494298" y="3958105"/>
            <a:ext cx="261955" cy="97727"/>
            <a:chOff x="3733800" y="1290529"/>
            <a:chExt cx="303260" cy="62373"/>
          </a:xfrm>
        </p:grpSpPr>
        <p:sp>
          <p:nvSpPr>
            <p:cNvPr id="208" name="Freeform 207"/>
            <p:cNvSpPr/>
            <p:nvPr/>
          </p:nvSpPr>
          <p:spPr>
            <a:xfrm>
              <a:off x="3733800" y="1293518"/>
              <a:ext cx="224670" cy="59384"/>
            </a:xfrm>
            <a:custGeom>
              <a:avLst/>
              <a:gdLst>
                <a:gd name="connsiteX0" fmla="*/ 55419 w 421794"/>
                <a:gd name="connsiteY0" fmla="*/ 21552 h 129309"/>
                <a:gd name="connsiteX1" fmla="*/ 113916 w 421794"/>
                <a:gd name="connsiteY1" fmla="*/ 80049 h 129309"/>
                <a:gd name="connsiteX2" fmla="*/ 421794 w 421794"/>
                <a:gd name="connsiteY2" fmla="*/ 98521 h 129309"/>
                <a:gd name="connsiteX3" fmla="*/ 107758 w 421794"/>
                <a:gd name="connsiteY3" fmla="*/ 129309 h 129309"/>
                <a:gd name="connsiteX4" fmla="*/ 3079 w 421794"/>
                <a:gd name="connsiteY4" fmla="*/ 107758 h 129309"/>
                <a:gd name="connsiteX5" fmla="*/ 0 w 421794"/>
                <a:gd name="connsiteY5" fmla="*/ 0 h 129309"/>
                <a:gd name="connsiteX6" fmla="*/ 55419 w 421794"/>
                <a:gd name="connsiteY6" fmla="*/ 21552 h 129309"/>
                <a:gd name="connsiteX0" fmla="*/ 57283 w 423658"/>
                <a:gd name="connsiteY0" fmla="*/ 21552 h 129309"/>
                <a:gd name="connsiteX1" fmla="*/ 115780 w 423658"/>
                <a:gd name="connsiteY1" fmla="*/ 80049 h 129309"/>
                <a:gd name="connsiteX2" fmla="*/ 423658 w 423658"/>
                <a:gd name="connsiteY2" fmla="*/ 98521 h 129309"/>
                <a:gd name="connsiteX3" fmla="*/ 109622 w 423658"/>
                <a:gd name="connsiteY3" fmla="*/ 129309 h 129309"/>
                <a:gd name="connsiteX4" fmla="*/ 180 w 423658"/>
                <a:gd name="connsiteY4" fmla="*/ 93470 h 129309"/>
                <a:gd name="connsiteX5" fmla="*/ 1864 w 423658"/>
                <a:gd name="connsiteY5" fmla="*/ 0 h 129309"/>
                <a:gd name="connsiteX6" fmla="*/ 57283 w 423658"/>
                <a:gd name="connsiteY6" fmla="*/ 21552 h 129309"/>
                <a:gd name="connsiteX0" fmla="*/ 57283 w 423658"/>
                <a:gd name="connsiteY0" fmla="*/ 21552 h 124547"/>
                <a:gd name="connsiteX1" fmla="*/ 115780 w 423658"/>
                <a:gd name="connsiteY1" fmla="*/ 80049 h 124547"/>
                <a:gd name="connsiteX2" fmla="*/ 423658 w 423658"/>
                <a:gd name="connsiteY2" fmla="*/ 98521 h 124547"/>
                <a:gd name="connsiteX3" fmla="*/ 109622 w 423658"/>
                <a:gd name="connsiteY3" fmla="*/ 124547 h 124547"/>
                <a:gd name="connsiteX4" fmla="*/ 180 w 423658"/>
                <a:gd name="connsiteY4" fmla="*/ 93470 h 124547"/>
                <a:gd name="connsiteX5" fmla="*/ 1864 w 423658"/>
                <a:gd name="connsiteY5" fmla="*/ 0 h 124547"/>
                <a:gd name="connsiteX6" fmla="*/ 57283 w 423658"/>
                <a:gd name="connsiteY6" fmla="*/ 21552 h 124547"/>
                <a:gd name="connsiteX0" fmla="*/ 57283 w 423658"/>
                <a:gd name="connsiteY0" fmla="*/ 21552 h 124888"/>
                <a:gd name="connsiteX1" fmla="*/ 115780 w 423658"/>
                <a:gd name="connsiteY1" fmla="*/ 80049 h 124888"/>
                <a:gd name="connsiteX2" fmla="*/ 423658 w 423658"/>
                <a:gd name="connsiteY2" fmla="*/ 98521 h 124888"/>
                <a:gd name="connsiteX3" fmla="*/ 109622 w 423658"/>
                <a:gd name="connsiteY3" fmla="*/ 124547 h 124888"/>
                <a:gd name="connsiteX4" fmla="*/ 180 w 423658"/>
                <a:gd name="connsiteY4" fmla="*/ 93470 h 124888"/>
                <a:gd name="connsiteX5" fmla="*/ 1864 w 423658"/>
                <a:gd name="connsiteY5" fmla="*/ 0 h 124888"/>
                <a:gd name="connsiteX6" fmla="*/ 57283 w 423658"/>
                <a:gd name="connsiteY6" fmla="*/ 21552 h 124888"/>
                <a:gd name="connsiteX0" fmla="*/ 57283 w 337933"/>
                <a:gd name="connsiteY0" fmla="*/ 21552 h 131009"/>
                <a:gd name="connsiteX1" fmla="*/ 115780 w 337933"/>
                <a:gd name="connsiteY1" fmla="*/ 80049 h 131009"/>
                <a:gd name="connsiteX2" fmla="*/ 337933 w 337933"/>
                <a:gd name="connsiteY2" fmla="*/ 127096 h 131009"/>
                <a:gd name="connsiteX3" fmla="*/ 109622 w 337933"/>
                <a:gd name="connsiteY3" fmla="*/ 124547 h 131009"/>
                <a:gd name="connsiteX4" fmla="*/ 180 w 337933"/>
                <a:gd name="connsiteY4" fmla="*/ 93470 h 131009"/>
                <a:gd name="connsiteX5" fmla="*/ 1864 w 337933"/>
                <a:gd name="connsiteY5" fmla="*/ 0 h 131009"/>
                <a:gd name="connsiteX6" fmla="*/ 57283 w 337933"/>
                <a:gd name="connsiteY6" fmla="*/ 21552 h 131009"/>
                <a:gd name="connsiteX0" fmla="*/ 57283 w 402227"/>
                <a:gd name="connsiteY0" fmla="*/ 21552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57283 w 402227"/>
                <a:gd name="connsiteY6" fmla="*/ 21552 h 126828"/>
                <a:gd name="connsiteX0" fmla="*/ 107289 w 402227"/>
                <a:gd name="connsiteY0" fmla="*/ 33458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26828"/>
                <a:gd name="connsiteX1" fmla="*/ 139593 w 402227"/>
                <a:gd name="connsiteY1" fmla="*/ 94336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32551"/>
                <a:gd name="connsiteX1" fmla="*/ 139593 w 402227"/>
                <a:gd name="connsiteY1" fmla="*/ 94336 h 132551"/>
                <a:gd name="connsiteX2" fmla="*/ 402227 w 402227"/>
                <a:gd name="connsiteY2" fmla="*/ 119952 h 132551"/>
                <a:gd name="connsiteX3" fmla="*/ 102478 w 402227"/>
                <a:gd name="connsiteY3" fmla="*/ 131691 h 132551"/>
                <a:gd name="connsiteX4" fmla="*/ 180 w 402227"/>
                <a:gd name="connsiteY4" fmla="*/ 93470 h 132551"/>
                <a:gd name="connsiteX5" fmla="*/ 1864 w 402227"/>
                <a:gd name="connsiteY5" fmla="*/ 0 h 132551"/>
                <a:gd name="connsiteX6" fmla="*/ 107289 w 402227"/>
                <a:gd name="connsiteY6" fmla="*/ 33458 h 132551"/>
                <a:gd name="connsiteX0" fmla="*/ 105425 w 400363"/>
                <a:gd name="connsiteY0" fmla="*/ 33458 h 132551"/>
                <a:gd name="connsiteX1" fmla="*/ 137729 w 400363"/>
                <a:gd name="connsiteY1" fmla="*/ 94336 h 132551"/>
                <a:gd name="connsiteX2" fmla="*/ 400363 w 400363"/>
                <a:gd name="connsiteY2" fmla="*/ 119952 h 132551"/>
                <a:gd name="connsiteX3" fmla="*/ 100614 w 400363"/>
                <a:gd name="connsiteY3" fmla="*/ 131691 h 132551"/>
                <a:gd name="connsiteX4" fmla="*/ 698 w 400363"/>
                <a:gd name="connsiteY4" fmla="*/ 102995 h 132551"/>
                <a:gd name="connsiteX5" fmla="*/ 0 w 400363"/>
                <a:gd name="connsiteY5" fmla="*/ 0 h 132551"/>
                <a:gd name="connsiteX6" fmla="*/ 105425 w 400363"/>
                <a:gd name="connsiteY6" fmla="*/ 33458 h 132551"/>
                <a:gd name="connsiteX0" fmla="*/ 105425 w 400363"/>
                <a:gd name="connsiteY0" fmla="*/ 33458 h 137507"/>
                <a:gd name="connsiteX1" fmla="*/ 137729 w 400363"/>
                <a:gd name="connsiteY1" fmla="*/ 94336 h 137507"/>
                <a:gd name="connsiteX2" fmla="*/ 400363 w 400363"/>
                <a:gd name="connsiteY2" fmla="*/ 119952 h 137507"/>
                <a:gd name="connsiteX3" fmla="*/ 100614 w 400363"/>
                <a:gd name="connsiteY3" fmla="*/ 131691 h 137507"/>
                <a:gd name="connsiteX4" fmla="*/ 698 w 400363"/>
                <a:gd name="connsiteY4" fmla="*/ 102995 h 137507"/>
                <a:gd name="connsiteX5" fmla="*/ 0 w 400363"/>
                <a:gd name="connsiteY5" fmla="*/ 0 h 137507"/>
                <a:gd name="connsiteX6" fmla="*/ 105425 w 400363"/>
                <a:gd name="connsiteY6" fmla="*/ 33458 h 137507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56779 w 400363"/>
                <a:gd name="connsiteY1" fmla="*/ 99099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34073"/>
                <a:gd name="connsiteY0" fmla="*/ 21552 h 153251"/>
                <a:gd name="connsiteX1" fmla="*/ 156779 w 434073"/>
                <a:gd name="connsiteY1" fmla="*/ 99099 h 153251"/>
                <a:gd name="connsiteX2" fmla="*/ 434073 w 434073"/>
                <a:gd name="connsiteY2" fmla="*/ 141021 h 153251"/>
                <a:gd name="connsiteX3" fmla="*/ 100614 w 434073"/>
                <a:gd name="connsiteY3" fmla="*/ 131691 h 153251"/>
                <a:gd name="connsiteX4" fmla="*/ 698 w 434073"/>
                <a:gd name="connsiteY4" fmla="*/ 102995 h 153251"/>
                <a:gd name="connsiteX5" fmla="*/ 0 w 434073"/>
                <a:gd name="connsiteY5" fmla="*/ 0 h 153251"/>
                <a:gd name="connsiteX6" fmla="*/ 103044 w 434073"/>
                <a:gd name="connsiteY6" fmla="*/ 21552 h 153251"/>
                <a:gd name="connsiteX0" fmla="*/ 103044 w 434073"/>
                <a:gd name="connsiteY0" fmla="*/ 21552 h 148605"/>
                <a:gd name="connsiteX1" fmla="*/ 156779 w 434073"/>
                <a:gd name="connsiteY1" fmla="*/ 9909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  <a:gd name="connsiteX0" fmla="*/ 103044 w 434073"/>
                <a:gd name="connsiteY0" fmla="*/ 21552 h 148605"/>
                <a:gd name="connsiteX1" fmla="*/ 177740 w 434073"/>
                <a:gd name="connsiteY1" fmla="*/ 9385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073" h="148605">
                  <a:moveTo>
                    <a:pt x="103044" y="21552"/>
                  </a:moveTo>
                  <a:cubicBezTo>
                    <a:pt x="96999" y="46767"/>
                    <a:pt x="122569" y="73948"/>
                    <a:pt x="177740" y="93859"/>
                  </a:cubicBezTo>
                  <a:cubicBezTo>
                    <a:pt x="232912" y="113771"/>
                    <a:pt x="310665" y="138199"/>
                    <a:pt x="434073" y="141021"/>
                  </a:cubicBezTo>
                  <a:cubicBezTo>
                    <a:pt x="303909" y="155884"/>
                    <a:pt x="219580" y="146829"/>
                    <a:pt x="100614" y="131691"/>
                  </a:cubicBezTo>
                  <a:cubicBezTo>
                    <a:pt x="65721" y="124507"/>
                    <a:pt x="18658" y="124546"/>
                    <a:pt x="698" y="102995"/>
                  </a:cubicBezTo>
                  <a:cubicBezTo>
                    <a:pt x="-328" y="67076"/>
                    <a:pt x="1026" y="35919"/>
                    <a:pt x="0" y="0"/>
                  </a:cubicBezTo>
                  <a:cubicBezTo>
                    <a:pt x="35142" y="11153"/>
                    <a:pt x="53614" y="24686"/>
                    <a:pt x="103044" y="2155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7" name="Oval 226"/>
            <p:cNvSpPr/>
            <p:nvPr/>
          </p:nvSpPr>
          <p:spPr>
            <a:xfrm rot="21323529">
              <a:off x="3940922" y="1317310"/>
              <a:ext cx="78880" cy="18907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8" name="Rounded Rectangle 8"/>
            <p:cNvSpPr/>
            <p:nvPr/>
          </p:nvSpPr>
          <p:spPr>
            <a:xfrm>
              <a:off x="3733866" y="1290529"/>
              <a:ext cx="303194" cy="62317"/>
            </a:xfrm>
            <a:custGeom>
              <a:avLst/>
              <a:gdLst>
                <a:gd name="connsiteX0" fmla="*/ 0 w 533400"/>
                <a:gd name="connsiteY0" fmla="*/ 25401 h 152400"/>
                <a:gd name="connsiteX1" fmla="*/ 25401 w 533400"/>
                <a:gd name="connsiteY1" fmla="*/ 0 h 152400"/>
                <a:gd name="connsiteX2" fmla="*/ 507999 w 533400"/>
                <a:gd name="connsiteY2" fmla="*/ 0 h 152400"/>
                <a:gd name="connsiteX3" fmla="*/ 533400 w 533400"/>
                <a:gd name="connsiteY3" fmla="*/ 25401 h 152400"/>
                <a:gd name="connsiteX4" fmla="*/ 533400 w 533400"/>
                <a:gd name="connsiteY4" fmla="*/ 126999 h 152400"/>
                <a:gd name="connsiteX5" fmla="*/ 507999 w 533400"/>
                <a:gd name="connsiteY5" fmla="*/ 152400 h 152400"/>
                <a:gd name="connsiteX6" fmla="*/ 25401 w 533400"/>
                <a:gd name="connsiteY6" fmla="*/ 152400 h 152400"/>
                <a:gd name="connsiteX7" fmla="*/ 0 w 533400"/>
                <a:gd name="connsiteY7" fmla="*/ 126999 h 152400"/>
                <a:gd name="connsiteX8" fmla="*/ 0 w 533400"/>
                <a:gd name="connsiteY8" fmla="*/ 25401 h 152400"/>
                <a:gd name="connsiteX0" fmla="*/ 0 w 533400"/>
                <a:gd name="connsiteY0" fmla="*/ 25401 h 169333"/>
                <a:gd name="connsiteX1" fmla="*/ 25401 w 533400"/>
                <a:gd name="connsiteY1" fmla="*/ 0 h 169333"/>
                <a:gd name="connsiteX2" fmla="*/ 507999 w 533400"/>
                <a:gd name="connsiteY2" fmla="*/ 0 h 169333"/>
                <a:gd name="connsiteX3" fmla="*/ 533400 w 533400"/>
                <a:gd name="connsiteY3" fmla="*/ 25401 h 169333"/>
                <a:gd name="connsiteX4" fmla="*/ 533400 w 533400"/>
                <a:gd name="connsiteY4" fmla="*/ 126999 h 169333"/>
                <a:gd name="connsiteX5" fmla="*/ 507999 w 533400"/>
                <a:gd name="connsiteY5" fmla="*/ 152400 h 169333"/>
                <a:gd name="connsiteX6" fmla="*/ 25401 w 533400"/>
                <a:gd name="connsiteY6" fmla="*/ 152400 h 169333"/>
                <a:gd name="connsiteX7" fmla="*/ 0 w 533400"/>
                <a:gd name="connsiteY7" fmla="*/ 126999 h 169333"/>
                <a:gd name="connsiteX8" fmla="*/ 0 w 533400"/>
                <a:gd name="connsiteY8" fmla="*/ 25401 h 169333"/>
                <a:gd name="connsiteX0" fmla="*/ 0 w 533400"/>
                <a:gd name="connsiteY0" fmla="*/ 25401 h 176713"/>
                <a:gd name="connsiteX1" fmla="*/ 25401 w 533400"/>
                <a:gd name="connsiteY1" fmla="*/ 0 h 176713"/>
                <a:gd name="connsiteX2" fmla="*/ 507999 w 533400"/>
                <a:gd name="connsiteY2" fmla="*/ 0 h 176713"/>
                <a:gd name="connsiteX3" fmla="*/ 533400 w 533400"/>
                <a:gd name="connsiteY3" fmla="*/ 25401 h 176713"/>
                <a:gd name="connsiteX4" fmla="*/ 533400 w 533400"/>
                <a:gd name="connsiteY4" fmla="*/ 126999 h 176713"/>
                <a:gd name="connsiteX5" fmla="*/ 507999 w 533400"/>
                <a:gd name="connsiteY5" fmla="*/ 152400 h 176713"/>
                <a:gd name="connsiteX6" fmla="*/ 25401 w 533400"/>
                <a:gd name="connsiteY6" fmla="*/ 152400 h 176713"/>
                <a:gd name="connsiteX7" fmla="*/ 0 w 533400"/>
                <a:gd name="connsiteY7" fmla="*/ 126999 h 176713"/>
                <a:gd name="connsiteX8" fmla="*/ 0 w 533400"/>
                <a:gd name="connsiteY8" fmla="*/ 25401 h 176713"/>
                <a:gd name="connsiteX0" fmla="*/ 0 w 533400"/>
                <a:gd name="connsiteY0" fmla="*/ 25401 h 181347"/>
                <a:gd name="connsiteX1" fmla="*/ 25401 w 533400"/>
                <a:gd name="connsiteY1" fmla="*/ 0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5401 h 181347"/>
                <a:gd name="connsiteX1" fmla="*/ 51421 w 533400"/>
                <a:gd name="connsiteY1" fmla="*/ 52388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490652 w 533400"/>
                <a:gd name="connsiteY2" fmla="*/ 41817 h 158870"/>
                <a:gd name="connsiteX3" fmla="*/ 533400 w 533400"/>
                <a:gd name="connsiteY3" fmla="*/ 2924 h 158870"/>
                <a:gd name="connsiteX4" fmla="*/ 533400 w 533400"/>
                <a:gd name="connsiteY4" fmla="*/ 104522 h 158870"/>
                <a:gd name="connsiteX5" fmla="*/ 512405 w 533400"/>
                <a:gd name="connsiteY5" fmla="*/ 139448 h 158870"/>
                <a:gd name="connsiteX6" fmla="*/ 25401 w 533400"/>
                <a:gd name="connsiteY6" fmla="*/ 129923 h 158870"/>
                <a:gd name="connsiteX7" fmla="*/ 0 w 533400"/>
                <a:gd name="connsiteY7" fmla="*/ 104522 h 158870"/>
                <a:gd name="connsiteX8" fmla="*/ 0 w 533400"/>
                <a:gd name="connsiteY8" fmla="*/ 2924 h 158870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533400 w 533400"/>
                <a:gd name="connsiteY2" fmla="*/ 2924 h 158870"/>
                <a:gd name="connsiteX3" fmla="*/ 533400 w 533400"/>
                <a:gd name="connsiteY3" fmla="*/ 104522 h 158870"/>
                <a:gd name="connsiteX4" fmla="*/ 512405 w 533400"/>
                <a:gd name="connsiteY4" fmla="*/ 139448 h 158870"/>
                <a:gd name="connsiteX5" fmla="*/ 25401 w 533400"/>
                <a:gd name="connsiteY5" fmla="*/ 129923 h 158870"/>
                <a:gd name="connsiteX6" fmla="*/ 0 w 533400"/>
                <a:gd name="connsiteY6" fmla="*/ 104522 h 158870"/>
                <a:gd name="connsiteX7" fmla="*/ 0 w 533400"/>
                <a:gd name="connsiteY7" fmla="*/ 2924 h 158870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2665 h 158611"/>
                <a:gd name="connsiteX1" fmla="*/ 533400 w 533400"/>
                <a:gd name="connsiteY1" fmla="*/ 2665 h 158611"/>
                <a:gd name="connsiteX2" fmla="*/ 533400 w 533400"/>
                <a:gd name="connsiteY2" fmla="*/ 104263 h 158611"/>
                <a:gd name="connsiteX3" fmla="*/ 512405 w 533400"/>
                <a:gd name="connsiteY3" fmla="*/ 139189 h 158611"/>
                <a:gd name="connsiteX4" fmla="*/ 25401 w 533400"/>
                <a:gd name="connsiteY4" fmla="*/ 129664 h 158611"/>
                <a:gd name="connsiteX5" fmla="*/ 0 w 533400"/>
                <a:gd name="connsiteY5" fmla="*/ 104263 h 158611"/>
                <a:gd name="connsiteX6" fmla="*/ 0 w 533400"/>
                <a:gd name="connsiteY6" fmla="*/ 2665 h 158611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1231 w 533400"/>
                <a:gd name="connsiteY1" fmla="*/ 4763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155946">
                  <a:moveTo>
                    <a:pt x="0" y="0"/>
                  </a:moveTo>
                  <a:cubicBezTo>
                    <a:pt x="36861" y="54505"/>
                    <a:pt x="509548" y="61649"/>
                    <a:pt x="531231" y="4763"/>
                  </a:cubicBezTo>
                  <a:lnTo>
                    <a:pt x="533400" y="101598"/>
                  </a:lnTo>
                  <a:cubicBezTo>
                    <a:pt x="533400" y="115627"/>
                    <a:pt x="526434" y="136524"/>
                    <a:pt x="512405" y="136524"/>
                  </a:cubicBezTo>
                  <a:cubicBezTo>
                    <a:pt x="432501" y="162717"/>
                    <a:pt x="198174" y="165099"/>
                    <a:pt x="25401" y="126999"/>
                  </a:cubicBezTo>
                  <a:cubicBezTo>
                    <a:pt x="11372" y="126999"/>
                    <a:pt x="0" y="115627"/>
                    <a:pt x="0" y="10159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7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07238" y="1494359"/>
            <a:ext cx="236348" cy="2484640"/>
            <a:chOff x="3829412" y="1494359"/>
            <a:chExt cx="236348" cy="2484640"/>
          </a:xfrm>
        </p:grpSpPr>
        <p:sp>
          <p:nvSpPr>
            <p:cNvPr id="198" name="Rectangle 14"/>
            <p:cNvSpPr/>
            <p:nvPr/>
          </p:nvSpPr>
          <p:spPr>
            <a:xfrm flipH="1" flipV="1">
              <a:off x="3851977" y="1532063"/>
              <a:ext cx="73417" cy="2437413"/>
            </a:xfrm>
            <a:custGeom>
              <a:avLst/>
              <a:gdLst>
                <a:gd name="connsiteX0" fmla="*/ 0 w 62975"/>
                <a:gd name="connsiteY0" fmla="*/ 0 h 3733800"/>
                <a:gd name="connsiteX1" fmla="*/ 62975 w 62975"/>
                <a:gd name="connsiteY1" fmla="*/ 0 h 3733800"/>
                <a:gd name="connsiteX2" fmla="*/ 62975 w 62975"/>
                <a:gd name="connsiteY2" fmla="*/ 3733800 h 3733800"/>
                <a:gd name="connsiteX3" fmla="*/ 0 w 62975"/>
                <a:gd name="connsiteY3" fmla="*/ 3733800 h 3733800"/>
                <a:gd name="connsiteX4" fmla="*/ 0 w 62975"/>
                <a:gd name="connsiteY4" fmla="*/ 0 h 3733800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607 w 167478"/>
                <a:gd name="connsiteY4" fmla="*/ 3680182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8376 w 167478"/>
                <a:gd name="connsiteY4" fmla="*/ 3709574 h 3854631"/>
                <a:gd name="connsiteX5" fmla="*/ 104503 w 167478"/>
                <a:gd name="connsiteY5" fmla="*/ 0 h 3854631"/>
                <a:gd name="connsiteX0" fmla="*/ 97972 w 160947"/>
                <a:gd name="connsiteY0" fmla="*/ 0 h 3880757"/>
                <a:gd name="connsiteX1" fmla="*/ 160947 w 160947"/>
                <a:gd name="connsiteY1" fmla="*/ 0 h 3880757"/>
                <a:gd name="connsiteX2" fmla="*/ 160947 w 160947"/>
                <a:gd name="connsiteY2" fmla="*/ 3733800 h 3880757"/>
                <a:gd name="connsiteX3" fmla="*/ 0 w 160947"/>
                <a:gd name="connsiteY3" fmla="*/ 3880757 h 3880757"/>
                <a:gd name="connsiteX4" fmla="*/ 101845 w 160947"/>
                <a:gd name="connsiteY4" fmla="*/ 3709574 h 3880757"/>
                <a:gd name="connsiteX5" fmla="*/ 97972 w 160947"/>
                <a:gd name="connsiteY5" fmla="*/ 0 h 3880757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2381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2381 h 3890554"/>
                <a:gd name="connsiteX0" fmla="*/ 101238 w 164213"/>
                <a:gd name="connsiteY0" fmla="*/ 4762 h 3892935"/>
                <a:gd name="connsiteX1" fmla="*/ 164213 w 164213"/>
                <a:gd name="connsiteY1" fmla="*/ 0 h 3892935"/>
                <a:gd name="connsiteX2" fmla="*/ 164213 w 164213"/>
                <a:gd name="connsiteY2" fmla="*/ 3736181 h 3892935"/>
                <a:gd name="connsiteX3" fmla="*/ 0 w 164213"/>
                <a:gd name="connsiteY3" fmla="*/ 3892935 h 3892935"/>
                <a:gd name="connsiteX4" fmla="*/ 105111 w 164213"/>
                <a:gd name="connsiteY4" fmla="*/ 3711955 h 3892935"/>
                <a:gd name="connsiteX5" fmla="*/ 101238 w 164213"/>
                <a:gd name="connsiteY5" fmla="*/ 4762 h 389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213" h="3892935">
                  <a:moveTo>
                    <a:pt x="101238" y="4762"/>
                  </a:moveTo>
                  <a:lnTo>
                    <a:pt x="164213" y="0"/>
                  </a:lnTo>
                  <a:lnTo>
                    <a:pt x="164213" y="3736181"/>
                  </a:lnTo>
                  <a:cubicBezTo>
                    <a:pt x="160638" y="3796052"/>
                    <a:pt x="124406" y="3872252"/>
                    <a:pt x="0" y="3892935"/>
                  </a:cubicBezTo>
                  <a:cubicBezTo>
                    <a:pt x="72048" y="3851114"/>
                    <a:pt x="104909" y="3770105"/>
                    <a:pt x="105111" y="3711955"/>
                  </a:cubicBezTo>
                  <a:lnTo>
                    <a:pt x="101238" y="4762"/>
                  </a:lnTo>
                  <a:close/>
                </a:path>
              </a:pathLst>
            </a:custGeom>
            <a:solidFill>
              <a:schemeClr val="bg1">
                <a:lumMod val="7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1" name="Rectangle 14"/>
            <p:cNvSpPr/>
            <p:nvPr/>
          </p:nvSpPr>
          <p:spPr>
            <a:xfrm flipV="1">
              <a:off x="4002136" y="1578775"/>
              <a:ext cx="43135" cy="2388709"/>
            </a:xfrm>
            <a:custGeom>
              <a:avLst/>
              <a:gdLst>
                <a:gd name="connsiteX0" fmla="*/ 0 w 62975"/>
                <a:gd name="connsiteY0" fmla="*/ 0 h 3733800"/>
                <a:gd name="connsiteX1" fmla="*/ 62975 w 62975"/>
                <a:gd name="connsiteY1" fmla="*/ 0 h 3733800"/>
                <a:gd name="connsiteX2" fmla="*/ 62975 w 62975"/>
                <a:gd name="connsiteY2" fmla="*/ 3733800 h 3733800"/>
                <a:gd name="connsiteX3" fmla="*/ 0 w 62975"/>
                <a:gd name="connsiteY3" fmla="*/ 3733800 h 3733800"/>
                <a:gd name="connsiteX4" fmla="*/ 0 w 62975"/>
                <a:gd name="connsiteY4" fmla="*/ 0 h 3733800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607 w 167478"/>
                <a:gd name="connsiteY4" fmla="*/ 3680182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8376 w 167478"/>
                <a:gd name="connsiteY4" fmla="*/ 3709574 h 3854631"/>
                <a:gd name="connsiteX5" fmla="*/ 104503 w 167478"/>
                <a:gd name="connsiteY5" fmla="*/ 0 h 3854631"/>
                <a:gd name="connsiteX0" fmla="*/ 97972 w 160947"/>
                <a:gd name="connsiteY0" fmla="*/ 0 h 3880757"/>
                <a:gd name="connsiteX1" fmla="*/ 160947 w 160947"/>
                <a:gd name="connsiteY1" fmla="*/ 0 h 3880757"/>
                <a:gd name="connsiteX2" fmla="*/ 160947 w 160947"/>
                <a:gd name="connsiteY2" fmla="*/ 3733800 h 3880757"/>
                <a:gd name="connsiteX3" fmla="*/ 0 w 160947"/>
                <a:gd name="connsiteY3" fmla="*/ 3880757 h 3880757"/>
                <a:gd name="connsiteX4" fmla="*/ 101845 w 160947"/>
                <a:gd name="connsiteY4" fmla="*/ 3709574 h 3880757"/>
                <a:gd name="connsiteX5" fmla="*/ 97972 w 160947"/>
                <a:gd name="connsiteY5" fmla="*/ 0 h 3880757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1905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19050 h 3890554"/>
                <a:gd name="connsiteX0" fmla="*/ 101238 w 164213"/>
                <a:gd name="connsiteY0" fmla="*/ 7144 h 3878648"/>
                <a:gd name="connsiteX1" fmla="*/ 161831 w 164213"/>
                <a:gd name="connsiteY1" fmla="*/ 0 h 3878648"/>
                <a:gd name="connsiteX2" fmla="*/ 164213 w 164213"/>
                <a:gd name="connsiteY2" fmla="*/ 3721894 h 3878648"/>
                <a:gd name="connsiteX3" fmla="*/ 0 w 164213"/>
                <a:gd name="connsiteY3" fmla="*/ 3878648 h 3878648"/>
                <a:gd name="connsiteX4" fmla="*/ 105111 w 164213"/>
                <a:gd name="connsiteY4" fmla="*/ 3697668 h 3878648"/>
                <a:gd name="connsiteX5" fmla="*/ 101238 w 164213"/>
                <a:gd name="connsiteY5" fmla="*/ 7144 h 3878648"/>
                <a:gd name="connsiteX0" fmla="*/ 33505 w 97579"/>
                <a:gd name="connsiteY0" fmla="*/ 7144 h 3815148"/>
                <a:gd name="connsiteX1" fmla="*/ 94098 w 97579"/>
                <a:gd name="connsiteY1" fmla="*/ 0 h 3815148"/>
                <a:gd name="connsiteX2" fmla="*/ 96480 w 97579"/>
                <a:gd name="connsiteY2" fmla="*/ 3721894 h 3815148"/>
                <a:gd name="connsiteX3" fmla="*/ 0 w 97579"/>
                <a:gd name="connsiteY3" fmla="*/ 3815148 h 3815148"/>
                <a:gd name="connsiteX4" fmla="*/ 37378 w 97579"/>
                <a:gd name="connsiteY4" fmla="*/ 3697668 h 3815148"/>
                <a:gd name="connsiteX5" fmla="*/ 33505 w 97579"/>
                <a:gd name="connsiteY5" fmla="*/ 7144 h 3815148"/>
                <a:gd name="connsiteX0" fmla="*/ 33505 w 97579"/>
                <a:gd name="connsiteY0" fmla="*/ 7144 h 3815148"/>
                <a:gd name="connsiteX1" fmla="*/ 94098 w 97579"/>
                <a:gd name="connsiteY1" fmla="*/ 0 h 3815148"/>
                <a:gd name="connsiteX2" fmla="*/ 96480 w 97579"/>
                <a:gd name="connsiteY2" fmla="*/ 3721894 h 3815148"/>
                <a:gd name="connsiteX3" fmla="*/ 0 w 97579"/>
                <a:gd name="connsiteY3" fmla="*/ 3815148 h 3815148"/>
                <a:gd name="connsiteX4" fmla="*/ 37378 w 97579"/>
                <a:gd name="connsiteY4" fmla="*/ 3697668 h 3815148"/>
                <a:gd name="connsiteX5" fmla="*/ 33505 w 97579"/>
                <a:gd name="connsiteY5" fmla="*/ 7144 h 3815148"/>
                <a:gd name="connsiteX0" fmla="*/ 33505 w 96480"/>
                <a:gd name="connsiteY0" fmla="*/ 7144 h 3815148"/>
                <a:gd name="connsiteX1" fmla="*/ 94098 w 96480"/>
                <a:gd name="connsiteY1" fmla="*/ 0 h 3815148"/>
                <a:gd name="connsiteX2" fmla="*/ 96480 w 96480"/>
                <a:gd name="connsiteY2" fmla="*/ 3721894 h 3815148"/>
                <a:gd name="connsiteX3" fmla="*/ 0 w 96480"/>
                <a:gd name="connsiteY3" fmla="*/ 3815148 h 3815148"/>
                <a:gd name="connsiteX4" fmla="*/ 37378 w 96480"/>
                <a:gd name="connsiteY4" fmla="*/ 3697668 h 3815148"/>
                <a:gd name="connsiteX5" fmla="*/ 33505 w 96480"/>
                <a:gd name="connsiteY5" fmla="*/ 7144 h 381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0" h="3815148">
                  <a:moveTo>
                    <a:pt x="33505" y="7144"/>
                  </a:moveTo>
                  <a:lnTo>
                    <a:pt x="94098" y="0"/>
                  </a:lnTo>
                  <a:lnTo>
                    <a:pt x="96480" y="3721894"/>
                  </a:lnTo>
                  <a:cubicBezTo>
                    <a:pt x="92905" y="3781765"/>
                    <a:pt x="77839" y="3807165"/>
                    <a:pt x="0" y="3815148"/>
                  </a:cubicBezTo>
                  <a:cubicBezTo>
                    <a:pt x="38181" y="3781794"/>
                    <a:pt x="37176" y="3755818"/>
                    <a:pt x="37378" y="3697668"/>
                  </a:cubicBezTo>
                  <a:lnTo>
                    <a:pt x="33505" y="7144"/>
                  </a:ln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2" name="Oval 201"/>
            <p:cNvSpPr/>
            <p:nvPr/>
          </p:nvSpPr>
          <p:spPr>
            <a:xfrm rot="2270711" flipV="1">
              <a:off x="3961772" y="1544987"/>
              <a:ext cx="34068" cy="21508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0" name="Oval 2"/>
            <p:cNvSpPr/>
            <p:nvPr/>
          </p:nvSpPr>
          <p:spPr>
            <a:xfrm flipV="1">
              <a:off x="3829412" y="1494359"/>
              <a:ext cx="236348" cy="2484640"/>
            </a:xfrm>
            <a:custGeom>
              <a:avLst/>
              <a:gdLst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6256 w 528638"/>
                <a:gd name="connsiteY4" fmla="*/ 3839066 h 4073873"/>
                <a:gd name="connsiteX5" fmla="*/ 524857 w 528638"/>
                <a:gd name="connsiteY5" fmla="*/ 3845024 h 4073873"/>
                <a:gd name="connsiteX6" fmla="*/ 264319 w 528638"/>
                <a:gd name="connsiteY6" fmla="*/ 4073873 h 4073873"/>
                <a:gd name="connsiteX7" fmla="*/ 4650 w 528638"/>
                <a:gd name="connsiteY7" fmla="*/ 3853717 h 4073873"/>
                <a:gd name="connsiteX8" fmla="*/ 2282 w 528638"/>
                <a:gd name="connsiteY8" fmla="*/ 3848492 h 4073873"/>
                <a:gd name="connsiteX9" fmla="*/ 2282 w 528638"/>
                <a:gd name="connsiteY9" fmla="*/ 3830014 h 4073873"/>
                <a:gd name="connsiteX10" fmla="*/ 0 w 528638"/>
                <a:gd name="connsiteY10" fmla="*/ 3807173 h 4073873"/>
                <a:gd name="connsiteX11" fmla="*/ 2282 w 528638"/>
                <a:gd name="connsiteY11" fmla="*/ 3784333 h 4073873"/>
                <a:gd name="connsiteX12" fmla="*/ 2282 w 528638"/>
                <a:gd name="connsiteY12" fmla="*/ 0 h 4073873"/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4073873"/>
                <a:gd name="connsiteX1" fmla="*/ 526256 w 528638"/>
                <a:gd name="connsiteY1" fmla="*/ 115556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638" h="3968365">
                  <a:moveTo>
                    <a:pt x="2282" y="0"/>
                  </a:moveTo>
                  <a:cubicBezTo>
                    <a:pt x="176940" y="33494"/>
                    <a:pt x="376719" y="31819"/>
                    <a:pt x="526256" y="10048"/>
                  </a:cubicBezTo>
                  <a:lnTo>
                    <a:pt x="526256" y="3677823"/>
                  </a:lnTo>
                  <a:cubicBezTo>
                    <a:pt x="528282" y="3685599"/>
                    <a:pt x="528638" y="3693590"/>
                    <a:pt x="528638" y="3701665"/>
                  </a:cubicBezTo>
                  <a:lnTo>
                    <a:pt x="524857" y="3739516"/>
                  </a:lnTo>
                  <a:cubicBezTo>
                    <a:pt x="507691" y="3868965"/>
                    <a:pt x="397509" y="3968365"/>
                    <a:pt x="264319" y="3968365"/>
                  </a:cubicBezTo>
                  <a:cubicBezTo>
                    <a:pt x="134113" y="3968365"/>
                    <a:pt x="25896" y="3873368"/>
                    <a:pt x="4650" y="3748209"/>
                  </a:cubicBezTo>
                  <a:cubicBezTo>
                    <a:pt x="3219" y="3746628"/>
                    <a:pt x="2731" y="3744799"/>
                    <a:pt x="2282" y="3742984"/>
                  </a:cubicBezTo>
                  <a:lnTo>
                    <a:pt x="2282" y="3724506"/>
                  </a:lnTo>
                  <a:cubicBezTo>
                    <a:pt x="326" y="3717052"/>
                    <a:pt x="0" y="3709397"/>
                    <a:pt x="0" y="3701665"/>
                  </a:cubicBezTo>
                  <a:lnTo>
                    <a:pt x="2282" y="3678825"/>
                  </a:lnTo>
                  <a:lnTo>
                    <a:pt x="228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46000"/>
                  </a:schemeClr>
                </a:gs>
                <a:gs pos="50000">
                  <a:schemeClr val="bg1">
                    <a:alpha val="38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 flipV="1">
            <a:off x="2978450" y="3919195"/>
            <a:ext cx="304411" cy="162508"/>
            <a:chOff x="4654843" y="1797894"/>
            <a:chExt cx="359477" cy="260471"/>
          </a:xfrm>
        </p:grpSpPr>
        <p:sp>
          <p:nvSpPr>
            <p:cNvPr id="189" name="Oval 188"/>
            <p:cNvSpPr/>
            <p:nvPr/>
          </p:nvSpPr>
          <p:spPr>
            <a:xfrm>
              <a:off x="4797534" y="1936099"/>
              <a:ext cx="58757" cy="1029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alpha val="10000"/>
                  </a:sysClr>
                </a:gs>
                <a:gs pos="50000">
                  <a:sysClr val="window" lastClr="FFFFFF">
                    <a:alpha val="15000"/>
                  </a:sysClr>
                </a:gs>
                <a:gs pos="100000">
                  <a:sysClr val="window" lastClr="FFFFFF">
                    <a:alpha val="9000"/>
                  </a:sysClr>
                </a:gs>
              </a:gsLst>
              <a:lin ang="0" scaled="1"/>
            </a:gra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grpSp>
          <p:nvGrpSpPr>
            <p:cNvPr id="190" name="Group 189"/>
            <p:cNvGrpSpPr/>
            <p:nvPr/>
          </p:nvGrpSpPr>
          <p:grpSpPr>
            <a:xfrm rot="10800000">
              <a:off x="4654843" y="1797894"/>
              <a:ext cx="359477" cy="260471"/>
              <a:chOff x="2225973" y="1643175"/>
              <a:chExt cx="938683" cy="1311876"/>
            </a:xfrm>
          </p:grpSpPr>
          <p:sp>
            <p:nvSpPr>
              <p:cNvPr id="191" name="Trapezoid 3"/>
              <p:cNvSpPr/>
              <p:nvPr/>
            </p:nvSpPr>
            <p:spPr>
              <a:xfrm>
                <a:off x="2235084" y="1643175"/>
                <a:ext cx="922543" cy="1235970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2542" h="1235973">
                    <a:moveTo>
                      <a:pt x="228423" y="76304"/>
                    </a:moveTo>
                    <a:cubicBezTo>
                      <a:pt x="269569" y="35602"/>
                      <a:pt x="340871" y="0"/>
                      <a:pt x="451315" y="0"/>
                    </a:cubicBezTo>
                    <a:cubicBezTo>
                      <a:pt x="606290" y="0"/>
                      <a:pt x="649232" y="67809"/>
                      <a:pt x="696176" y="83422"/>
                    </a:cubicBezTo>
                    <a:lnTo>
                      <a:pt x="922542" y="1232651"/>
                    </a:lnTo>
                    <a:cubicBezTo>
                      <a:pt x="862603" y="1199080"/>
                      <a:pt x="680109" y="1175428"/>
                      <a:pt x="464374" y="1175428"/>
                    </a:cubicBezTo>
                    <a:cubicBezTo>
                      <a:pt x="240760" y="1175428"/>
                      <a:pt x="52858" y="1200839"/>
                      <a:pt x="0" y="1235973"/>
                    </a:cubicBezTo>
                    <a:lnTo>
                      <a:pt x="228423" y="763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0504D">
                      <a:lumMod val="75000"/>
                      <a:shade val="30000"/>
                      <a:satMod val="115000"/>
                    </a:srgbClr>
                  </a:gs>
                  <a:gs pos="50000">
                    <a:srgbClr val="C0504D">
                      <a:lumMod val="75000"/>
                      <a:shade val="67500"/>
                      <a:satMod val="115000"/>
                    </a:srgbClr>
                  </a:gs>
                  <a:gs pos="100000">
                    <a:srgbClr val="C0504D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2225973" y="2795508"/>
                <a:ext cx="938683" cy="159543"/>
              </a:xfrm>
              <a:prstGeom prst="ellipse">
                <a:avLst/>
              </a:prstGeom>
              <a:solidFill>
                <a:srgbClr val="A72A1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2604073" y="2833961"/>
                <a:ext cx="204285" cy="108968"/>
              </a:xfrm>
              <a:prstGeom prst="ellipse">
                <a:avLst/>
              </a:prstGeom>
              <a:solidFill>
                <a:srgbClr val="7A1E0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Trapezoid 3"/>
              <p:cNvSpPr/>
              <p:nvPr/>
            </p:nvSpPr>
            <p:spPr>
              <a:xfrm>
                <a:off x="2366043" y="1659619"/>
                <a:ext cx="662632" cy="600354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785746"/>
                  <a:gd name="connsiteY0" fmla="*/ 76304 h 1235973"/>
                  <a:gd name="connsiteX1" fmla="*/ 451315 w 785746"/>
                  <a:gd name="connsiteY1" fmla="*/ 0 h 1235973"/>
                  <a:gd name="connsiteX2" fmla="*/ 696176 w 785746"/>
                  <a:gd name="connsiteY2" fmla="*/ 83422 h 1235973"/>
                  <a:gd name="connsiteX3" fmla="*/ 785746 w 785746"/>
                  <a:gd name="connsiteY3" fmla="*/ 573042 h 1235973"/>
                  <a:gd name="connsiteX4" fmla="*/ 464374 w 785746"/>
                  <a:gd name="connsiteY4" fmla="*/ 1175428 h 1235973"/>
                  <a:gd name="connsiteX5" fmla="*/ 0 w 785746"/>
                  <a:gd name="connsiteY5" fmla="*/ 1235973 h 1235973"/>
                  <a:gd name="connsiteX6" fmla="*/ 228423 w 785746"/>
                  <a:gd name="connsiteY6" fmla="*/ 76304 h 1235973"/>
                  <a:gd name="connsiteX0" fmla="*/ 91627 w 648950"/>
                  <a:gd name="connsiteY0" fmla="*/ 76304 h 1175430"/>
                  <a:gd name="connsiteX1" fmla="*/ 314519 w 648950"/>
                  <a:gd name="connsiteY1" fmla="*/ 0 h 1175430"/>
                  <a:gd name="connsiteX2" fmla="*/ 559380 w 648950"/>
                  <a:gd name="connsiteY2" fmla="*/ 83422 h 1175430"/>
                  <a:gd name="connsiteX3" fmla="*/ 648950 w 648950"/>
                  <a:gd name="connsiteY3" fmla="*/ 573042 h 1175430"/>
                  <a:gd name="connsiteX4" fmla="*/ 327578 w 648950"/>
                  <a:gd name="connsiteY4" fmla="*/ 1175428 h 1175430"/>
                  <a:gd name="connsiteX5" fmla="*/ 0 w 648950"/>
                  <a:gd name="connsiteY5" fmla="*/ 540386 h 1175430"/>
                  <a:gd name="connsiteX6" fmla="*/ 91627 w 648950"/>
                  <a:gd name="connsiteY6" fmla="*/ 76304 h 1175430"/>
                  <a:gd name="connsiteX0" fmla="*/ 91627 w 648950"/>
                  <a:gd name="connsiteY0" fmla="*/ 76304 h 618319"/>
                  <a:gd name="connsiteX1" fmla="*/ 314519 w 648950"/>
                  <a:gd name="connsiteY1" fmla="*/ 0 h 618319"/>
                  <a:gd name="connsiteX2" fmla="*/ 559380 w 648950"/>
                  <a:gd name="connsiteY2" fmla="*/ 83422 h 618319"/>
                  <a:gd name="connsiteX3" fmla="*/ 648950 w 648950"/>
                  <a:gd name="connsiteY3" fmla="*/ 573042 h 618319"/>
                  <a:gd name="connsiteX4" fmla="*/ 0 w 648950"/>
                  <a:gd name="connsiteY4" fmla="*/ 540386 h 618319"/>
                  <a:gd name="connsiteX5" fmla="*/ 91627 w 648950"/>
                  <a:gd name="connsiteY5" fmla="*/ 76304 h 618319"/>
                  <a:gd name="connsiteX0" fmla="*/ 91627 w 648950"/>
                  <a:gd name="connsiteY0" fmla="*/ 76304 h 589576"/>
                  <a:gd name="connsiteX1" fmla="*/ 314519 w 648950"/>
                  <a:gd name="connsiteY1" fmla="*/ 0 h 589576"/>
                  <a:gd name="connsiteX2" fmla="*/ 559380 w 648950"/>
                  <a:gd name="connsiteY2" fmla="*/ 83422 h 589576"/>
                  <a:gd name="connsiteX3" fmla="*/ 648950 w 648950"/>
                  <a:gd name="connsiteY3" fmla="*/ 573042 h 589576"/>
                  <a:gd name="connsiteX4" fmla="*/ 0 w 648950"/>
                  <a:gd name="connsiteY4" fmla="*/ 540386 h 589576"/>
                  <a:gd name="connsiteX5" fmla="*/ 91627 w 648950"/>
                  <a:gd name="connsiteY5" fmla="*/ 76304 h 589576"/>
                  <a:gd name="connsiteX0" fmla="*/ 91627 w 648950"/>
                  <a:gd name="connsiteY0" fmla="*/ 76304 h 573042"/>
                  <a:gd name="connsiteX1" fmla="*/ 314519 w 648950"/>
                  <a:gd name="connsiteY1" fmla="*/ 0 h 573042"/>
                  <a:gd name="connsiteX2" fmla="*/ 559380 w 648950"/>
                  <a:gd name="connsiteY2" fmla="*/ 83422 h 573042"/>
                  <a:gd name="connsiteX3" fmla="*/ 648950 w 648950"/>
                  <a:gd name="connsiteY3" fmla="*/ 573042 h 573042"/>
                  <a:gd name="connsiteX4" fmla="*/ 0 w 648950"/>
                  <a:gd name="connsiteY4" fmla="*/ 540386 h 573042"/>
                  <a:gd name="connsiteX5" fmla="*/ 91627 w 648950"/>
                  <a:gd name="connsiteY5" fmla="*/ 76304 h 573042"/>
                  <a:gd name="connsiteX0" fmla="*/ 105308 w 662631"/>
                  <a:gd name="connsiteY0" fmla="*/ 76304 h 600354"/>
                  <a:gd name="connsiteX1" fmla="*/ 328200 w 662631"/>
                  <a:gd name="connsiteY1" fmla="*/ 0 h 600354"/>
                  <a:gd name="connsiteX2" fmla="*/ 573061 w 662631"/>
                  <a:gd name="connsiteY2" fmla="*/ 83422 h 600354"/>
                  <a:gd name="connsiteX3" fmla="*/ 662631 w 662631"/>
                  <a:gd name="connsiteY3" fmla="*/ 573042 h 600354"/>
                  <a:gd name="connsiteX4" fmla="*/ 0 w 662631"/>
                  <a:gd name="connsiteY4" fmla="*/ 600354 h 600354"/>
                  <a:gd name="connsiteX5" fmla="*/ 105308 w 662631"/>
                  <a:gd name="connsiteY5" fmla="*/ 76304 h 6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2631" h="600354">
                    <a:moveTo>
                      <a:pt x="105308" y="76304"/>
                    </a:moveTo>
                    <a:cubicBezTo>
                      <a:pt x="146454" y="35602"/>
                      <a:pt x="217756" y="0"/>
                      <a:pt x="328200" y="0"/>
                    </a:cubicBezTo>
                    <a:cubicBezTo>
                      <a:pt x="483175" y="0"/>
                      <a:pt x="526117" y="67809"/>
                      <a:pt x="573061" y="83422"/>
                    </a:cubicBezTo>
                    <a:lnTo>
                      <a:pt x="662631" y="573042"/>
                    </a:lnTo>
                    <a:cubicBezTo>
                      <a:pt x="494162" y="481303"/>
                      <a:pt x="236524" y="491255"/>
                      <a:pt x="0" y="600354"/>
                    </a:cubicBezTo>
                    <a:lnTo>
                      <a:pt x="105308" y="76304"/>
                    </a:lnTo>
                    <a:close/>
                  </a:path>
                </a:pathLst>
              </a:custGeom>
              <a:solidFill>
                <a:srgbClr val="C0504D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95" name="Rounded Rectangle 8"/>
          <p:cNvSpPr/>
          <p:nvPr/>
        </p:nvSpPr>
        <p:spPr>
          <a:xfrm flipV="1">
            <a:off x="2994759" y="3944361"/>
            <a:ext cx="266310" cy="79279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6" name="Oval 195"/>
          <p:cNvSpPr/>
          <p:nvPr/>
        </p:nvSpPr>
        <p:spPr>
          <a:xfrm rot="276471" flipV="1">
            <a:off x="3178025" y="3956739"/>
            <a:ext cx="68136" cy="29624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29" name="Group 228"/>
          <p:cNvGrpSpPr/>
          <p:nvPr/>
        </p:nvGrpSpPr>
        <p:grpSpPr>
          <a:xfrm flipV="1">
            <a:off x="3474015" y="3919195"/>
            <a:ext cx="304411" cy="162508"/>
            <a:chOff x="4654843" y="1797894"/>
            <a:chExt cx="359477" cy="260471"/>
          </a:xfrm>
        </p:grpSpPr>
        <p:sp>
          <p:nvSpPr>
            <p:cNvPr id="234" name="Oval 233"/>
            <p:cNvSpPr/>
            <p:nvPr/>
          </p:nvSpPr>
          <p:spPr>
            <a:xfrm>
              <a:off x="4797534" y="1936099"/>
              <a:ext cx="58757" cy="1029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alpha val="10000"/>
                  </a:sysClr>
                </a:gs>
                <a:gs pos="50000">
                  <a:sysClr val="window" lastClr="FFFFFF">
                    <a:alpha val="15000"/>
                  </a:sysClr>
                </a:gs>
                <a:gs pos="100000">
                  <a:sysClr val="window" lastClr="FFFFFF">
                    <a:alpha val="9000"/>
                  </a:sysClr>
                </a:gs>
              </a:gsLst>
              <a:lin ang="0" scaled="1"/>
            </a:gra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grpSp>
          <p:nvGrpSpPr>
            <p:cNvPr id="235" name="Group 234"/>
            <p:cNvGrpSpPr/>
            <p:nvPr/>
          </p:nvGrpSpPr>
          <p:grpSpPr>
            <a:xfrm rot="10800000">
              <a:off x="4654843" y="1797894"/>
              <a:ext cx="359477" cy="260471"/>
              <a:chOff x="2225973" y="1643175"/>
              <a:chExt cx="938683" cy="1311876"/>
            </a:xfrm>
          </p:grpSpPr>
          <p:sp>
            <p:nvSpPr>
              <p:cNvPr id="236" name="Trapezoid 3"/>
              <p:cNvSpPr/>
              <p:nvPr/>
            </p:nvSpPr>
            <p:spPr>
              <a:xfrm>
                <a:off x="2235084" y="1643175"/>
                <a:ext cx="922543" cy="1235970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2542" h="1235973">
                    <a:moveTo>
                      <a:pt x="228423" y="76304"/>
                    </a:moveTo>
                    <a:cubicBezTo>
                      <a:pt x="269569" y="35602"/>
                      <a:pt x="340871" y="0"/>
                      <a:pt x="451315" y="0"/>
                    </a:cubicBezTo>
                    <a:cubicBezTo>
                      <a:pt x="606290" y="0"/>
                      <a:pt x="649232" y="67809"/>
                      <a:pt x="696176" y="83422"/>
                    </a:cubicBezTo>
                    <a:lnTo>
                      <a:pt x="922542" y="1232651"/>
                    </a:lnTo>
                    <a:cubicBezTo>
                      <a:pt x="862603" y="1199080"/>
                      <a:pt x="680109" y="1175428"/>
                      <a:pt x="464374" y="1175428"/>
                    </a:cubicBezTo>
                    <a:cubicBezTo>
                      <a:pt x="240760" y="1175428"/>
                      <a:pt x="52858" y="1200839"/>
                      <a:pt x="0" y="1235973"/>
                    </a:cubicBezTo>
                    <a:lnTo>
                      <a:pt x="228423" y="763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0504D">
                      <a:lumMod val="75000"/>
                      <a:shade val="30000"/>
                      <a:satMod val="115000"/>
                    </a:srgbClr>
                  </a:gs>
                  <a:gs pos="50000">
                    <a:srgbClr val="C0504D">
                      <a:lumMod val="75000"/>
                      <a:shade val="67500"/>
                      <a:satMod val="115000"/>
                    </a:srgbClr>
                  </a:gs>
                  <a:gs pos="100000">
                    <a:srgbClr val="C0504D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7" name="Oval 236"/>
              <p:cNvSpPr/>
              <p:nvPr/>
            </p:nvSpPr>
            <p:spPr>
              <a:xfrm>
                <a:off x="2225973" y="2795508"/>
                <a:ext cx="938683" cy="159543"/>
              </a:xfrm>
              <a:prstGeom prst="ellipse">
                <a:avLst/>
              </a:prstGeom>
              <a:solidFill>
                <a:srgbClr val="A72A1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Oval 237"/>
              <p:cNvSpPr/>
              <p:nvPr/>
            </p:nvSpPr>
            <p:spPr>
              <a:xfrm>
                <a:off x="2604073" y="2833961"/>
                <a:ext cx="204285" cy="108968"/>
              </a:xfrm>
              <a:prstGeom prst="ellipse">
                <a:avLst/>
              </a:prstGeom>
              <a:solidFill>
                <a:srgbClr val="7A1E0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4" name="Trapezoid 3"/>
              <p:cNvSpPr/>
              <p:nvPr/>
            </p:nvSpPr>
            <p:spPr>
              <a:xfrm>
                <a:off x="2366043" y="1659619"/>
                <a:ext cx="662632" cy="600354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785746"/>
                  <a:gd name="connsiteY0" fmla="*/ 76304 h 1235973"/>
                  <a:gd name="connsiteX1" fmla="*/ 451315 w 785746"/>
                  <a:gd name="connsiteY1" fmla="*/ 0 h 1235973"/>
                  <a:gd name="connsiteX2" fmla="*/ 696176 w 785746"/>
                  <a:gd name="connsiteY2" fmla="*/ 83422 h 1235973"/>
                  <a:gd name="connsiteX3" fmla="*/ 785746 w 785746"/>
                  <a:gd name="connsiteY3" fmla="*/ 573042 h 1235973"/>
                  <a:gd name="connsiteX4" fmla="*/ 464374 w 785746"/>
                  <a:gd name="connsiteY4" fmla="*/ 1175428 h 1235973"/>
                  <a:gd name="connsiteX5" fmla="*/ 0 w 785746"/>
                  <a:gd name="connsiteY5" fmla="*/ 1235973 h 1235973"/>
                  <a:gd name="connsiteX6" fmla="*/ 228423 w 785746"/>
                  <a:gd name="connsiteY6" fmla="*/ 76304 h 1235973"/>
                  <a:gd name="connsiteX0" fmla="*/ 91627 w 648950"/>
                  <a:gd name="connsiteY0" fmla="*/ 76304 h 1175430"/>
                  <a:gd name="connsiteX1" fmla="*/ 314519 w 648950"/>
                  <a:gd name="connsiteY1" fmla="*/ 0 h 1175430"/>
                  <a:gd name="connsiteX2" fmla="*/ 559380 w 648950"/>
                  <a:gd name="connsiteY2" fmla="*/ 83422 h 1175430"/>
                  <a:gd name="connsiteX3" fmla="*/ 648950 w 648950"/>
                  <a:gd name="connsiteY3" fmla="*/ 573042 h 1175430"/>
                  <a:gd name="connsiteX4" fmla="*/ 327578 w 648950"/>
                  <a:gd name="connsiteY4" fmla="*/ 1175428 h 1175430"/>
                  <a:gd name="connsiteX5" fmla="*/ 0 w 648950"/>
                  <a:gd name="connsiteY5" fmla="*/ 540386 h 1175430"/>
                  <a:gd name="connsiteX6" fmla="*/ 91627 w 648950"/>
                  <a:gd name="connsiteY6" fmla="*/ 76304 h 1175430"/>
                  <a:gd name="connsiteX0" fmla="*/ 91627 w 648950"/>
                  <a:gd name="connsiteY0" fmla="*/ 76304 h 618319"/>
                  <a:gd name="connsiteX1" fmla="*/ 314519 w 648950"/>
                  <a:gd name="connsiteY1" fmla="*/ 0 h 618319"/>
                  <a:gd name="connsiteX2" fmla="*/ 559380 w 648950"/>
                  <a:gd name="connsiteY2" fmla="*/ 83422 h 618319"/>
                  <a:gd name="connsiteX3" fmla="*/ 648950 w 648950"/>
                  <a:gd name="connsiteY3" fmla="*/ 573042 h 618319"/>
                  <a:gd name="connsiteX4" fmla="*/ 0 w 648950"/>
                  <a:gd name="connsiteY4" fmla="*/ 540386 h 618319"/>
                  <a:gd name="connsiteX5" fmla="*/ 91627 w 648950"/>
                  <a:gd name="connsiteY5" fmla="*/ 76304 h 618319"/>
                  <a:gd name="connsiteX0" fmla="*/ 91627 w 648950"/>
                  <a:gd name="connsiteY0" fmla="*/ 76304 h 589576"/>
                  <a:gd name="connsiteX1" fmla="*/ 314519 w 648950"/>
                  <a:gd name="connsiteY1" fmla="*/ 0 h 589576"/>
                  <a:gd name="connsiteX2" fmla="*/ 559380 w 648950"/>
                  <a:gd name="connsiteY2" fmla="*/ 83422 h 589576"/>
                  <a:gd name="connsiteX3" fmla="*/ 648950 w 648950"/>
                  <a:gd name="connsiteY3" fmla="*/ 573042 h 589576"/>
                  <a:gd name="connsiteX4" fmla="*/ 0 w 648950"/>
                  <a:gd name="connsiteY4" fmla="*/ 540386 h 589576"/>
                  <a:gd name="connsiteX5" fmla="*/ 91627 w 648950"/>
                  <a:gd name="connsiteY5" fmla="*/ 76304 h 589576"/>
                  <a:gd name="connsiteX0" fmla="*/ 91627 w 648950"/>
                  <a:gd name="connsiteY0" fmla="*/ 76304 h 573042"/>
                  <a:gd name="connsiteX1" fmla="*/ 314519 w 648950"/>
                  <a:gd name="connsiteY1" fmla="*/ 0 h 573042"/>
                  <a:gd name="connsiteX2" fmla="*/ 559380 w 648950"/>
                  <a:gd name="connsiteY2" fmla="*/ 83422 h 573042"/>
                  <a:gd name="connsiteX3" fmla="*/ 648950 w 648950"/>
                  <a:gd name="connsiteY3" fmla="*/ 573042 h 573042"/>
                  <a:gd name="connsiteX4" fmla="*/ 0 w 648950"/>
                  <a:gd name="connsiteY4" fmla="*/ 540386 h 573042"/>
                  <a:gd name="connsiteX5" fmla="*/ 91627 w 648950"/>
                  <a:gd name="connsiteY5" fmla="*/ 76304 h 573042"/>
                  <a:gd name="connsiteX0" fmla="*/ 105308 w 662631"/>
                  <a:gd name="connsiteY0" fmla="*/ 76304 h 600354"/>
                  <a:gd name="connsiteX1" fmla="*/ 328200 w 662631"/>
                  <a:gd name="connsiteY1" fmla="*/ 0 h 600354"/>
                  <a:gd name="connsiteX2" fmla="*/ 573061 w 662631"/>
                  <a:gd name="connsiteY2" fmla="*/ 83422 h 600354"/>
                  <a:gd name="connsiteX3" fmla="*/ 662631 w 662631"/>
                  <a:gd name="connsiteY3" fmla="*/ 573042 h 600354"/>
                  <a:gd name="connsiteX4" fmla="*/ 0 w 662631"/>
                  <a:gd name="connsiteY4" fmla="*/ 600354 h 600354"/>
                  <a:gd name="connsiteX5" fmla="*/ 105308 w 662631"/>
                  <a:gd name="connsiteY5" fmla="*/ 76304 h 6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2631" h="600354">
                    <a:moveTo>
                      <a:pt x="105308" y="76304"/>
                    </a:moveTo>
                    <a:cubicBezTo>
                      <a:pt x="146454" y="35602"/>
                      <a:pt x="217756" y="0"/>
                      <a:pt x="328200" y="0"/>
                    </a:cubicBezTo>
                    <a:cubicBezTo>
                      <a:pt x="483175" y="0"/>
                      <a:pt x="526117" y="67809"/>
                      <a:pt x="573061" y="83422"/>
                    </a:cubicBezTo>
                    <a:lnTo>
                      <a:pt x="662631" y="573042"/>
                    </a:lnTo>
                    <a:cubicBezTo>
                      <a:pt x="494162" y="481303"/>
                      <a:pt x="236524" y="491255"/>
                      <a:pt x="0" y="600354"/>
                    </a:cubicBezTo>
                    <a:lnTo>
                      <a:pt x="105308" y="76304"/>
                    </a:lnTo>
                    <a:close/>
                  </a:path>
                </a:pathLst>
              </a:custGeom>
              <a:solidFill>
                <a:srgbClr val="C0504D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47" name="Rounded Rectangle 8"/>
          <p:cNvSpPr/>
          <p:nvPr/>
        </p:nvSpPr>
        <p:spPr>
          <a:xfrm flipV="1">
            <a:off x="3490324" y="3944361"/>
            <a:ext cx="266310" cy="79279"/>
          </a:xfrm>
          <a:custGeom>
            <a:avLst/>
            <a:gdLst>
              <a:gd name="connsiteX0" fmla="*/ 0 w 533400"/>
              <a:gd name="connsiteY0" fmla="*/ 25401 h 152400"/>
              <a:gd name="connsiteX1" fmla="*/ 25401 w 533400"/>
              <a:gd name="connsiteY1" fmla="*/ 0 h 152400"/>
              <a:gd name="connsiteX2" fmla="*/ 507999 w 533400"/>
              <a:gd name="connsiteY2" fmla="*/ 0 h 152400"/>
              <a:gd name="connsiteX3" fmla="*/ 533400 w 533400"/>
              <a:gd name="connsiteY3" fmla="*/ 25401 h 152400"/>
              <a:gd name="connsiteX4" fmla="*/ 533400 w 533400"/>
              <a:gd name="connsiteY4" fmla="*/ 126999 h 152400"/>
              <a:gd name="connsiteX5" fmla="*/ 507999 w 533400"/>
              <a:gd name="connsiteY5" fmla="*/ 152400 h 152400"/>
              <a:gd name="connsiteX6" fmla="*/ 25401 w 533400"/>
              <a:gd name="connsiteY6" fmla="*/ 152400 h 152400"/>
              <a:gd name="connsiteX7" fmla="*/ 0 w 533400"/>
              <a:gd name="connsiteY7" fmla="*/ 126999 h 152400"/>
              <a:gd name="connsiteX8" fmla="*/ 0 w 533400"/>
              <a:gd name="connsiteY8" fmla="*/ 25401 h 152400"/>
              <a:gd name="connsiteX0" fmla="*/ 0 w 533400"/>
              <a:gd name="connsiteY0" fmla="*/ 25401 h 169333"/>
              <a:gd name="connsiteX1" fmla="*/ 25401 w 533400"/>
              <a:gd name="connsiteY1" fmla="*/ 0 h 169333"/>
              <a:gd name="connsiteX2" fmla="*/ 507999 w 533400"/>
              <a:gd name="connsiteY2" fmla="*/ 0 h 169333"/>
              <a:gd name="connsiteX3" fmla="*/ 533400 w 533400"/>
              <a:gd name="connsiteY3" fmla="*/ 25401 h 169333"/>
              <a:gd name="connsiteX4" fmla="*/ 533400 w 533400"/>
              <a:gd name="connsiteY4" fmla="*/ 126999 h 169333"/>
              <a:gd name="connsiteX5" fmla="*/ 507999 w 533400"/>
              <a:gd name="connsiteY5" fmla="*/ 152400 h 169333"/>
              <a:gd name="connsiteX6" fmla="*/ 25401 w 533400"/>
              <a:gd name="connsiteY6" fmla="*/ 152400 h 169333"/>
              <a:gd name="connsiteX7" fmla="*/ 0 w 533400"/>
              <a:gd name="connsiteY7" fmla="*/ 126999 h 169333"/>
              <a:gd name="connsiteX8" fmla="*/ 0 w 533400"/>
              <a:gd name="connsiteY8" fmla="*/ 25401 h 169333"/>
              <a:gd name="connsiteX0" fmla="*/ 0 w 533400"/>
              <a:gd name="connsiteY0" fmla="*/ 25401 h 176713"/>
              <a:gd name="connsiteX1" fmla="*/ 25401 w 533400"/>
              <a:gd name="connsiteY1" fmla="*/ 0 h 176713"/>
              <a:gd name="connsiteX2" fmla="*/ 507999 w 533400"/>
              <a:gd name="connsiteY2" fmla="*/ 0 h 176713"/>
              <a:gd name="connsiteX3" fmla="*/ 533400 w 533400"/>
              <a:gd name="connsiteY3" fmla="*/ 25401 h 176713"/>
              <a:gd name="connsiteX4" fmla="*/ 533400 w 533400"/>
              <a:gd name="connsiteY4" fmla="*/ 126999 h 176713"/>
              <a:gd name="connsiteX5" fmla="*/ 507999 w 533400"/>
              <a:gd name="connsiteY5" fmla="*/ 152400 h 176713"/>
              <a:gd name="connsiteX6" fmla="*/ 25401 w 533400"/>
              <a:gd name="connsiteY6" fmla="*/ 152400 h 176713"/>
              <a:gd name="connsiteX7" fmla="*/ 0 w 533400"/>
              <a:gd name="connsiteY7" fmla="*/ 126999 h 176713"/>
              <a:gd name="connsiteX8" fmla="*/ 0 w 533400"/>
              <a:gd name="connsiteY8" fmla="*/ 25401 h 176713"/>
              <a:gd name="connsiteX0" fmla="*/ 0 w 533400"/>
              <a:gd name="connsiteY0" fmla="*/ 25401 h 181347"/>
              <a:gd name="connsiteX1" fmla="*/ 25401 w 533400"/>
              <a:gd name="connsiteY1" fmla="*/ 0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5401 h 181347"/>
              <a:gd name="connsiteX1" fmla="*/ 51421 w 533400"/>
              <a:gd name="connsiteY1" fmla="*/ 52388 h 181347"/>
              <a:gd name="connsiteX2" fmla="*/ 507999 w 533400"/>
              <a:gd name="connsiteY2" fmla="*/ 0 h 181347"/>
              <a:gd name="connsiteX3" fmla="*/ 533400 w 533400"/>
              <a:gd name="connsiteY3" fmla="*/ 25401 h 181347"/>
              <a:gd name="connsiteX4" fmla="*/ 533400 w 533400"/>
              <a:gd name="connsiteY4" fmla="*/ 126999 h 181347"/>
              <a:gd name="connsiteX5" fmla="*/ 512405 w 533400"/>
              <a:gd name="connsiteY5" fmla="*/ 161925 h 181347"/>
              <a:gd name="connsiteX6" fmla="*/ 25401 w 533400"/>
              <a:gd name="connsiteY6" fmla="*/ 152400 h 181347"/>
              <a:gd name="connsiteX7" fmla="*/ 0 w 533400"/>
              <a:gd name="connsiteY7" fmla="*/ 126999 h 181347"/>
              <a:gd name="connsiteX8" fmla="*/ 0 w 533400"/>
              <a:gd name="connsiteY8" fmla="*/ 25401 h 181347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490652 w 533400"/>
              <a:gd name="connsiteY2" fmla="*/ 41817 h 158870"/>
              <a:gd name="connsiteX3" fmla="*/ 533400 w 533400"/>
              <a:gd name="connsiteY3" fmla="*/ 2924 h 158870"/>
              <a:gd name="connsiteX4" fmla="*/ 533400 w 533400"/>
              <a:gd name="connsiteY4" fmla="*/ 104522 h 158870"/>
              <a:gd name="connsiteX5" fmla="*/ 512405 w 533400"/>
              <a:gd name="connsiteY5" fmla="*/ 139448 h 158870"/>
              <a:gd name="connsiteX6" fmla="*/ 25401 w 533400"/>
              <a:gd name="connsiteY6" fmla="*/ 129923 h 158870"/>
              <a:gd name="connsiteX7" fmla="*/ 0 w 533400"/>
              <a:gd name="connsiteY7" fmla="*/ 104522 h 158870"/>
              <a:gd name="connsiteX8" fmla="*/ 0 w 533400"/>
              <a:gd name="connsiteY8" fmla="*/ 2924 h 158870"/>
              <a:gd name="connsiteX0" fmla="*/ 0 w 533400"/>
              <a:gd name="connsiteY0" fmla="*/ 2924 h 158870"/>
              <a:gd name="connsiteX1" fmla="*/ 51421 w 533400"/>
              <a:gd name="connsiteY1" fmla="*/ 29911 h 158870"/>
              <a:gd name="connsiteX2" fmla="*/ 533400 w 533400"/>
              <a:gd name="connsiteY2" fmla="*/ 2924 h 158870"/>
              <a:gd name="connsiteX3" fmla="*/ 533400 w 533400"/>
              <a:gd name="connsiteY3" fmla="*/ 104522 h 158870"/>
              <a:gd name="connsiteX4" fmla="*/ 512405 w 533400"/>
              <a:gd name="connsiteY4" fmla="*/ 139448 h 158870"/>
              <a:gd name="connsiteX5" fmla="*/ 25401 w 533400"/>
              <a:gd name="connsiteY5" fmla="*/ 129923 h 158870"/>
              <a:gd name="connsiteX6" fmla="*/ 0 w 533400"/>
              <a:gd name="connsiteY6" fmla="*/ 104522 h 158870"/>
              <a:gd name="connsiteX7" fmla="*/ 0 w 533400"/>
              <a:gd name="connsiteY7" fmla="*/ 2924 h 158870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2665 h 158611"/>
              <a:gd name="connsiteX1" fmla="*/ 533400 w 533400"/>
              <a:gd name="connsiteY1" fmla="*/ 2665 h 158611"/>
              <a:gd name="connsiteX2" fmla="*/ 533400 w 533400"/>
              <a:gd name="connsiteY2" fmla="*/ 104263 h 158611"/>
              <a:gd name="connsiteX3" fmla="*/ 512405 w 533400"/>
              <a:gd name="connsiteY3" fmla="*/ 139189 h 158611"/>
              <a:gd name="connsiteX4" fmla="*/ 25401 w 533400"/>
              <a:gd name="connsiteY4" fmla="*/ 129664 h 158611"/>
              <a:gd name="connsiteX5" fmla="*/ 0 w 533400"/>
              <a:gd name="connsiteY5" fmla="*/ 104263 h 158611"/>
              <a:gd name="connsiteX6" fmla="*/ 0 w 533400"/>
              <a:gd name="connsiteY6" fmla="*/ 2665 h 158611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3400 w 533400"/>
              <a:gd name="connsiteY1" fmla="*/ 0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  <a:gd name="connsiteX0" fmla="*/ 0 w 533400"/>
              <a:gd name="connsiteY0" fmla="*/ 0 h 155946"/>
              <a:gd name="connsiteX1" fmla="*/ 531231 w 533400"/>
              <a:gd name="connsiteY1" fmla="*/ 4763 h 155946"/>
              <a:gd name="connsiteX2" fmla="*/ 533400 w 533400"/>
              <a:gd name="connsiteY2" fmla="*/ 101598 h 155946"/>
              <a:gd name="connsiteX3" fmla="*/ 512405 w 533400"/>
              <a:gd name="connsiteY3" fmla="*/ 136524 h 155946"/>
              <a:gd name="connsiteX4" fmla="*/ 25401 w 533400"/>
              <a:gd name="connsiteY4" fmla="*/ 126999 h 155946"/>
              <a:gd name="connsiteX5" fmla="*/ 0 w 533400"/>
              <a:gd name="connsiteY5" fmla="*/ 101598 h 155946"/>
              <a:gd name="connsiteX6" fmla="*/ 0 w 533400"/>
              <a:gd name="connsiteY6" fmla="*/ 0 h 15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400" h="155946">
                <a:moveTo>
                  <a:pt x="0" y="0"/>
                </a:moveTo>
                <a:cubicBezTo>
                  <a:pt x="36861" y="54505"/>
                  <a:pt x="509548" y="61649"/>
                  <a:pt x="531231" y="4763"/>
                </a:cubicBezTo>
                <a:lnTo>
                  <a:pt x="533400" y="101598"/>
                </a:lnTo>
                <a:cubicBezTo>
                  <a:pt x="533400" y="115627"/>
                  <a:pt x="526434" y="136524"/>
                  <a:pt x="512405" y="136524"/>
                </a:cubicBezTo>
                <a:cubicBezTo>
                  <a:pt x="432501" y="162717"/>
                  <a:pt x="198174" y="165099"/>
                  <a:pt x="25401" y="126999"/>
                </a:cubicBezTo>
                <a:cubicBezTo>
                  <a:pt x="11372" y="126999"/>
                  <a:pt x="0" y="115627"/>
                  <a:pt x="0" y="101598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7000"/>
                </a:schemeClr>
              </a:gs>
            </a:gsLst>
            <a:lin ang="0" scaled="1"/>
          </a:gra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0" name="Oval 249"/>
          <p:cNvSpPr/>
          <p:nvPr/>
        </p:nvSpPr>
        <p:spPr>
          <a:xfrm rot="276471" flipV="1">
            <a:off x="3673590" y="3956739"/>
            <a:ext cx="68136" cy="29624"/>
          </a:xfrm>
          <a:prstGeom prst="ellipse">
            <a:avLst/>
          </a:prstGeom>
          <a:solidFill>
            <a:schemeClr val="bg1">
              <a:lumMod val="95000"/>
              <a:alpha val="39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02" name="Group 401"/>
          <p:cNvGrpSpPr/>
          <p:nvPr/>
        </p:nvGrpSpPr>
        <p:grpSpPr>
          <a:xfrm>
            <a:off x="3385730" y="4233224"/>
            <a:ext cx="1484092" cy="310625"/>
            <a:chOff x="6772635" y="610153"/>
            <a:chExt cx="1484092" cy="310625"/>
          </a:xfrm>
        </p:grpSpPr>
        <p:grpSp>
          <p:nvGrpSpPr>
            <p:cNvPr id="403" name="Group 402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407" name="Straight Connector 406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08" name="Oval 407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04" name="Group 403"/>
            <p:cNvGrpSpPr/>
            <p:nvPr/>
          </p:nvGrpSpPr>
          <p:grpSpPr>
            <a:xfrm>
              <a:off x="7376939" y="610153"/>
              <a:ext cx="879788" cy="310625"/>
              <a:chOff x="12522235" y="-3980351"/>
              <a:chExt cx="879788" cy="310625"/>
            </a:xfrm>
          </p:grpSpPr>
          <p:sp>
            <p:nvSpPr>
              <p:cNvPr id="405" name="Rounded Rectangle 404"/>
              <p:cNvSpPr/>
              <p:nvPr/>
            </p:nvSpPr>
            <p:spPr>
              <a:xfrm flipV="1">
                <a:off x="12533937" y="-3980351"/>
                <a:ext cx="868086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12522235" y="-3977503"/>
                <a:ext cx="87933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Cathode</a:t>
                </a:r>
              </a:p>
            </p:txBody>
          </p:sp>
        </p:grpSp>
      </p:grpSp>
      <p:grpSp>
        <p:nvGrpSpPr>
          <p:cNvPr id="409" name="Group 408"/>
          <p:cNvGrpSpPr/>
          <p:nvPr/>
        </p:nvGrpSpPr>
        <p:grpSpPr>
          <a:xfrm>
            <a:off x="1985251" y="4504989"/>
            <a:ext cx="1317565" cy="307777"/>
            <a:chOff x="1418052" y="1984638"/>
            <a:chExt cx="1317565" cy="307777"/>
          </a:xfrm>
        </p:grpSpPr>
        <p:grpSp>
          <p:nvGrpSpPr>
            <p:cNvPr id="410" name="Group 409"/>
            <p:cNvGrpSpPr/>
            <p:nvPr/>
          </p:nvGrpSpPr>
          <p:grpSpPr>
            <a:xfrm rot="10800000" flipV="1">
              <a:off x="2121784" y="2119826"/>
              <a:ext cx="613833" cy="46180"/>
              <a:chOff x="8263266" y="-419079"/>
              <a:chExt cx="613833" cy="46180"/>
            </a:xfrm>
          </p:grpSpPr>
          <p:cxnSp>
            <p:nvCxnSpPr>
              <p:cNvPr id="414" name="Straight Connector 413"/>
              <p:cNvCxnSpPr/>
              <p:nvPr/>
            </p:nvCxnSpPr>
            <p:spPr>
              <a:xfrm flipH="1">
                <a:off x="8306590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5" name="Oval 414"/>
              <p:cNvSpPr/>
              <p:nvPr/>
            </p:nvSpPr>
            <p:spPr>
              <a:xfrm flipH="1">
                <a:off x="8263266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1" name="Group 410"/>
            <p:cNvGrpSpPr/>
            <p:nvPr/>
          </p:nvGrpSpPr>
          <p:grpSpPr>
            <a:xfrm>
              <a:off x="1418052" y="1984638"/>
              <a:ext cx="758758" cy="307777"/>
              <a:chOff x="12478940" y="-3996019"/>
              <a:chExt cx="656999" cy="307777"/>
            </a:xfrm>
          </p:grpSpPr>
          <p:sp>
            <p:nvSpPr>
              <p:cNvPr id="412" name="Rounded Rectangle 411"/>
              <p:cNvSpPr/>
              <p:nvPr/>
            </p:nvSpPr>
            <p:spPr>
              <a:xfrm flipV="1">
                <a:off x="12478940" y="-3980351"/>
                <a:ext cx="656999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12483556" y="-3996019"/>
                <a:ext cx="61863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Switch</a:t>
                </a:r>
                <a:endParaRPr lang="en-US" sz="1400" b="1" dirty="0">
                  <a:solidFill>
                    <a:prstClr val="black"/>
                  </a:solidFill>
                  <a:latin typeface="Bell MT" panose="02020503060305020303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416" name="Group 415"/>
          <p:cNvGrpSpPr/>
          <p:nvPr/>
        </p:nvGrpSpPr>
        <p:grpSpPr>
          <a:xfrm>
            <a:off x="3457738" y="3868597"/>
            <a:ext cx="1629943" cy="307777"/>
            <a:chOff x="6772635" y="594420"/>
            <a:chExt cx="1629943" cy="307777"/>
          </a:xfrm>
        </p:grpSpPr>
        <p:grpSp>
          <p:nvGrpSpPr>
            <p:cNvPr id="417" name="Group 416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421" name="Straight Connector 420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2" name="Oval 421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7053697" y="594420"/>
              <a:ext cx="1348881" cy="307777"/>
              <a:chOff x="12198993" y="-3996084"/>
              <a:chExt cx="1348881" cy="307777"/>
            </a:xfrm>
          </p:grpSpPr>
          <p:sp>
            <p:nvSpPr>
              <p:cNvPr id="419" name="Rounded Rectangle 418"/>
              <p:cNvSpPr/>
              <p:nvPr/>
            </p:nvSpPr>
            <p:spPr>
              <a:xfrm flipV="1">
                <a:off x="12277541" y="-3984971"/>
                <a:ext cx="1212451" cy="28090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8993" y="-3996084"/>
                <a:ext cx="134888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Rubber stopper</a:t>
                </a: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3008764" y="1819981"/>
            <a:ext cx="242685" cy="2080903"/>
            <a:chOff x="3330938" y="1819981"/>
            <a:chExt cx="242685" cy="2080903"/>
          </a:xfrm>
        </p:grpSpPr>
        <p:sp>
          <p:nvSpPr>
            <p:cNvPr id="461" name="Oval 460"/>
            <p:cNvSpPr/>
            <p:nvPr/>
          </p:nvSpPr>
          <p:spPr>
            <a:xfrm flipH="1">
              <a:off x="3330938" y="1819981"/>
              <a:ext cx="240817" cy="71942"/>
            </a:xfrm>
            <a:prstGeom prst="ellipse">
              <a:avLst/>
            </a:prstGeom>
            <a:solidFill>
              <a:schemeClr val="bg1">
                <a:alpha val="48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62" name="Oval 2"/>
            <p:cNvSpPr/>
            <p:nvPr/>
          </p:nvSpPr>
          <p:spPr>
            <a:xfrm flipV="1">
              <a:off x="3335633" y="1855951"/>
              <a:ext cx="237990" cy="2044933"/>
            </a:xfrm>
            <a:custGeom>
              <a:avLst/>
              <a:gdLst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6256 w 528638"/>
                <a:gd name="connsiteY4" fmla="*/ 3839066 h 4073873"/>
                <a:gd name="connsiteX5" fmla="*/ 524857 w 528638"/>
                <a:gd name="connsiteY5" fmla="*/ 3845024 h 4073873"/>
                <a:gd name="connsiteX6" fmla="*/ 264319 w 528638"/>
                <a:gd name="connsiteY6" fmla="*/ 4073873 h 4073873"/>
                <a:gd name="connsiteX7" fmla="*/ 4650 w 528638"/>
                <a:gd name="connsiteY7" fmla="*/ 3853717 h 4073873"/>
                <a:gd name="connsiteX8" fmla="*/ 2282 w 528638"/>
                <a:gd name="connsiteY8" fmla="*/ 3848492 h 4073873"/>
                <a:gd name="connsiteX9" fmla="*/ 2282 w 528638"/>
                <a:gd name="connsiteY9" fmla="*/ 3830014 h 4073873"/>
                <a:gd name="connsiteX10" fmla="*/ 0 w 528638"/>
                <a:gd name="connsiteY10" fmla="*/ 3807173 h 4073873"/>
                <a:gd name="connsiteX11" fmla="*/ 2282 w 528638"/>
                <a:gd name="connsiteY11" fmla="*/ 3784333 h 4073873"/>
                <a:gd name="connsiteX12" fmla="*/ 2282 w 528638"/>
                <a:gd name="connsiteY12" fmla="*/ 0 h 4073873"/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4073873"/>
                <a:gd name="connsiteX1" fmla="*/ 526256 w 528638"/>
                <a:gd name="connsiteY1" fmla="*/ 115556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748209"/>
                <a:gd name="connsiteX1" fmla="*/ 526256 w 528638"/>
                <a:gd name="connsiteY1" fmla="*/ 10048 h 3748209"/>
                <a:gd name="connsiteX2" fmla="*/ 526256 w 528638"/>
                <a:gd name="connsiteY2" fmla="*/ 3677823 h 3748209"/>
                <a:gd name="connsiteX3" fmla="*/ 528638 w 528638"/>
                <a:gd name="connsiteY3" fmla="*/ 3701665 h 3748209"/>
                <a:gd name="connsiteX4" fmla="*/ 524857 w 528638"/>
                <a:gd name="connsiteY4" fmla="*/ 3739516 h 3748209"/>
                <a:gd name="connsiteX5" fmla="*/ 4650 w 528638"/>
                <a:gd name="connsiteY5" fmla="*/ 3748209 h 3748209"/>
                <a:gd name="connsiteX6" fmla="*/ 2282 w 528638"/>
                <a:gd name="connsiteY6" fmla="*/ 3742984 h 3748209"/>
                <a:gd name="connsiteX7" fmla="*/ 2282 w 528638"/>
                <a:gd name="connsiteY7" fmla="*/ 3724506 h 3748209"/>
                <a:gd name="connsiteX8" fmla="*/ 0 w 528638"/>
                <a:gd name="connsiteY8" fmla="*/ 3701665 h 3748209"/>
                <a:gd name="connsiteX9" fmla="*/ 2282 w 528638"/>
                <a:gd name="connsiteY9" fmla="*/ 3678825 h 3748209"/>
                <a:gd name="connsiteX10" fmla="*/ 2282 w 528638"/>
                <a:gd name="connsiteY10" fmla="*/ 0 h 3748209"/>
                <a:gd name="connsiteX0" fmla="*/ 2282 w 528638"/>
                <a:gd name="connsiteY0" fmla="*/ 0 h 3748209"/>
                <a:gd name="connsiteX1" fmla="*/ 526256 w 528638"/>
                <a:gd name="connsiteY1" fmla="*/ 10048 h 3748209"/>
                <a:gd name="connsiteX2" fmla="*/ 526256 w 528638"/>
                <a:gd name="connsiteY2" fmla="*/ 3677823 h 3748209"/>
                <a:gd name="connsiteX3" fmla="*/ 528638 w 528638"/>
                <a:gd name="connsiteY3" fmla="*/ 3701665 h 3748209"/>
                <a:gd name="connsiteX4" fmla="*/ 524857 w 528638"/>
                <a:gd name="connsiteY4" fmla="*/ 3739516 h 3748209"/>
                <a:gd name="connsiteX5" fmla="*/ 4650 w 528638"/>
                <a:gd name="connsiteY5" fmla="*/ 3748209 h 3748209"/>
                <a:gd name="connsiteX6" fmla="*/ 2282 w 528638"/>
                <a:gd name="connsiteY6" fmla="*/ 3742984 h 3748209"/>
                <a:gd name="connsiteX7" fmla="*/ 2282 w 528638"/>
                <a:gd name="connsiteY7" fmla="*/ 3724506 h 3748209"/>
                <a:gd name="connsiteX8" fmla="*/ 0 w 528638"/>
                <a:gd name="connsiteY8" fmla="*/ 3701665 h 3748209"/>
                <a:gd name="connsiteX9" fmla="*/ 2282 w 528638"/>
                <a:gd name="connsiteY9" fmla="*/ 3678825 h 3748209"/>
                <a:gd name="connsiteX10" fmla="*/ 2282 w 528638"/>
                <a:gd name="connsiteY10" fmla="*/ 0 h 3748209"/>
                <a:gd name="connsiteX0" fmla="*/ 524857 w 729379"/>
                <a:gd name="connsiteY0" fmla="*/ 3739516 h 3934271"/>
                <a:gd name="connsiteX1" fmla="*/ 4650 w 729379"/>
                <a:gd name="connsiteY1" fmla="*/ 3748209 h 3934271"/>
                <a:gd name="connsiteX2" fmla="*/ 2282 w 729379"/>
                <a:gd name="connsiteY2" fmla="*/ 3742984 h 3934271"/>
                <a:gd name="connsiteX3" fmla="*/ 2282 w 729379"/>
                <a:gd name="connsiteY3" fmla="*/ 3724506 h 3934271"/>
                <a:gd name="connsiteX4" fmla="*/ 0 w 729379"/>
                <a:gd name="connsiteY4" fmla="*/ 3701665 h 3934271"/>
                <a:gd name="connsiteX5" fmla="*/ 2282 w 729379"/>
                <a:gd name="connsiteY5" fmla="*/ 3678825 h 3934271"/>
                <a:gd name="connsiteX6" fmla="*/ 2282 w 729379"/>
                <a:gd name="connsiteY6" fmla="*/ 0 h 3934271"/>
                <a:gd name="connsiteX7" fmla="*/ 526256 w 729379"/>
                <a:gd name="connsiteY7" fmla="*/ 10048 h 3934271"/>
                <a:gd name="connsiteX8" fmla="*/ 526256 w 729379"/>
                <a:gd name="connsiteY8" fmla="*/ 3677823 h 3934271"/>
                <a:gd name="connsiteX9" fmla="*/ 528638 w 729379"/>
                <a:gd name="connsiteY9" fmla="*/ 3701665 h 3934271"/>
                <a:gd name="connsiteX10" fmla="*/ 729380 w 729379"/>
                <a:gd name="connsiteY10" fmla="*/ 3934272 h 3934271"/>
                <a:gd name="connsiteX0" fmla="*/ 524857 w 532311"/>
                <a:gd name="connsiteY0" fmla="*/ 3739516 h 3751689"/>
                <a:gd name="connsiteX1" fmla="*/ 4650 w 532311"/>
                <a:gd name="connsiteY1" fmla="*/ 3748209 h 3751689"/>
                <a:gd name="connsiteX2" fmla="*/ 2282 w 532311"/>
                <a:gd name="connsiteY2" fmla="*/ 3742984 h 3751689"/>
                <a:gd name="connsiteX3" fmla="*/ 2282 w 532311"/>
                <a:gd name="connsiteY3" fmla="*/ 3724506 h 3751689"/>
                <a:gd name="connsiteX4" fmla="*/ 0 w 532311"/>
                <a:gd name="connsiteY4" fmla="*/ 3701665 h 3751689"/>
                <a:gd name="connsiteX5" fmla="*/ 2282 w 532311"/>
                <a:gd name="connsiteY5" fmla="*/ 3678825 h 3751689"/>
                <a:gd name="connsiteX6" fmla="*/ 2282 w 532311"/>
                <a:gd name="connsiteY6" fmla="*/ 0 h 3751689"/>
                <a:gd name="connsiteX7" fmla="*/ 526256 w 532311"/>
                <a:gd name="connsiteY7" fmla="*/ 10048 h 3751689"/>
                <a:gd name="connsiteX8" fmla="*/ 526256 w 532311"/>
                <a:gd name="connsiteY8" fmla="*/ 3677823 h 3751689"/>
                <a:gd name="connsiteX9" fmla="*/ 528638 w 532311"/>
                <a:gd name="connsiteY9" fmla="*/ 3701665 h 3751689"/>
                <a:gd name="connsiteX10" fmla="*/ 532311 w 532311"/>
                <a:gd name="connsiteY10" fmla="*/ 3751689 h 3751689"/>
                <a:gd name="connsiteX0" fmla="*/ 524857 w 532311"/>
                <a:gd name="connsiteY0" fmla="*/ 3739516 h 3751689"/>
                <a:gd name="connsiteX1" fmla="*/ 4650 w 532311"/>
                <a:gd name="connsiteY1" fmla="*/ 3748209 h 3751689"/>
                <a:gd name="connsiteX2" fmla="*/ 2282 w 532311"/>
                <a:gd name="connsiteY2" fmla="*/ 3742984 h 3751689"/>
                <a:gd name="connsiteX3" fmla="*/ 2282 w 532311"/>
                <a:gd name="connsiteY3" fmla="*/ 3724506 h 3751689"/>
                <a:gd name="connsiteX4" fmla="*/ 0 w 532311"/>
                <a:gd name="connsiteY4" fmla="*/ 3701665 h 3751689"/>
                <a:gd name="connsiteX5" fmla="*/ 2282 w 532311"/>
                <a:gd name="connsiteY5" fmla="*/ 3678825 h 3751689"/>
                <a:gd name="connsiteX6" fmla="*/ 2282 w 532311"/>
                <a:gd name="connsiteY6" fmla="*/ 0 h 3751689"/>
                <a:gd name="connsiteX7" fmla="*/ 526256 w 532311"/>
                <a:gd name="connsiteY7" fmla="*/ 10048 h 3751689"/>
                <a:gd name="connsiteX8" fmla="*/ 526256 w 532311"/>
                <a:gd name="connsiteY8" fmla="*/ 3677823 h 3751689"/>
                <a:gd name="connsiteX9" fmla="*/ 528638 w 532311"/>
                <a:gd name="connsiteY9" fmla="*/ 3701665 h 3751689"/>
                <a:gd name="connsiteX10" fmla="*/ 532311 w 532311"/>
                <a:gd name="connsiteY10" fmla="*/ 3751689 h 3751689"/>
                <a:gd name="connsiteX0" fmla="*/ 524857 w 532311"/>
                <a:gd name="connsiteY0" fmla="*/ 3739516 h 3751689"/>
                <a:gd name="connsiteX1" fmla="*/ 272568 w 532311"/>
                <a:gd name="connsiteY1" fmla="*/ 3655746 h 3751689"/>
                <a:gd name="connsiteX2" fmla="*/ 4650 w 532311"/>
                <a:gd name="connsiteY2" fmla="*/ 3748209 h 3751689"/>
                <a:gd name="connsiteX3" fmla="*/ 2282 w 532311"/>
                <a:gd name="connsiteY3" fmla="*/ 3742984 h 3751689"/>
                <a:gd name="connsiteX4" fmla="*/ 2282 w 532311"/>
                <a:gd name="connsiteY4" fmla="*/ 3724506 h 3751689"/>
                <a:gd name="connsiteX5" fmla="*/ 0 w 532311"/>
                <a:gd name="connsiteY5" fmla="*/ 3701665 h 3751689"/>
                <a:gd name="connsiteX6" fmla="*/ 2282 w 532311"/>
                <a:gd name="connsiteY6" fmla="*/ 3678825 h 3751689"/>
                <a:gd name="connsiteX7" fmla="*/ 2282 w 532311"/>
                <a:gd name="connsiteY7" fmla="*/ 0 h 3751689"/>
                <a:gd name="connsiteX8" fmla="*/ 526256 w 532311"/>
                <a:gd name="connsiteY8" fmla="*/ 10048 h 3751689"/>
                <a:gd name="connsiteX9" fmla="*/ 526256 w 532311"/>
                <a:gd name="connsiteY9" fmla="*/ 3677823 h 3751689"/>
                <a:gd name="connsiteX10" fmla="*/ 528638 w 532311"/>
                <a:gd name="connsiteY10" fmla="*/ 3701665 h 3751689"/>
                <a:gd name="connsiteX11" fmla="*/ 532311 w 532311"/>
                <a:gd name="connsiteY11" fmla="*/ 3751689 h 3751689"/>
                <a:gd name="connsiteX0" fmla="*/ 524857 w 532311"/>
                <a:gd name="connsiteY0" fmla="*/ 3739516 h 3751689"/>
                <a:gd name="connsiteX1" fmla="*/ 272568 w 532311"/>
                <a:gd name="connsiteY1" fmla="*/ 3655746 h 3751689"/>
                <a:gd name="connsiteX2" fmla="*/ 4650 w 532311"/>
                <a:gd name="connsiteY2" fmla="*/ 3748209 h 3751689"/>
                <a:gd name="connsiteX3" fmla="*/ 2282 w 532311"/>
                <a:gd name="connsiteY3" fmla="*/ 3742984 h 3751689"/>
                <a:gd name="connsiteX4" fmla="*/ 2282 w 532311"/>
                <a:gd name="connsiteY4" fmla="*/ 3724506 h 3751689"/>
                <a:gd name="connsiteX5" fmla="*/ 0 w 532311"/>
                <a:gd name="connsiteY5" fmla="*/ 3701665 h 3751689"/>
                <a:gd name="connsiteX6" fmla="*/ 2282 w 532311"/>
                <a:gd name="connsiteY6" fmla="*/ 3678825 h 3751689"/>
                <a:gd name="connsiteX7" fmla="*/ 2282 w 532311"/>
                <a:gd name="connsiteY7" fmla="*/ 0 h 3751689"/>
                <a:gd name="connsiteX8" fmla="*/ 526256 w 532311"/>
                <a:gd name="connsiteY8" fmla="*/ 10048 h 3751689"/>
                <a:gd name="connsiteX9" fmla="*/ 526256 w 532311"/>
                <a:gd name="connsiteY9" fmla="*/ 3677823 h 3751689"/>
                <a:gd name="connsiteX10" fmla="*/ 528638 w 532311"/>
                <a:gd name="connsiteY10" fmla="*/ 3701665 h 3751689"/>
                <a:gd name="connsiteX11" fmla="*/ 532311 w 532311"/>
                <a:gd name="connsiteY11" fmla="*/ 3751689 h 3751689"/>
                <a:gd name="connsiteX0" fmla="*/ 524857 w 532311"/>
                <a:gd name="connsiteY0" fmla="*/ 3739516 h 3751689"/>
                <a:gd name="connsiteX1" fmla="*/ 272568 w 532311"/>
                <a:gd name="connsiteY1" fmla="*/ 3655746 h 3751689"/>
                <a:gd name="connsiteX2" fmla="*/ 4650 w 532311"/>
                <a:gd name="connsiteY2" fmla="*/ 3748209 h 3751689"/>
                <a:gd name="connsiteX3" fmla="*/ 2282 w 532311"/>
                <a:gd name="connsiteY3" fmla="*/ 3742984 h 3751689"/>
                <a:gd name="connsiteX4" fmla="*/ 2282 w 532311"/>
                <a:gd name="connsiteY4" fmla="*/ 3724506 h 3751689"/>
                <a:gd name="connsiteX5" fmla="*/ 0 w 532311"/>
                <a:gd name="connsiteY5" fmla="*/ 3701665 h 3751689"/>
                <a:gd name="connsiteX6" fmla="*/ 2282 w 532311"/>
                <a:gd name="connsiteY6" fmla="*/ 3678825 h 3751689"/>
                <a:gd name="connsiteX7" fmla="*/ 2282 w 532311"/>
                <a:gd name="connsiteY7" fmla="*/ 0 h 3751689"/>
                <a:gd name="connsiteX8" fmla="*/ 526256 w 532311"/>
                <a:gd name="connsiteY8" fmla="*/ 10048 h 3751689"/>
                <a:gd name="connsiteX9" fmla="*/ 526256 w 532311"/>
                <a:gd name="connsiteY9" fmla="*/ 3677823 h 3751689"/>
                <a:gd name="connsiteX10" fmla="*/ 528638 w 532311"/>
                <a:gd name="connsiteY10" fmla="*/ 3701665 h 3751689"/>
                <a:gd name="connsiteX11" fmla="*/ 532311 w 532311"/>
                <a:gd name="connsiteY11" fmla="*/ 3751689 h 3751689"/>
                <a:gd name="connsiteX0" fmla="*/ 524857 w 532311"/>
                <a:gd name="connsiteY0" fmla="*/ 3739516 h 3751689"/>
                <a:gd name="connsiteX1" fmla="*/ 267243 w 532311"/>
                <a:gd name="connsiteY1" fmla="*/ 3686176 h 3751689"/>
                <a:gd name="connsiteX2" fmla="*/ 4650 w 532311"/>
                <a:gd name="connsiteY2" fmla="*/ 3748209 h 3751689"/>
                <a:gd name="connsiteX3" fmla="*/ 2282 w 532311"/>
                <a:gd name="connsiteY3" fmla="*/ 3742984 h 3751689"/>
                <a:gd name="connsiteX4" fmla="*/ 2282 w 532311"/>
                <a:gd name="connsiteY4" fmla="*/ 3724506 h 3751689"/>
                <a:gd name="connsiteX5" fmla="*/ 0 w 532311"/>
                <a:gd name="connsiteY5" fmla="*/ 3701665 h 3751689"/>
                <a:gd name="connsiteX6" fmla="*/ 2282 w 532311"/>
                <a:gd name="connsiteY6" fmla="*/ 3678825 h 3751689"/>
                <a:gd name="connsiteX7" fmla="*/ 2282 w 532311"/>
                <a:gd name="connsiteY7" fmla="*/ 0 h 3751689"/>
                <a:gd name="connsiteX8" fmla="*/ 526256 w 532311"/>
                <a:gd name="connsiteY8" fmla="*/ 10048 h 3751689"/>
                <a:gd name="connsiteX9" fmla="*/ 526256 w 532311"/>
                <a:gd name="connsiteY9" fmla="*/ 3677823 h 3751689"/>
                <a:gd name="connsiteX10" fmla="*/ 528638 w 532311"/>
                <a:gd name="connsiteY10" fmla="*/ 3701665 h 3751689"/>
                <a:gd name="connsiteX11" fmla="*/ 532311 w 532311"/>
                <a:gd name="connsiteY11" fmla="*/ 3751689 h 375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2311" h="3751689">
                  <a:moveTo>
                    <a:pt x="524857" y="3739516"/>
                  </a:moveTo>
                  <a:cubicBezTo>
                    <a:pt x="465055" y="3730626"/>
                    <a:pt x="503076" y="3699944"/>
                    <a:pt x="267243" y="3686176"/>
                  </a:cubicBezTo>
                  <a:cubicBezTo>
                    <a:pt x="79345" y="3692696"/>
                    <a:pt x="31944" y="3738741"/>
                    <a:pt x="4650" y="3748209"/>
                  </a:cubicBezTo>
                  <a:cubicBezTo>
                    <a:pt x="3219" y="3746628"/>
                    <a:pt x="2731" y="3744799"/>
                    <a:pt x="2282" y="3742984"/>
                  </a:cubicBezTo>
                  <a:lnTo>
                    <a:pt x="2282" y="3724506"/>
                  </a:lnTo>
                  <a:cubicBezTo>
                    <a:pt x="326" y="3717052"/>
                    <a:pt x="0" y="3709397"/>
                    <a:pt x="0" y="3701665"/>
                  </a:cubicBezTo>
                  <a:lnTo>
                    <a:pt x="2282" y="3678825"/>
                  </a:lnTo>
                  <a:lnTo>
                    <a:pt x="2282" y="0"/>
                  </a:lnTo>
                  <a:cubicBezTo>
                    <a:pt x="176940" y="33494"/>
                    <a:pt x="376719" y="31819"/>
                    <a:pt x="526256" y="10048"/>
                  </a:cubicBezTo>
                  <a:lnTo>
                    <a:pt x="526256" y="3677823"/>
                  </a:lnTo>
                  <a:cubicBezTo>
                    <a:pt x="528282" y="3685599"/>
                    <a:pt x="528638" y="3693590"/>
                    <a:pt x="528638" y="3701665"/>
                  </a:cubicBezTo>
                  <a:cubicBezTo>
                    <a:pt x="527378" y="3714282"/>
                    <a:pt x="532311" y="3751689"/>
                    <a:pt x="532311" y="3751689"/>
                  </a:cubicBezTo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98" name="Oval 497"/>
          <p:cNvSpPr/>
          <p:nvPr/>
        </p:nvSpPr>
        <p:spPr>
          <a:xfrm>
            <a:off x="156877" y="4398271"/>
            <a:ext cx="1188271" cy="409727"/>
          </a:xfrm>
          <a:prstGeom prst="ellipse">
            <a:avLst/>
          </a:prstGeom>
          <a:solidFill>
            <a:srgbClr val="74431A">
              <a:alpha val="83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0" name="Freeform 499"/>
          <p:cNvSpPr/>
          <p:nvPr/>
        </p:nvSpPr>
        <p:spPr>
          <a:xfrm>
            <a:off x="1008393" y="4368167"/>
            <a:ext cx="103479" cy="96366"/>
          </a:xfrm>
          <a:custGeom>
            <a:avLst/>
            <a:gdLst>
              <a:gd name="connsiteX0" fmla="*/ 0 w 428630"/>
              <a:gd name="connsiteY0" fmla="*/ 82862 h 371458"/>
              <a:gd name="connsiteX1" fmla="*/ 0 w 428630"/>
              <a:gd name="connsiteY1" fmla="*/ 355994 h 371458"/>
              <a:gd name="connsiteX2" fmla="*/ 380010 w 428630"/>
              <a:gd name="connsiteY2" fmla="*/ 302555 h 371458"/>
              <a:gd name="connsiteX3" fmla="*/ 380010 w 428630"/>
              <a:gd name="connsiteY3" fmla="*/ 11610 h 371458"/>
              <a:gd name="connsiteX4" fmla="*/ 0 w 428630"/>
              <a:gd name="connsiteY4" fmla="*/ 82862 h 371458"/>
              <a:gd name="connsiteX0" fmla="*/ 24754 w 453384"/>
              <a:gd name="connsiteY0" fmla="*/ 82862 h 371458"/>
              <a:gd name="connsiteX1" fmla="*/ 24754 w 453384"/>
              <a:gd name="connsiteY1" fmla="*/ 355994 h 371458"/>
              <a:gd name="connsiteX2" fmla="*/ 404764 w 453384"/>
              <a:gd name="connsiteY2" fmla="*/ 302555 h 371458"/>
              <a:gd name="connsiteX3" fmla="*/ 404764 w 453384"/>
              <a:gd name="connsiteY3" fmla="*/ 11610 h 371458"/>
              <a:gd name="connsiteX4" fmla="*/ 24754 w 453384"/>
              <a:gd name="connsiteY4" fmla="*/ 82862 h 371458"/>
              <a:gd name="connsiteX0" fmla="*/ 0 w 428630"/>
              <a:gd name="connsiteY0" fmla="*/ 82862 h 371458"/>
              <a:gd name="connsiteX1" fmla="*/ 0 w 428630"/>
              <a:gd name="connsiteY1" fmla="*/ 355994 h 371458"/>
              <a:gd name="connsiteX2" fmla="*/ 380010 w 428630"/>
              <a:gd name="connsiteY2" fmla="*/ 302555 h 371458"/>
              <a:gd name="connsiteX3" fmla="*/ 380010 w 428630"/>
              <a:gd name="connsiteY3" fmla="*/ 11610 h 371458"/>
              <a:gd name="connsiteX4" fmla="*/ 0 w 428630"/>
              <a:gd name="connsiteY4" fmla="*/ 82862 h 371458"/>
              <a:gd name="connsiteX0" fmla="*/ 1911 w 430541"/>
              <a:gd name="connsiteY0" fmla="*/ 82862 h 371458"/>
              <a:gd name="connsiteX1" fmla="*/ 1911 w 430541"/>
              <a:gd name="connsiteY1" fmla="*/ 355994 h 371458"/>
              <a:gd name="connsiteX2" fmla="*/ 381921 w 430541"/>
              <a:gd name="connsiteY2" fmla="*/ 302555 h 371458"/>
              <a:gd name="connsiteX3" fmla="*/ 381921 w 430541"/>
              <a:gd name="connsiteY3" fmla="*/ 11610 h 371458"/>
              <a:gd name="connsiteX4" fmla="*/ 1911 w 430541"/>
              <a:gd name="connsiteY4" fmla="*/ 82862 h 371458"/>
              <a:gd name="connsiteX0" fmla="*/ 4022 w 432652"/>
              <a:gd name="connsiteY0" fmla="*/ 82862 h 371458"/>
              <a:gd name="connsiteX1" fmla="*/ 4022 w 432652"/>
              <a:gd name="connsiteY1" fmla="*/ 355994 h 371458"/>
              <a:gd name="connsiteX2" fmla="*/ 384032 w 432652"/>
              <a:gd name="connsiteY2" fmla="*/ 302555 h 371458"/>
              <a:gd name="connsiteX3" fmla="*/ 384032 w 432652"/>
              <a:gd name="connsiteY3" fmla="*/ 11610 h 371458"/>
              <a:gd name="connsiteX4" fmla="*/ 4022 w 432652"/>
              <a:gd name="connsiteY4" fmla="*/ 82862 h 371458"/>
              <a:gd name="connsiteX0" fmla="*/ 4022 w 432652"/>
              <a:gd name="connsiteY0" fmla="*/ 71252 h 359848"/>
              <a:gd name="connsiteX1" fmla="*/ 4022 w 432652"/>
              <a:gd name="connsiteY1" fmla="*/ 344384 h 359848"/>
              <a:gd name="connsiteX2" fmla="*/ 384032 w 432652"/>
              <a:gd name="connsiteY2" fmla="*/ 290945 h 359848"/>
              <a:gd name="connsiteX3" fmla="*/ 384032 w 432652"/>
              <a:gd name="connsiteY3" fmla="*/ 0 h 359848"/>
              <a:gd name="connsiteX4" fmla="*/ 4022 w 432652"/>
              <a:gd name="connsiteY4" fmla="*/ 71252 h 359848"/>
              <a:gd name="connsiteX0" fmla="*/ 4022 w 432652"/>
              <a:gd name="connsiteY0" fmla="*/ 71252 h 359848"/>
              <a:gd name="connsiteX1" fmla="*/ 4022 w 432652"/>
              <a:gd name="connsiteY1" fmla="*/ 344384 h 359848"/>
              <a:gd name="connsiteX2" fmla="*/ 384032 w 432652"/>
              <a:gd name="connsiteY2" fmla="*/ 290945 h 359848"/>
              <a:gd name="connsiteX3" fmla="*/ 384032 w 432652"/>
              <a:gd name="connsiteY3" fmla="*/ 0 h 359848"/>
              <a:gd name="connsiteX4" fmla="*/ 4022 w 432652"/>
              <a:gd name="connsiteY4" fmla="*/ 71252 h 359848"/>
              <a:gd name="connsiteX0" fmla="*/ 4022 w 411629"/>
              <a:gd name="connsiteY0" fmla="*/ 71252 h 359848"/>
              <a:gd name="connsiteX1" fmla="*/ 4022 w 411629"/>
              <a:gd name="connsiteY1" fmla="*/ 344384 h 359848"/>
              <a:gd name="connsiteX2" fmla="*/ 384032 w 411629"/>
              <a:gd name="connsiteY2" fmla="*/ 290945 h 359848"/>
              <a:gd name="connsiteX3" fmla="*/ 384032 w 411629"/>
              <a:gd name="connsiteY3" fmla="*/ 0 h 359848"/>
              <a:gd name="connsiteX4" fmla="*/ 4022 w 411629"/>
              <a:gd name="connsiteY4" fmla="*/ 71252 h 359848"/>
              <a:gd name="connsiteX0" fmla="*/ 4022 w 384313"/>
              <a:gd name="connsiteY0" fmla="*/ 71252 h 359848"/>
              <a:gd name="connsiteX1" fmla="*/ 4022 w 384313"/>
              <a:gd name="connsiteY1" fmla="*/ 344384 h 359848"/>
              <a:gd name="connsiteX2" fmla="*/ 384032 w 384313"/>
              <a:gd name="connsiteY2" fmla="*/ 290945 h 359848"/>
              <a:gd name="connsiteX3" fmla="*/ 384032 w 384313"/>
              <a:gd name="connsiteY3" fmla="*/ 0 h 359848"/>
              <a:gd name="connsiteX4" fmla="*/ 4022 w 384313"/>
              <a:gd name="connsiteY4" fmla="*/ 71252 h 359848"/>
              <a:gd name="connsiteX0" fmla="*/ 2030 w 386332"/>
              <a:gd name="connsiteY0" fmla="*/ 59220 h 359848"/>
              <a:gd name="connsiteX1" fmla="*/ 6041 w 386332"/>
              <a:gd name="connsiteY1" fmla="*/ 344384 h 359848"/>
              <a:gd name="connsiteX2" fmla="*/ 386051 w 386332"/>
              <a:gd name="connsiteY2" fmla="*/ 290945 h 359848"/>
              <a:gd name="connsiteX3" fmla="*/ 386051 w 386332"/>
              <a:gd name="connsiteY3" fmla="*/ 0 h 359848"/>
              <a:gd name="connsiteX4" fmla="*/ 2030 w 386332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6409"/>
              <a:gd name="connsiteY0" fmla="*/ 59220 h 359848"/>
              <a:gd name="connsiteX1" fmla="*/ 4388 w 386409"/>
              <a:gd name="connsiteY1" fmla="*/ 344384 h 359848"/>
              <a:gd name="connsiteX2" fmla="*/ 384398 w 386409"/>
              <a:gd name="connsiteY2" fmla="*/ 290945 h 359848"/>
              <a:gd name="connsiteX3" fmla="*/ 384398 w 386409"/>
              <a:gd name="connsiteY3" fmla="*/ 0 h 359848"/>
              <a:gd name="connsiteX4" fmla="*/ 377 w 386409"/>
              <a:gd name="connsiteY4" fmla="*/ 59220 h 35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09" h="359848">
                <a:moveTo>
                  <a:pt x="377" y="59220"/>
                </a:moveTo>
                <a:cubicBezTo>
                  <a:pt x="1211" y="160733"/>
                  <a:pt x="-2799" y="279695"/>
                  <a:pt x="4388" y="344384"/>
                </a:cubicBezTo>
                <a:cubicBezTo>
                  <a:pt x="67723" y="380999"/>
                  <a:pt x="321063" y="348342"/>
                  <a:pt x="384398" y="290945"/>
                </a:cubicBezTo>
                <a:cubicBezTo>
                  <a:pt x="387576" y="209485"/>
                  <a:pt x="386534" y="98805"/>
                  <a:pt x="384398" y="0"/>
                </a:cubicBezTo>
                <a:cubicBezTo>
                  <a:pt x="306062" y="37554"/>
                  <a:pt x="147933" y="45938"/>
                  <a:pt x="377" y="59220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30" name="Oval 529"/>
          <p:cNvSpPr/>
          <p:nvPr/>
        </p:nvSpPr>
        <p:spPr>
          <a:xfrm>
            <a:off x="3532689" y="4590355"/>
            <a:ext cx="46241" cy="46700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0" name="Oval 299"/>
          <p:cNvSpPr/>
          <p:nvPr/>
        </p:nvSpPr>
        <p:spPr>
          <a:xfrm>
            <a:off x="3532284" y="4592203"/>
            <a:ext cx="46241" cy="467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5" name="Oval 244"/>
          <p:cNvSpPr/>
          <p:nvPr/>
        </p:nvSpPr>
        <p:spPr>
          <a:xfrm>
            <a:off x="469267" y="4394271"/>
            <a:ext cx="1188271" cy="409727"/>
          </a:xfrm>
          <a:prstGeom prst="ellipse">
            <a:avLst/>
          </a:prstGeom>
          <a:solidFill>
            <a:srgbClr val="74431A">
              <a:alpha val="83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6" name="Oval 245"/>
          <p:cNvSpPr/>
          <p:nvPr/>
        </p:nvSpPr>
        <p:spPr>
          <a:xfrm>
            <a:off x="542534" y="3484502"/>
            <a:ext cx="952116" cy="58232"/>
          </a:xfrm>
          <a:prstGeom prst="ellipse">
            <a:avLst/>
          </a:prstGeom>
          <a:solidFill>
            <a:schemeClr val="bg1">
              <a:alpha val="26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8" name="Freeform 247"/>
          <p:cNvSpPr/>
          <p:nvPr/>
        </p:nvSpPr>
        <p:spPr>
          <a:xfrm>
            <a:off x="1320783" y="4364167"/>
            <a:ext cx="103479" cy="96366"/>
          </a:xfrm>
          <a:custGeom>
            <a:avLst/>
            <a:gdLst>
              <a:gd name="connsiteX0" fmla="*/ 0 w 428630"/>
              <a:gd name="connsiteY0" fmla="*/ 82862 h 371458"/>
              <a:gd name="connsiteX1" fmla="*/ 0 w 428630"/>
              <a:gd name="connsiteY1" fmla="*/ 355994 h 371458"/>
              <a:gd name="connsiteX2" fmla="*/ 380010 w 428630"/>
              <a:gd name="connsiteY2" fmla="*/ 302555 h 371458"/>
              <a:gd name="connsiteX3" fmla="*/ 380010 w 428630"/>
              <a:gd name="connsiteY3" fmla="*/ 11610 h 371458"/>
              <a:gd name="connsiteX4" fmla="*/ 0 w 428630"/>
              <a:gd name="connsiteY4" fmla="*/ 82862 h 371458"/>
              <a:gd name="connsiteX0" fmla="*/ 24754 w 453384"/>
              <a:gd name="connsiteY0" fmla="*/ 82862 h 371458"/>
              <a:gd name="connsiteX1" fmla="*/ 24754 w 453384"/>
              <a:gd name="connsiteY1" fmla="*/ 355994 h 371458"/>
              <a:gd name="connsiteX2" fmla="*/ 404764 w 453384"/>
              <a:gd name="connsiteY2" fmla="*/ 302555 h 371458"/>
              <a:gd name="connsiteX3" fmla="*/ 404764 w 453384"/>
              <a:gd name="connsiteY3" fmla="*/ 11610 h 371458"/>
              <a:gd name="connsiteX4" fmla="*/ 24754 w 453384"/>
              <a:gd name="connsiteY4" fmla="*/ 82862 h 371458"/>
              <a:gd name="connsiteX0" fmla="*/ 0 w 428630"/>
              <a:gd name="connsiteY0" fmla="*/ 82862 h 371458"/>
              <a:gd name="connsiteX1" fmla="*/ 0 w 428630"/>
              <a:gd name="connsiteY1" fmla="*/ 355994 h 371458"/>
              <a:gd name="connsiteX2" fmla="*/ 380010 w 428630"/>
              <a:gd name="connsiteY2" fmla="*/ 302555 h 371458"/>
              <a:gd name="connsiteX3" fmla="*/ 380010 w 428630"/>
              <a:gd name="connsiteY3" fmla="*/ 11610 h 371458"/>
              <a:gd name="connsiteX4" fmla="*/ 0 w 428630"/>
              <a:gd name="connsiteY4" fmla="*/ 82862 h 371458"/>
              <a:gd name="connsiteX0" fmla="*/ 1911 w 430541"/>
              <a:gd name="connsiteY0" fmla="*/ 82862 h 371458"/>
              <a:gd name="connsiteX1" fmla="*/ 1911 w 430541"/>
              <a:gd name="connsiteY1" fmla="*/ 355994 h 371458"/>
              <a:gd name="connsiteX2" fmla="*/ 381921 w 430541"/>
              <a:gd name="connsiteY2" fmla="*/ 302555 h 371458"/>
              <a:gd name="connsiteX3" fmla="*/ 381921 w 430541"/>
              <a:gd name="connsiteY3" fmla="*/ 11610 h 371458"/>
              <a:gd name="connsiteX4" fmla="*/ 1911 w 430541"/>
              <a:gd name="connsiteY4" fmla="*/ 82862 h 371458"/>
              <a:gd name="connsiteX0" fmla="*/ 4022 w 432652"/>
              <a:gd name="connsiteY0" fmla="*/ 82862 h 371458"/>
              <a:gd name="connsiteX1" fmla="*/ 4022 w 432652"/>
              <a:gd name="connsiteY1" fmla="*/ 355994 h 371458"/>
              <a:gd name="connsiteX2" fmla="*/ 384032 w 432652"/>
              <a:gd name="connsiteY2" fmla="*/ 302555 h 371458"/>
              <a:gd name="connsiteX3" fmla="*/ 384032 w 432652"/>
              <a:gd name="connsiteY3" fmla="*/ 11610 h 371458"/>
              <a:gd name="connsiteX4" fmla="*/ 4022 w 432652"/>
              <a:gd name="connsiteY4" fmla="*/ 82862 h 371458"/>
              <a:gd name="connsiteX0" fmla="*/ 4022 w 432652"/>
              <a:gd name="connsiteY0" fmla="*/ 71252 h 359848"/>
              <a:gd name="connsiteX1" fmla="*/ 4022 w 432652"/>
              <a:gd name="connsiteY1" fmla="*/ 344384 h 359848"/>
              <a:gd name="connsiteX2" fmla="*/ 384032 w 432652"/>
              <a:gd name="connsiteY2" fmla="*/ 290945 h 359848"/>
              <a:gd name="connsiteX3" fmla="*/ 384032 w 432652"/>
              <a:gd name="connsiteY3" fmla="*/ 0 h 359848"/>
              <a:gd name="connsiteX4" fmla="*/ 4022 w 432652"/>
              <a:gd name="connsiteY4" fmla="*/ 71252 h 359848"/>
              <a:gd name="connsiteX0" fmla="*/ 4022 w 432652"/>
              <a:gd name="connsiteY0" fmla="*/ 71252 h 359848"/>
              <a:gd name="connsiteX1" fmla="*/ 4022 w 432652"/>
              <a:gd name="connsiteY1" fmla="*/ 344384 h 359848"/>
              <a:gd name="connsiteX2" fmla="*/ 384032 w 432652"/>
              <a:gd name="connsiteY2" fmla="*/ 290945 h 359848"/>
              <a:gd name="connsiteX3" fmla="*/ 384032 w 432652"/>
              <a:gd name="connsiteY3" fmla="*/ 0 h 359848"/>
              <a:gd name="connsiteX4" fmla="*/ 4022 w 432652"/>
              <a:gd name="connsiteY4" fmla="*/ 71252 h 359848"/>
              <a:gd name="connsiteX0" fmla="*/ 4022 w 411629"/>
              <a:gd name="connsiteY0" fmla="*/ 71252 h 359848"/>
              <a:gd name="connsiteX1" fmla="*/ 4022 w 411629"/>
              <a:gd name="connsiteY1" fmla="*/ 344384 h 359848"/>
              <a:gd name="connsiteX2" fmla="*/ 384032 w 411629"/>
              <a:gd name="connsiteY2" fmla="*/ 290945 h 359848"/>
              <a:gd name="connsiteX3" fmla="*/ 384032 w 411629"/>
              <a:gd name="connsiteY3" fmla="*/ 0 h 359848"/>
              <a:gd name="connsiteX4" fmla="*/ 4022 w 411629"/>
              <a:gd name="connsiteY4" fmla="*/ 71252 h 359848"/>
              <a:gd name="connsiteX0" fmla="*/ 4022 w 384313"/>
              <a:gd name="connsiteY0" fmla="*/ 71252 h 359848"/>
              <a:gd name="connsiteX1" fmla="*/ 4022 w 384313"/>
              <a:gd name="connsiteY1" fmla="*/ 344384 h 359848"/>
              <a:gd name="connsiteX2" fmla="*/ 384032 w 384313"/>
              <a:gd name="connsiteY2" fmla="*/ 290945 h 359848"/>
              <a:gd name="connsiteX3" fmla="*/ 384032 w 384313"/>
              <a:gd name="connsiteY3" fmla="*/ 0 h 359848"/>
              <a:gd name="connsiteX4" fmla="*/ 4022 w 384313"/>
              <a:gd name="connsiteY4" fmla="*/ 71252 h 359848"/>
              <a:gd name="connsiteX0" fmla="*/ 2030 w 386332"/>
              <a:gd name="connsiteY0" fmla="*/ 59220 h 359848"/>
              <a:gd name="connsiteX1" fmla="*/ 6041 w 386332"/>
              <a:gd name="connsiteY1" fmla="*/ 344384 h 359848"/>
              <a:gd name="connsiteX2" fmla="*/ 386051 w 386332"/>
              <a:gd name="connsiteY2" fmla="*/ 290945 h 359848"/>
              <a:gd name="connsiteX3" fmla="*/ 386051 w 386332"/>
              <a:gd name="connsiteY3" fmla="*/ 0 h 359848"/>
              <a:gd name="connsiteX4" fmla="*/ 2030 w 386332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4679"/>
              <a:gd name="connsiteY0" fmla="*/ 59220 h 359848"/>
              <a:gd name="connsiteX1" fmla="*/ 4388 w 384679"/>
              <a:gd name="connsiteY1" fmla="*/ 344384 h 359848"/>
              <a:gd name="connsiteX2" fmla="*/ 384398 w 384679"/>
              <a:gd name="connsiteY2" fmla="*/ 290945 h 359848"/>
              <a:gd name="connsiteX3" fmla="*/ 384398 w 384679"/>
              <a:gd name="connsiteY3" fmla="*/ 0 h 359848"/>
              <a:gd name="connsiteX4" fmla="*/ 377 w 384679"/>
              <a:gd name="connsiteY4" fmla="*/ 59220 h 359848"/>
              <a:gd name="connsiteX0" fmla="*/ 377 w 386409"/>
              <a:gd name="connsiteY0" fmla="*/ 59220 h 359848"/>
              <a:gd name="connsiteX1" fmla="*/ 4388 w 386409"/>
              <a:gd name="connsiteY1" fmla="*/ 344384 h 359848"/>
              <a:gd name="connsiteX2" fmla="*/ 384398 w 386409"/>
              <a:gd name="connsiteY2" fmla="*/ 290945 h 359848"/>
              <a:gd name="connsiteX3" fmla="*/ 384398 w 386409"/>
              <a:gd name="connsiteY3" fmla="*/ 0 h 359848"/>
              <a:gd name="connsiteX4" fmla="*/ 377 w 386409"/>
              <a:gd name="connsiteY4" fmla="*/ 59220 h 35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409" h="359848">
                <a:moveTo>
                  <a:pt x="377" y="59220"/>
                </a:moveTo>
                <a:cubicBezTo>
                  <a:pt x="1211" y="160733"/>
                  <a:pt x="-2799" y="279695"/>
                  <a:pt x="4388" y="344384"/>
                </a:cubicBezTo>
                <a:cubicBezTo>
                  <a:pt x="67723" y="380999"/>
                  <a:pt x="321063" y="348342"/>
                  <a:pt x="384398" y="290945"/>
                </a:cubicBezTo>
                <a:cubicBezTo>
                  <a:pt x="387576" y="209485"/>
                  <a:pt x="386534" y="98805"/>
                  <a:pt x="384398" y="0"/>
                </a:cubicBezTo>
                <a:cubicBezTo>
                  <a:pt x="306062" y="37554"/>
                  <a:pt x="147933" y="45938"/>
                  <a:pt x="377" y="59220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9" name="Freeform 248"/>
          <p:cNvSpPr/>
          <p:nvPr/>
        </p:nvSpPr>
        <p:spPr>
          <a:xfrm>
            <a:off x="549023" y="3516272"/>
            <a:ext cx="942067" cy="1060376"/>
          </a:xfrm>
          <a:custGeom>
            <a:avLst/>
            <a:gdLst>
              <a:gd name="connsiteX0" fmla="*/ 84637 w 3682378"/>
              <a:gd name="connsiteY0" fmla="*/ 124473 h 3981029"/>
              <a:gd name="connsiteX1" fmla="*/ 287194 w 3682378"/>
              <a:gd name="connsiteY1" fmla="*/ 552736 h 3981029"/>
              <a:gd name="connsiteX2" fmla="*/ 287194 w 3682378"/>
              <a:gd name="connsiteY2" fmla="*/ 3631602 h 3981029"/>
              <a:gd name="connsiteX3" fmla="*/ 680733 w 3682378"/>
              <a:gd name="connsiteY3" fmla="*/ 3944118 h 3981029"/>
              <a:gd name="connsiteX4" fmla="*/ 3198227 w 3682378"/>
              <a:gd name="connsiteY4" fmla="*/ 3932544 h 3981029"/>
              <a:gd name="connsiteX5" fmla="*/ 3499169 w 3682378"/>
              <a:gd name="connsiteY5" fmla="*/ 3614240 h 3981029"/>
              <a:gd name="connsiteX6" fmla="*/ 3487594 w 3682378"/>
              <a:gd name="connsiteY6" fmla="*/ 315455 h 3981029"/>
              <a:gd name="connsiteX7" fmla="*/ 3580192 w 3682378"/>
              <a:gd name="connsiteY7" fmla="*/ 124473 h 3981029"/>
              <a:gd name="connsiteX8" fmla="*/ 1867138 w 3682378"/>
              <a:gd name="connsiteY8" fmla="*/ 240220 h 3981029"/>
              <a:gd name="connsiteX9" fmla="*/ 84637 w 3682378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81029"/>
              <a:gd name="connsiteX1" fmla="*/ 202557 w 3597741"/>
              <a:gd name="connsiteY1" fmla="*/ 552736 h 3981029"/>
              <a:gd name="connsiteX2" fmla="*/ 202557 w 3597741"/>
              <a:gd name="connsiteY2" fmla="*/ 3631602 h 3981029"/>
              <a:gd name="connsiteX3" fmla="*/ 596096 w 3597741"/>
              <a:gd name="connsiteY3" fmla="*/ 3944118 h 3981029"/>
              <a:gd name="connsiteX4" fmla="*/ 3113590 w 3597741"/>
              <a:gd name="connsiteY4" fmla="*/ 3932544 h 3981029"/>
              <a:gd name="connsiteX5" fmla="*/ 3414532 w 3597741"/>
              <a:gd name="connsiteY5" fmla="*/ 3614240 h 3981029"/>
              <a:gd name="connsiteX6" fmla="*/ 3402957 w 3597741"/>
              <a:gd name="connsiteY6" fmla="*/ 315455 h 3981029"/>
              <a:gd name="connsiteX7" fmla="*/ 3495555 w 3597741"/>
              <a:gd name="connsiteY7" fmla="*/ 124473 h 3981029"/>
              <a:gd name="connsiteX8" fmla="*/ 1782501 w 3597741"/>
              <a:gd name="connsiteY8" fmla="*/ 240220 h 3981029"/>
              <a:gd name="connsiteX9" fmla="*/ 0 w 3597741"/>
              <a:gd name="connsiteY9" fmla="*/ 124473 h 3981029"/>
              <a:gd name="connsiteX0" fmla="*/ 0 w 3597741"/>
              <a:gd name="connsiteY0" fmla="*/ 124473 h 3978918"/>
              <a:gd name="connsiteX1" fmla="*/ 202557 w 3597741"/>
              <a:gd name="connsiteY1" fmla="*/ 552736 h 3978918"/>
              <a:gd name="connsiteX2" fmla="*/ 202557 w 3597741"/>
              <a:gd name="connsiteY2" fmla="*/ 3631602 h 3978918"/>
              <a:gd name="connsiteX3" fmla="*/ 596096 w 3597741"/>
              <a:gd name="connsiteY3" fmla="*/ 3944118 h 3978918"/>
              <a:gd name="connsiteX4" fmla="*/ 3113590 w 3597741"/>
              <a:gd name="connsiteY4" fmla="*/ 3932544 h 3978918"/>
              <a:gd name="connsiteX5" fmla="*/ 3414532 w 3597741"/>
              <a:gd name="connsiteY5" fmla="*/ 3614240 h 3978918"/>
              <a:gd name="connsiteX6" fmla="*/ 3402957 w 3597741"/>
              <a:gd name="connsiteY6" fmla="*/ 315455 h 3978918"/>
              <a:gd name="connsiteX7" fmla="*/ 3495555 w 3597741"/>
              <a:gd name="connsiteY7" fmla="*/ 124473 h 3978918"/>
              <a:gd name="connsiteX8" fmla="*/ 1782501 w 3597741"/>
              <a:gd name="connsiteY8" fmla="*/ 240220 h 3978918"/>
              <a:gd name="connsiteX9" fmla="*/ 0 w 3597741"/>
              <a:gd name="connsiteY9" fmla="*/ 124473 h 3978918"/>
              <a:gd name="connsiteX0" fmla="*/ 0 w 3597741"/>
              <a:gd name="connsiteY0" fmla="*/ 124473 h 3978918"/>
              <a:gd name="connsiteX1" fmla="*/ 202557 w 3597741"/>
              <a:gd name="connsiteY1" fmla="*/ 552736 h 3978918"/>
              <a:gd name="connsiteX2" fmla="*/ 202557 w 3597741"/>
              <a:gd name="connsiteY2" fmla="*/ 3631602 h 3978918"/>
              <a:gd name="connsiteX3" fmla="*/ 596096 w 3597741"/>
              <a:gd name="connsiteY3" fmla="*/ 3944118 h 3978918"/>
              <a:gd name="connsiteX4" fmla="*/ 3113590 w 3597741"/>
              <a:gd name="connsiteY4" fmla="*/ 3932544 h 3978918"/>
              <a:gd name="connsiteX5" fmla="*/ 3414532 w 3597741"/>
              <a:gd name="connsiteY5" fmla="*/ 3614240 h 3978918"/>
              <a:gd name="connsiteX6" fmla="*/ 3402957 w 3597741"/>
              <a:gd name="connsiteY6" fmla="*/ 315455 h 3978918"/>
              <a:gd name="connsiteX7" fmla="*/ 3495555 w 3597741"/>
              <a:gd name="connsiteY7" fmla="*/ 124473 h 3978918"/>
              <a:gd name="connsiteX8" fmla="*/ 1782501 w 3597741"/>
              <a:gd name="connsiteY8" fmla="*/ 240220 h 3978918"/>
              <a:gd name="connsiteX9" fmla="*/ 0 w 3597741"/>
              <a:gd name="connsiteY9" fmla="*/ 124473 h 3978918"/>
              <a:gd name="connsiteX0" fmla="*/ 0 w 3597741"/>
              <a:gd name="connsiteY0" fmla="*/ 124473 h 4037210"/>
              <a:gd name="connsiteX1" fmla="*/ 202557 w 3597741"/>
              <a:gd name="connsiteY1" fmla="*/ 552736 h 4037210"/>
              <a:gd name="connsiteX2" fmla="*/ 202557 w 3597741"/>
              <a:gd name="connsiteY2" fmla="*/ 3631602 h 4037210"/>
              <a:gd name="connsiteX3" fmla="*/ 596096 w 3597741"/>
              <a:gd name="connsiteY3" fmla="*/ 3944118 h 4037210"/>
              <a:gd name="connsiteX4" fmla="*/ 3113590 w 3597741"/>
              <a:gd name="connsiteY4" fmla="*/ 3932544 h 4037210"/>
              <a:gd name="connsiteX5" fmla="*/ 3414532 w 3597741"/>
              <a:gd name="connsiteY5" fmla="*/ 3614240 h 4037210"/>
              <a:gd name="connsiteX6" fmla="*/ 3402957 w 3597741"/>
              <a:gd name="connsiteY6" fmla="*/ 315455 h 4037210"/>
              <a:gd name="connsiteX7" fmla="*/ 3495555 w 3597741"/>
              <a:gd name="connsiteY7" fmla="*/ 124473 h 4037210"/>
              <a:gd name="connsiteX8" fmla="*/ 1782501 w 3597741"/>
              <a:gd name="connsiteY8" fmla="*/ 240220 h 4037210"/>
              <a:gd name="connsiteX9" fmla="*/ 0 w 3597741"/>
              <a:gd name="connsiteY9" fmla="*/ 124473 h 4037210"/>
              <a:gd name="connsiteX0" fmla="*/ 0 w 3597741"/>
              <a:gd name="connsiteY0" fmla="*/ 124473 h 4063968"/>
              <a:gd name="connsiteX1" fmla="*/ 202557 w 3597741"/>
              <a:gd name="connsiteY1" fmla="*/ 552736 h 4063968"/>
              <a:gd name="connsiteX2" fmla="*/ 202557 w 3597741"/>
              <a:gd name="connsiteY2" fmla="*/ 3631602 h 4063968"/>
              <a:gd name="connsiteX3" fmla="*/ 596096 w 3597741"/>
              <a:gd name="connsiteY3" fmla="*/ 3944118 h 4063968"/>
              <a:gd name="connsiteX4" fmla="*/ 3113590 w 3597741"/>
              <a:gd name="connsiteY4" fmla="*/ 3932544 h 4063968"/>
              <a:gd name="connsiteX5" fmla="*/ 3414532 w 3597741"/>
              <a:gd name="connsiteY5" fmla="*/ 3614240 h 4063968"/>
              <a:gd name="connsiteX6" fmla="*/ 3402957 w 3597741"/>
              <a:gd name="connsiteY6" fmla="*/ 315455 h 4063968"/>
              <a:gd name="connsiteX7" fmla="*/ 3495555 w 3597741"/>
              <a:gd name="connsiteY7" fmla="*/ 124473 h 4063968"/>
              <a:gd name="connsiteX8" fmla="*/ 1782501 w 3597741"/>
              <a:gd name="connsiteY8" fmla="*/ 240220 h 4063968"/>
              <a:gd name="connsiteX9" fmla="*/ 0 w 3597741"/>
              <a:gd name="connsiteY9" fmla="*/ 124473 h 4063968"/>
              <a:gd name="connsiteX0" fmla="*/ 0 w 3597741"/>
              <a:gd name="connsiteY0" fmla="*/ 124473 h 4063968"/>
              <a:gd name="connsiteX1" fmla="*/ 202557 w 3597741"/>
              <a:gd name="connsiteY1" fmla="*/ 552736 h 4063968"/>
              <a:gd name="connsiteX2" fmla="*/ 202557 w 3597741"/>
              <a:gd name="connsiteY2" fmla="*/ 3631602 h 4063968"/>
              <a:gd name="connsiteX3" fmla="*/ 596096 w 3597741"/>
              <a:gd name="connsiteY3" fmla="*/ 3944118 h 4063968"/>
              <a:gd name="connsiteX4" fmla="*/ 3113590 w 3597741"/>
              <a:gd name="connsiteY4" fmla="*/ 3932544 h 4063968"/>
              <a:gd name="connsiteX5" fmla="*/ 3414532 w 3597741"/>
              <a:gd name="connsiteY5" fmla="*/ 3614240 h 4063968"/>
              <a:gd name="connsiteX6" fmla="*/ 3402957 w 3597741"/>
              <a:gd name="connsiteY6" fmla="*/ 315455 h 4063968"/>
              <a:gd name="connsiteX7" fmla="*/ 3495555 w 3597741"/>
              <a:gd name="connsiteY7" fmla="*/ 124473 h 4063968"/>
              <a:gd name="connsiteX8" fmla="*/ 1782501 w 3597741"/>
              <a:gd name="connsiteY8" fmla="*/ 240220 h 4063968"/>
              <a:gd name="connsiteX9" fmla="*/ 0 w 3597741"/>
              <a:gd name="connsiteY9" fmla="*/ 124473 h 4063968"/>
              <a:gd name="connsiteX0" fmla="*/ 0 w 3597741"/>
              <a:gd name="connsiteY0" fmla="*/ 124473 h 4067678"/>
              <a:gd name="connsiteX1" fmla="*/ 202557 w 3597741"/>
              <a:gd name="connsiteY1" fmla="*/ 552736 h 4067678"/>
              <a:gd name="connsiteX2" fmla="*/ 202557 w 3597741"/>
              <a:gd name="connsiteY2" fmla="*/ 3631602 h 4067678"/>
              <a:gd name="connsiteX3" fmla="*/ 584065 w 3597741"/>
              <a:gd name="connsiteY3" fmla="*/ 3952139 h 4067678"/>
              <a:gd name="connsiteX4" fmla="*/ 3113590 w 3597741"/>
              <a:gd name="connsiteY4" fmla="*/ 3932544 h 4067678"/>
              <a:gd name="connsiteX5" fmla="*/ 3414532 w 3597741"/>
              <a:gd name="connsiteY5" fmla="*/ 3614240 h 4067678"/>
              <a:gd name="connsiteX6" fmla="*/ 3402957 w 3597741"/>
              <a:gd name="connsiteY6" fmla="*/ 315455 h 4067678"/>
              <a:gd name="connsiteX7" fmla="*/ 3495555 w 3597741"/>
              <a:gd name="connsiteY7" fmla="*/ 124473 h 4067678"/>
              <a:gd name="connsiteX8" fmla="*/ 1782501 w 3597741"/>
              <a:gd name="connsiteY8" fmla="*/ 240220 h 4067678"/>
              <a:gd name="connsiteX9" fmla="*/ 0 w 3597741"/>
              <a:gd name="connsiteY9" fmla="*/ 124473 h 4067678"/>
              <a:gd name="connsiteX0" fmla="*/ 0 w 3597741"/>
              <a:gd name="connsiteY0" fmla="*/ 124473 h 4067678"/>
              <a:gd name="connsiteX1" fmla="*/ 202557 w 3597741"/>
              <a:gd name="connsiteY1" fmla="*/ 552736 h 4067678"/>
              <a:gd name="connsiteX2" fmla="*/ 202557 w 3597741"/>
              <a:gd name="connsiteY2" fmla="*/ 3631602 h 4067678"/>
              <a:gd name="connsiteX3" fmla="*/ 584065 w 3597741"/>
              <a:gd name="connsiteY3" fmla="*/ 3952139 h 4067678"/>
              <a:gd name="connsiteX4" fmla="*/ 3113590 w 3597741"/>
              <a:gd name="connsiteY4" fmla="*/ 3932544 h 4067678"/>
              <a:gd name="connsiteX5" fmla="*/ 3414532 w 3597741"/>
              <a:gd name="connsiteY5" fmla="*/ 3614240 h 4067678"/>
              <a:gd name="connsiteX6" fmla="*/ 3402957 w 3597741"/>
              <a:gd name="connsiteY6" fmla="*/ 315455 h 4067678"/>
              <a:gd name="connsiteX7" fmla="*/ 3495555 w 3597741"/>
              <a:gd name="connsiteY7" fmla="*/ 124473 h 4067678"/>
              <a:gd name="connsiteX8" fmla="*/ 1782501 w 3597741"/>
              <a:gd name="connsiteY8" fmla="*/ 240220 h 4067678"/>
              <a:gd name="connsiteX9" fmla="*/ 0 w 3597741"/>
              <a:gd name="connsiteY9" fmla="*/ 124473 h 4067678"/>
              <a:gd name="connsiteX0" fmla="*/ 0 w 3597741"/>
              <a:gd name="connsiteY0" fmla="*/ 124473 h 4069816"/>
              <a:gd name="connsiteX1" fmla="*/ 202557 w 3597741"/>
              <a:gd name="connsiteY1" fmla="*/ 552736 h 4069816"/>
              <a:gd name="connsiteX2" fmla="*/ 202557 w 3597741"/>
              <a:gd name="connsiteY2" fmla="*/ 3631602 h 4069816"/>
              <a:gd name="connsiteX3" fmla="*/ 584065 w 3597741"/>
              <a:gd name="connsiteY3" fmla="*/ 3952139 h 4069816"/>
              <a:gd name="connsiteX4" fmla="*/ 3053433 w 3597741"/>
              <a:gd name="connsiteY4" fmla="*/ 3936555 h 4069816"/>
              <a:gd name="connsiteX5" fmla="*/ 3414532 w 3597741"/>
              <a:gd name="connsiteY5" fmla="*/ 3614240 h 4069816"/>
              <a:gd name="connsiteX6" fmla="*/ 3402957 w 3597741"/>
              <a:gd name="connsiteY6" fmla="*/ 315455 h 4069816"/>
              <a:gd name="connsiteX7" fmla="*/ 3495555 w 3597741"/>
              <a:gd name="connsiteY7" fmla="*/ 124473 h 4069816"/>
              <a:gd name="connsiteX8" fmla="*/ 1782501 w 3597741"/>
              <a:gd name="connsiteY8" fmla="*/ 240220 h 4069816"/>
              <a:gd name="connsiteX9" fmla="*/ 0 w 3597741"/>
              <a:gd name="connsiteY9" fmla="*/ 124473 h 4069816"/>
              <a:gd name="connsiteX0" fmla="*/ 0 w 3597741"/>
              <a:gd name="connsiteY0" fmla="*/ 124473 h 4074572"/>
              <a:gd name="connsiteX1" fmla="*/ 202557 w 3597741"/>
              <a:gd name="connsiteY1" fmla="*/ 552736 h 4074572"/>
              <a:gd name="connsiteX2" fmla="*/ 202557 w 3597741"/>
              <a:gd name="connsiteY2" fmla="*/ 3631602 h 4074572"/>
              <a:gd name="connsiteX3" fmla="*/ 584065 w 3597741"/>
              <a:gd name="connsiteY3" fmla="*/ 3952139 h 4074572"/>
              <a:gd name="connsiteX4" fmla="*/ 3053433 w 3597741"/>
              <a:gd name="connsiteY4" fmla="*/ 3936555 h 4074572"/>
              <a:gd name="connsiteX5" fmla="*/ 3414532 w 3597741"/>
              <a:gd name="connsiteY5" fmla="*/ 3614240 h 4074572"/>
              <a:gd name="connsiteX6" fmla="*/ 3402957 w 3597741"/>
              <a:gd name="connsiteY6" fmla="*/ 315455 h 4074572"/>
              <a:gd name="connsiteX7" fmla="*/ 3495555 w 3597741"/>
              <a:gd name="connsiteY7" fmla="*/ 124473 h 4074572"/>
              <a:gd name="connsiteX8" fmla="*/ 1782501 w 3597741"/>
              <a:gd name="connsiteY8" fmla="*/ 240220 h 4074572"/>
              <a:gd name="connsiteX9" fmla="*/ 0 w 3597741"/>
              <a:gd name="connsiteY9" fmla="*/ 124473 h 4074572"/>
              <a:gd name="connsiteX0" fmla="*/ 0 w 3597741"/>
              <a:gd name="connsiteY0" fmla="*/ 124473 h 4074572"/>
              <a:gd name="connsiteX1" fmla="*/ 202557 w 3597741"/>
              <a:gd name="connsiteY1" fmla="*/ 552736 h 4074572"/>
              <a:gd name="connsiteX2" fmla="*/ 202557 w 3597741"/>
              <a:gd name="connsiteY2" fmla="*/ 3631602 h 4074572"/>
              <a:gd name="connsiteX3" fmla="*/ 584065 w 3597741"/>
              <a:gd name="connsiteY3" fmla="*/ 3952139 h 4074572"/>
              <a:gd name="connsiteX4" fmla="*/ 3053433 w 3597741"/>
              <a:gd name="connsiteY4" fmla="*/ 3936555 h 4074572"/>
              <a:gd name="connsiteX5" fmla="*/ 3414532 w 3597741"/>
              <a:gd name="connsiteY5" fmla="*/ 3614240 h 4074572"/>
              <a:gd name="connsiteX6" fmla="*/ 3402957 w 3597741"/>
              <a:gd name="connsiteY6" fmla="*/ 315455 h 4074572"/>
              <a:gd name="connsiteX7" fmla="*/ 3495555 w 3597741"/>
              <a:gd name="connsiteY7" fmla="*/ 124473 h 4074572"/>
              <a:gd name="connsiteX8" fmla="*/ 1782501 w 3597741"/>
              <a:gd name="connsiteY8" fmla="*/ 240220 h 4074572"/>
              <a:gd name="connsiteX9" fmla="*/ 0 w 3597741"/>
              <a:gd name="connsiteY9" fmla="*/ 124473 h 4074572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18545 h 4068644"/>
              <a:gd name="connsiteX1" fmla="*/ 202557 w 3597741"/>
              <a:gd name="connsiteY1" fmla="*/ 546808 h 4068644"/>
              <a:gd name="connsiteX2" fmla="*/ 202557 w 3597741"/>
              <a:gd name="connsiteY2" fmla="*/ 3625674 h 4068644"/>
              <a:gd name="connsiteX3" fmla="*/ 584065 w 3597741"/>
              <a:gd name="connsiteY3" fmla="*/ 3946211 h 4068644"/>
              <a:gd name="connsiteX4" fmla="*/ 3053433 w 3597741"/>
              <a:gd name="connsiteY4" fmla="*/ 3930627 h 4068644"/>
              <a:gd name="connsiteX5" fmla="*/ 3414532 w 3597741"/>
              <a:gd name="connsiteY5" fmla="*/ 3524091 h 4068644"/>
              <a:gd name="connsiteX6" fmla="*/ 3402957 w 3597741"/>
              <a:gd name="connsiteY6" fmla="*/ 309527 h 4068644"/>
              <a:gd name="connsiteX7" fmla="*/ 3495555 w 3597741"/>
              <a:gd name="connsiteY7" fmla="*/ 118545 h 4068644"/>
              <a:gd name="connsiteX8" fmla="*/ 1782501 w 3597741"/>
              <a:gd name="connsiteY8" fmla="*/ 234292 h 4068644"/>
              <a:gd name="connsiteX9" fmla="*/ 0 w 3597741"/>
              <a:gd name="connsiteY9" fmla="*/ 118545 h 4068644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7741"/>
              <a:gd name="connsiteY0" fmla="*/ 121082 h 4071181"/>
              <a:gd name="connsiteX1" fmla="*/ 202557 w 3597741"/>
              <a:gd name="connsiteY1" fmla="*/ 549345 h 4071181"/>
              <a:gd name="connsiteX2" fmla="*/ 202557 w 3597741"/>
              <a:gd name="connsiteY2" fmla="*/ 3628211 h 4071181"/>
              <a:gd name="connsiteX3" fmla="*/ 584065 w 3597741"/>
              <a:gd name="connsiteY3" fmla="*/ 3948748 h 4071181"/>
              <a:gd name="connsiteX4" fmla="*/ 3053433 w 3597741"/>
              <a:gd name="connsiteY4" fmla="*/ 3933164 h 4071181"/>
              <a:gd name="connsiteX5" fmla="*/ 3414532 w 3597741"/>
              <a:gd name="connsiteY5" fmla="*/ 3562723 h 4071181"/>
              <a:gd name="connsiteX6" fmla="*/ 3402957 w 3597741"/>
              <a:gd name="connsiteY6" fmla="*/ 312064 h 4071181"/>
              <a:gd name="connsiteX7" fmla="*/ 3495555 w 3597741"/>
              <a:gd name="connsiteY7" fmla="*/ 121082 h 4071181"/>
              <a:gd name="connsiteX8" fmla="*/ 1782501 w 3597741"/>
              <a:gd name="connsiteY8" fmla="*/ 236829 h 4071181"/>
              <a:gd name="connsiteX9" fmla="*/ 0 w 3597741"/>
              <a:gd name="connsiteY9" fmla="*/ 121082 h 4071181"/>
              <a:gd name="connsiteX0" fmla="*/ 0 w 3598189"/>
              <a:gd name="connsiteY0" fmla="*/ 121082 h 4071181"/>
              <a:gd name="connsiteX1" fmla="*/ 202557 w 3598189"/>
              <a:gd name="connsiteY1" fmla="*/ 549345 h 4071181"/>
              <a:gd name="connsiteX2" fmla="*/ 202557 w 3598189"/>
              <a:gd name="connsiteY2" fmla="*/ 3628211 h 4071181"/>
              <a:gd name="connsiteX3" fmla="*/ 584065 w 3598189"/>
              <a:gd name="connsiteY3" fmla="*/ 3948748 h 4071181"/>
              <a:gd name="connsiteX4" fmla="*/ 3053433 w 3598189"/>
              <a:gd name="connsiteY4" fmla="*/ 3933164 h 4071181"/>
              <a:gd name="connsiteX5" fmla="*/ 3398490 w 3598189"/>
              <a:gd name="connsiteY5" fmla="*/ 3562723 h 4071181"/>
              <a:gd name="connsiteX6" fmla="*/ 3402957 w 3598189"/>
              <a:gd name="connsiteY6" fmla="*/ 312064 h 4071181"/>
              <a:gd name="connsiteX7" fmla="*/ 3495555 w 3598189"/>
              <a:gd name="connsiteY7" fmla="*/ 121082 h 4071181"/>
              <a:gd name="connsiteX8" fmla="*/ 1782501 w 3598189"/>
              <a:gd name="connsiteY8" fmla="*/ 236829 h 4071181"/>
              <a:gd name="connsiteX9" fmla="*/ 0 w 3598189"/>
              <a:gd name="connsiteY9" fmla="*/ 121082 h 4071181"/>
              <a:gd name="connsiteX0" fmla="*/ 0 w 3598189"/>
              <a:gd name="connsiteY0" fmla="*/ 121082 h 4087381"/>
              <a:gd name="connsiteX1" fmla="*/ 202557 w 3598189"/>
              <a:gd name="connsiteY1" fmla="*/ 549345 h 4087381"/>
              <a:gd name="connsiteX2" fmla="*/ 202557 w 3598189"/>
              <a:gd name="connsiteY2" fmla="*/ 3628211 h 4087381"/>
              <a:gd name="connsiteX3" fmla="*/ 584065 w 3598189"/>
              <a:gd name="connsiteY3" fmla="*/ 3948748 h 4087381"/>
              <a:gd name="connsiteX4" fmla="*/ 2941138 w 3598189"/>
              <a:gd name="connsiteY4" fmla="*/ 3961238 h 4087381"/>
              <a:gd name="connsiteX5" fmla="*/ 3398490 w 3598189"/>
              <a:gd name="connsiteY5" fmla="*/ 3562723 h 4087381"/>
              <a:gd name="connsiteX6" fmla="*/ 3402957 w 3598189"/>
              <a:gd name="connsiteY6" fmla="*/ 312064 h 4087381"/>
              <a:gd name="connsiteX7" fmla="*/ 3495555 w 3598189"/>
              <a:gd name="connsiteY7" fmla="*/ 121082 h 4087381"/>
              <a:gd name="connsiteX8" fmla="*/ 1782501 w 3598189"/>
              <a:gd name="connsiteY8" fmla="*/ 236829 h 4087381"/>
              <a:gd name="connsiteX9" fmla="*/ 0 w 3598189"/>
              <a:gd name="connsiteY9" fmla="*/ 121082 h 4087381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8189"/>
              <a:gd name="connsiteY0" fmla="*/ 121082 h 4067512"/>
              <a:gd name="connsiteX1" fmla="*/ 202557 w 3598189"/>
              <a:gd name="connsiteY1" fmla="*/ 549345 h 4067512"/>
              <a:gd name="connsiteX2" fmla="*/ 202557 w 3598189"/>
              <a:gd name="connsiteY2" fmla="*/ 3628211 h 4067512"/>
              <a:gd name="connsiteX3" fmla="*/ 584065 w 3598189"/>
              <a:gd name="connsiteY3" fmla="*/ 3948748 h 4067512"/>
              <a:gd name="connsiteX4" fmla="*/ 2941138 w 3598189"/>
              <a:gd name="connsiteY4" fmla="*/ 3961238 h 4067512"/>
              <a:gd name="connsiteX5" fmla="*/ 3398490 w 3598189"/>
              <a:gd name="connsiteY5" fmla="*/ 3562723 h 4067512"/>
              <a:gd name="connsiteX6" fmla="*/ 3402957 w 3598189"/>
              <a:gd name="connsiteY6" fmla="*/ 312064 h 4067512"/>
              <a:gd name="connsiteX7" fmla="*/ 3495555 w 3598189"/>
              <a:gd name="connsiteY7" fmla="*/ 121082 h 4067512"/>
              <a:gd name="connsiteX8" fmla="*/ 1782501 w 3598189"/>
              <a:gd name="connsiteY8" fmla="*/ 236829 h 4067512"/>
              <a:gd name="connsiteX9" fmla="*/ 0 w 3598189"/>
              <a:gd name="connsiteY9" fmla="*/ 121082 h 4067512"/>
              <a:gd name="connsiteX0" fmla="*/ 0 w 3594908"/>
              <a:gd name="connsiteY0" fmla="*/ 10071 h 3956501"/>
              <a:gd name="connsiteX1" fmla="*/ 202557 w 3594908"/>
              <a:gd name="connsiteY1" fmla="*/ 438334 h 3956501"/>
              <a:gd name="connsiteX2" fmla="*/ 202557 w 3594908"/>
              <a:gd name="connsiteY2" fmla="*/ 3517200 h 3956501"/>
              <a:gd name="connsiteX3" fmla="*/ 584065 w 3594908"/>
              <a:gd name="connsiteY3" fmla="*/ 3837737 h 3956501"/>
              <a:gd name="connsiteX4" fmla="*/ 2941138 w 3594908"/>
              <a:gd name="connsiteY4" fmla="*/ 3850227 h 3956501"/>
              <a:gd name="connsiteX5" fmla="*/ 3398490 w 3594908"/>
              <a:gd name="connsiteY5" fmla="*/ 3451712 h 3956501"/>
              <a:gd name="connsiteX6" fmla="*/ 3402957 w 3594908"/>
              <a:gd name="connsiteY6" fmla="*/ 201053 h 3956501"/>
              <a:gd name="connsiteX7" fmla="*/ 3495555 w 3594908"/>
              <a:gd name="connsiteY7" fmla="*/ 10071 h 3956501"/>
              <a:gd name="connsiteX8" fmla="*/ 1782501 w 3594908"/>
              <a:gd name="connsiteY8" fmla="*/ 125818 h 3956501"/>
              <a:gd name="connsiteX9" fmla="*/ 0 w 3594908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01053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56501"/>
              <a:gd name="connsiteX1" fmla="*/ 202557 w 3495555"/>
              <a:gd name="connsiteY1" fmla="*/ 438334 h 3956501"/>
              <a:gd name="connsiteX2" fmla="*/ 202557 w 3495555"/>
              <a:gd name="connsiteY2" fmla="*/ 3517200 h 3956501"/>
              <a:gd name="connsiteX3" fmla="*/ 584065 w 3495555"/>
              <a:gd name="connsiteY3" fmla="*/ 3837737 h 3956501"/>
              <a:gd name="connsiteX4" fmla="*/ 2941138 w 3495555"/>
              <a:gd name="connsiteY4" fmla="*/ 3850227 h 3956501"/>
              <a:gd name="connsiteX5" fmla="*/ 3398490 w 3495555"/>
              <a:gd name="connsiteY5" fmla="*/ 3451712 h 3956501"/>
              <a:gd name="connsiteX6" fmla="*/ 3402957 w 3495555"/>
              <a:gd name="connsiteY6" fmla="*/ 245169 h 3956501"/>
              <a:gd name="connsiteX7" fmla="*/ 3495555 w 3495555"/>
              <a:gd name="connsiteY7" fmla="*/ 10071 h 3956501"/>
              <a:gd name="connsiteX8" fmla="*/ 1782501 w 3495555"/>
              <a:gd name="connsiteY8" fmla="*/ 125818 h 3956501"/>
              <a:gd name="connsiteX9" fmla="*/ 0 w 3495555"/>
              <a:gd name="connsiteY9" fmla="*/ 10071 h 3956501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495555"/>
              <a:gd name="connsiteY0" fmla="*/ 10071 h 3969719"/>
              <a:gd name="connsiteX1" fmla="*/ 202557 w 3495555"/>
              <a:gd name="connsiteY1" fmla="*/ 438334 h 3969719"/>
              <a:gd name="connsiteX2" fmla="*/ 202557 w 3495555"/>
              <a:gd name="connsiteY2" fmla="*/ 3517200 h 3969719"/>
              <a:gd name="connsiteX3" fmla="*/ 584065 w 3495555"/>
              <a:gd name="connsiteY3" fmla="*/ 3837737 h 3969719"/>
              <a:gd name="connsiteX4" fmla="*/ 2935562 w 3495555"/>
              <a:gd name="connsiteY4" fmla="*/ 3872529 h 3969719"/>
              <a:gd name="connsiteX5" fmla="*/ 3398490 w 3495555"/>
              <a:gd name="connsiteY5" fmla="*/ 3451712 h 3969719"/>
              <a:gd name="connsiteX6" fmla="*/ 3402957 w 3495555"/>
              <a:gd name="connsiteY6" fmla="*/ 245169 h 3969719"/>
              <a:gd name="connsiteX7" fmla="*/ 3495555 w 3495555"/>
              <a:gd name="connsiteY7" fmla="*/ 10071 h 3969719"/>
              <a:gd name="connsiteX8" fmla="*/ 1782501 w 3495555"/>
              <a:gd name="connsiteY8" fmla="*/ 125818 h 3969719"/>
              <a:gd name="connsiteX9" fmla="*/ 0 w 3495555"/>
              <a:gd name="connsiteY9" fmla="*/ 10071 h 3969719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2026 h 3960523"/>
              <a:gd name="connsiteX1" fmla="*/ 224860 w 3517858"/>
              <a:gd name="connsiteY1" fmla="*/ 429138 h 3960523"/>
              <a:gd name="connsiteX2" fmla="*/ 224860 w 3517858"/>
              <a:gd name="connsiteY2" fmla="*/ 3508004 h 3960523"/>
              <a:gd name="connsiteX3" fmla="*/ 606368 w 3517858"/>
              <a:gd name="connsiteY3" fmla="*/ 3828541 h 3960523"/>
              <a:gd name="connsiteX4" fmla="*/ 2957865 w 3517858"/>
              <a:gd name="connsiteY4" fmla="*/ 3863333 h 3960523"/>
              <a:gd name="connsiteX5" fmla="*/ 3420793 w 3517858"/>
              <a:gd name="connsiteY5" fmla="*/ 3442516 h 3960523"/>
              <a:gd name="connsiteX6" fmla="*/ 3425260 w 3517858"/>
              <a:gd name="connsiteY6" fmla="*/ 235973 h 3960523"/>
              <a:gd name="connsiteX7" fmla="*/ 3517858 w 3517858"/>
              <a:gd name="connsiteY7" fmla="*/ 875 h 3960523"/>
              <a:gd name="connsiteX8" fmla="*/ 1804804 w 3517858"/>
              <a:gd name="connsiteY8" fmla="*/ 116622 h 3960523"/>
              <a:gd name="connsiteX9" fmla="*/ 0 w 3517858"/>
              <a:gd name="connsiteY9" fmla="*/ 12026 h 3960523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804804 w 3517858"/>
              <a:gd name="connsiteY8" fmla="*/ 115747 h 3959648"/>
              <a:gd name="connsiteX9" fmla="*/ 0 w 3517858"/>
              <a:gd name="connsiteY9" fmla="*/ 11151 h 3959648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793652 w 3517858"/>
              <a:gd name="connsiteY8" fmla="*/ 104595 h 3959648"/>
              <a:gd name="connsiteX9" fmla="*/ 0 w 3517858"/>
              <a:gd name="connsiteY9" fmla="*/ 11151 h 3959648"/>
              <a:gd name="connsiteX0" fmla="*/ 0 w 3517858"/>
              <a:gd name="connsiteY0" fmla="*/ 11151 h 3959648"/>
              <a:gd name="connsiteX1" fmla="*/ 224860 w 3517858"/>
              <a:gd name="connsiteY1" fmla="*/ 428263 h 3959648"/>
              <a:gd name="connsiteX2" fmla="*/ 224860 w 3517858"/>
              <a:gd name="connsiteY2" fmla="*/ 3507129 h 3959648"/>
              <a:gd name="connsiteX3" fmla="*/ 606368 w 3517858"/>
              <a:gd name="connsiteY3" fmla="*/ 3827666 h 3959648"/>
              <a:gd name="connsiteX4" fmla="*/ 2957865 w 3517858"/>
              <a:gd name="connsiteY4" fmla="*/ 3862458 h 3959648"/>
              <a:gd name="connsiteX5" fmla="*/ 3420793 w 3517858"/>
              <a:gd name="connsiteY5" fmla="*/ 3441641 h 3959648"/>
              <a:gd name="connsiteX6" fmla="*/ 3425260 w 3517858"/>
              <a:gd name="connsiteY6" fmla="*/ 235098 h 3959648"/>
              <a:gd name="connsiteX7" fmla="*/ 3517858 w 3517858"/>
              <a:gd name="connsiteY7" fmla="*/ 0 h 3959648"/>
              <a:gd name="connsiteX8" fmla="*/ 1793652 w 3517858"/>
              <a:gd name="connsiteY8" fmla="*/ 104595 h 3959648"/>
              <a:gd name="connsiteX9" fmla="*/ 0 w 3517858"/>
              <a:gd name="connsiteY9" fmla="*/ 11151 h 3959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7858" h="3959648">
                <a:moveTo>
                  <a:pt x="0" y="11151"/>
                </a:moveTo>
                <a:cubicBezTo>
                  <a:pt x="119437" y="87202"/>
                  <a:pt x="219175" y="160573"/>
                  <a:pt x="224860" y="428263"/>
                </a:cubicBezTo>
                <a:cubicBezTo>
                  <a:pt x="238566" y="1012784"/>
                  <a:pt x="211407" y="2945909"/>
                  <a:pt x="224860" y="3507129"/>
                </a:cubicBezTo>
                <a:cubicBezTo>
                  <a:pt x="226281" y="3587085"/>
                  <a:pt x="261565" y="3733393"/>
                  <a:pt x="606368" y="3827666"/>
                </a:cubicBezTo>
                <a:cubicBezTo>
                  <a:pt x="1071487" y="3962044"/>
                  <a:pt x="2199369" y="4025722"/>
                  <a:pt x="2957865" y="3862458"/>
                </a:cubicBezTo>
                <a:cubicBezTo>
                  <a:pt x="3251434" y="3784492"/>
                  <a:pt x="3420952" y="3689362"/>
                  <a:pt x="3420793" y="3441641"/>
                </a:cubicBezTo>
                <a:cubicBezTo>
                  <a:pt x="3420634" y="3193920"/>
                  <a:pt x="3429134" y="319421"/>
                  <a:pt x="3425260" y="235098"/>
                </a:cubicBezTo>
                <a:cubicBezTo>
                  <a:pt x="3421386" y="150775"/>
                  <a:pt x="3499176" y="44623"/>
                  <a:pt x="3517858" y="0"/>
                </a:cubicBezTo>
                <a:cubicBezTo>
                  <a:pt x="3219904" y="76670"/>
                  <a:pt x="2524928" y="108313"/>
                  <a:pt x="1793652" y="104595"/>
                </a:cubicBezTo>
                <a:cubicBezTo>
                  <a:pt x="1062376" y="100877"/>
                  <a:pt x="168539" y="48275"/>
                  <a:pt x="0" y="11151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1" name="Freeform 250"/>
          <p:cNvSpPr/>
          <p:nvPr/>
        </p:nvSpPr>
        <p:spPr>
          <a:xfrm>
            <a:off x="1010380" y="3529919"/>
            <a:ext cx="415088" cy="827190"/>
          </a:xfrm>
          <a:custGeom>
            <a:avLst/>
            <a:gdLst>
              <a:gd name="connsiteX0" fmla="*/ 0 w 1550019"/>
              <a:gd name="connsiteY0" fmla="*/ 241798 h 3420758"/>
              <a:gd name="connsiteX1" fmla="*/ 1103970 w 1550019"/>
              <a:gd name="connsiteY1" fmla="*/ 308705 h 3420758"/>
              <a:gd name="connsiteX2" fmla="*/ 1170878 w 1550019"/>
              <a:gd name="connsiteY2" fmla="*/ 3280505 h 3420758"/>
              <a:gd name="connsiteX3" fmla="*/ 1544443 w 1550019"/>
              <a:gd name="connsiteY3" fmla="*/ 3208022 h 3420758"/>
              <a:gd name="connsiteX4" fmla="*/ 1505414 w 1550019"/>
              <a:gd name="connsiteY4" fmla="*/ 420218 h 3420758"/>
              <a:gd name="connsiteX5" fmla="*/ 1550019 w 1550019"/>
              <a:gd name="connsiteY5" fmla="*/ 191618 h 3420758"/>
              <a:gd name="connsiteX6" fmla="*/ 0 w 1550019"/>
              <a:gd name="connsiteY6" fmla="*/ 241798 h 3420758"/>
              <a:gd name="connsiteX0" fmla="*/ 0 w 1550019"/>
              <a:gd name="connsiteY0" fmla="*/ 241798 h 3280505"/>
              <a:gd name="connsiteX1" fmla="*/ 1103970 w 1550019"/>
              <a:gd name="connsiteY1" fmla="*/ 308705 h 3280505"/>
              <a:gd name="connsiteX2" fmla="*/ 1170878 w 1550019"/>
              <a:gd name="connsiteY2" fmla="*/ 3280505 h 3280505"/>
              <a:gd name="connsiteX3" fmla="*/ 1544443 w 1550019"/>
              <a:gd name="connsiteY3" fmla="*/ 3208022 h 3280505"/>
              <a:gd name="connsiteX4" fmla="*/ 1505414 w 1550019"/>
              <a:gd name="connsiteY4" fmla="*/ 420218 h 3280505"/>
              <a:gd name="connsiteX5" fmla="*/ 1550019 w 1550019"/>
              <a:gd name="connsiteY5" fmla="*/ 191618 h 3280505"/>
              <a:gd name="connsiteX6" fmla="*/ 0 w 1550019"/>
              <a:gd name="connsiteY6" fmla="*/ 241798 h 3280505"/>
              <a:gd name="connsiteX0" fmla="*/ 0 w 1550019"/>
              <a:gd name="connsiteY0" fmla="*/ 241798 h 3280505"/>
              <a:gd name="connsiteX1" fmla="*/ 1103970 w 1550019"/>
              <a:gd name="connsiteY1" fmla="*/ 308705 h 3280505"/>
              <a:gd name="connsiteX2" fmla="*/ 1170878 w 1550019"/>
              <a:gd name="connsiteY2" fmla="*/ 3280505 h 3280505"/>
              <a:gd name="connsiteX3" fmla="*/ 1544443 w 1550019"/>
              <a:gd name="connsiteY3" fmla="*/ 3208022 h 3280505"/>
              <a:gd name="connsiteX4" fmla="*/ 1505414 w 1550019"/>
              <a:gd name="connsiteY4" fmla="*/ 420218 h 3280505"/>
              <a:gd name="connsiteX5" fmla="*/ 1550019 w 1550019"/>
              <a:gd name="connsiteY5" fmla="*/ 191618 h 3280505"/>
              <a:gd name="connsiteX6" fmla="*/ 0 w 1550019"/>
              <a:gd name="connsiteY6" fmla="*/ 241798 h 3280505"/>
              <a:gd name="connsiteX0" fmla="*/ 0 w 1550019"/>
              <a:gd name="connsiteY0" fmla="*/ 165724 h 3204431"/>
              <a:gd name="connsiteX1" fmla="*/ 1117033 w 1550019"/>
              <a:gd name="connsiteY1" fmla="*/ 385031 h 3204431"/>
              <a:gd name="connsiteX2" fmla="*/ 1170878 w 1550019"/>
              <a:gd name="connsiteY2" fmla="*/ 3204431 h 3204431"/>
              <a:gd name="connsiteX3" fmla="*/ 1544443 w 1550019"/>
              <a:gd name="connsiteY3" fmla="*/ 3131948 h 3204431"/>
              <a:gd name="connsiteX4" fmla="*/ 1505414 w 1550019"/>
              <a:gd name="connsiteY4" fmla="*/ 344144 h 3204431"/>
              <a:gd name="connsiteX5" fmla="*/ 1550019 w 1550019"/>
              <a:gd name="connsiteY5" fmla="*/ 115544 h 3204431"/>
              <a:gd name="connsiteX6" fmla="*/ 0 w 1550019"/>
              <a:gd name="connsiteY6" fmla="*/ 165724 h 3204431"/>
              <a:gd name="connsiteX0" fmla="*/ 0 w 1550019"/>
              <a:gd name="connsiteY0" fmla="*/ 189614 h 3228321"/>
              <a:gd name="connsiteX1" fmla="*/ 1117033 w 1550019"/>
              <a:gd name="connsiteY1" fmla="*/ 408921 h 3228321"/>
              <a:gd name="connsiteX2" fmla="*/ 1170878 w 1550019"/>
              <a:gd name="connsiteY2" fmla="*/ 3228321 h 3228321"/>
              <a:gd name="connsiteX3" fmla="*/ 1544443 w 1550019"/>
              <a:gd name="connsiteY3" fmla="*/ 3155838 h 3228321"/>
              <a:gd name="connsiteX4" fmla="*/ 1505414 w 1550019"/>
              <a:gd name="connsiteY4" fmla="*/ 368034 h 3228321"/>
              <a:gd name="connsiteX5" fmla="*/ 1550019 w 1550019"/>
              <a:gd name="connsiteY5" fmla="*/ 139434 h 3228321"/>
              <a:gd name="connsiteX6" fmla="*/ 0 w 1550019"/>
              <a:gd name="connsiteY6" fmla="*/ 189614 h 3228321"/>
              <a:gd name="connsiteX0" fmla="*/ 0 w 1550019"/>
              <a:gd name="connsiteY0" fmla="*/ 189614 h 3228321"/>
              <a:gd name="connsiteX1" fmla="*/ 1117033 w 1550019"/>
              <a:gd name="connsiteY1" fmla="*/ 408921 h 3228321"/>
              <a:gd name="connsiteX2" fmla="*/ 1170878 w 1550019"/>
              <a:gd name="connsiteY2" fmla="*/ 3228321 h 3228321"/>
              <a:gd name="connsiteX3" fmla="*/ 1544443 w 1550019"/>
              <a:gd name="connsiteY3" fmla="*/ 3155838 h 3228321"/>
              <a:gd name="connsiteX4" fmla="*/ 1505414 w 1550019"/>
              <a:gd name="connsiteY4" fmla="*/ 368034 h 3228321"/>
              <a:gd name="connsiteX5" fmla="*/ 1550019 w 1550019"/>
              <a:gd name="connsiteY5" fmla="*/ 139434 h 3228321"/>
              <a:gd name="connsiteX6" fmla="*/ 0 w 1550019"/>
              <a:gd name="connsiteY6" fmla="*/ 189614 h 3228321"/>
              <a:gd name="connsiteX0" fmla="*/ 0 w 1550019"/>
              <a:gd name="connsiteY0" fmla="*/ 98269 h 3136976"/>
              <a:gd name="connsiteX1" fmla="*/ 1134450 w 1550019"/>
              <a:gd name="connsiteY1" fmla="*/ 596250 h 3136976"/>
              <a:gd name="connsiteX2" fmla="*/ 1170878 w 1550019"/>
              <a:gd name="connsiteY2" fmla="*/ 3136976 h 3136976"/>
              <a:gd name="connsiteX3" fmla="*/ 1544443 w 1550019"/>
              <a:gd name="connsiteY3" fmla="*/ 3064493 h 3136976"/>
              <a:gd name="connsiteX4" fmla="*/ 1505414 w 1550019"/>
              <a:gd name="connsiteY4" fmla="*/ 276689 h 3136976"/>
              <a:gd name="connsiteX5" fmla="*/ 1550019 w 1550019"/>
              <a:gd name="connsiteY5" fmla="*/ 48089 h 3136976"/>
              <a:gd name="connsiteX6" fmla="*/ 0 w 1550019"/>
              <a:gd name="connsiteY6" fmla="*/ 98269 h 3136976"/>
              <a:gd name="connsiteX0" fmla="*/ 0 w 1550019"/>
              <a:gd name="connsiteY0" fmla="*/ 50180 h 3088887"/>
              <a:gd name="connsiteX1" fmla="*/ 1134450 w 1550019"/>
              <a:gd name="connsiteY1" fmla="*/ 548161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34450 w 1550019"/>
              <a:gd name="connsiteY1" fmla="*/ 548161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163598 h 3202305"/>
              <a:gd name="connsiteX1" fmla="*/ 1138805 w 1550019"/>
              <a:gd name="connsiteY1" fmla="*/ 308882 h 3202305"/>
              <a:gd name="connsiteX2" fmla="*/ 1170878 w 1550019"/>
              <a:gd name="connsiteY2" fmla="*/ 3202305 h 3202305"/>
              <a:gd name="connsiteX3" fmla="*/ 1544443 w 1550019"/>
              <a:gd name="connsiteY3" fmla="*/ 3129822 h 3202305"/>
              <a:gd name="connsiteX4" fmla="*/ 1505414 w 1550019"/>
              <a:gd name="connsiteY4" fmla="*/ 342018 h 3202305"/>
              <a:gd name="connsiteX5" fmla="*/ 1550019 w 1550019"/>
              <a:gd name="connsiteY5" fmla="*/ 113418 h 3202305"/>
              <a:gd name="connsiteX6" fmla="*/ 0 w 1550019"/>
              <a:gd name="connsiteY6" fmla="*/ 163598 h 3202305"/>
              <a:gd name="connsiteX0" fmla="*/ 0 w 1550019"/>
              <a:gd name="connsiteY0" fmla="*/ 50180 h 3088887"/>
              <a:gd name="connsiteX1" fmla="*/ 1138805 w 1550019"/>
              <a:gd name="connsiteY1" fmla="*/ 195464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38805 w 1550019"/>
              <a:gd name="connsiteY1" fmla="*/ 195464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  <a:gd name="connsiteX0" fmla="*/ 0 w 1550019"/>
              <a:gd name="connsiteY0" fmla="*/ 50180 h 3088887"/>
              <a:gd name="connsiteX1" fmla="*/ 1160576 w 1550019"/>
              <a:gd name="connsiteY1" fmla="*/ 239007 h 3088887"/>
              <a:gd name="connsiteX2" fmla="*/ 1170878 w 1550019"/>
              <a:gd name="connsiteY2" fmla="*/ 3088887 h 3088887"/>
              <a:gd name="connsiteX3" fmla="*/ 1544443 w 1550019"/>
              <a:gd name="connsiteY3" fmla="*/ 3016404 h 3088887"/>
              <a:gd name="connsiteX4" fmla="*/ 1505414 w 1550019"/>
              <a:gd name="connsiteY4" fmla="*/ 228600 h 3088887"/>
              <a:gd name="connsiteX5" fmla="*/ 1550019 w 1550019"/>
              <a:gd name="connsiteY5" fmla="*/ 0 h 3088887"/>
              <a:gd name="connsiteX6" fmla="*/ 0 w 1550019"/>
              <a:gd name="connsiteY6" fmla="*/ 50180 h 30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019" h="3088887">
                <a:moveTo>
                  <a:pt x="0" y="50180"/>
                </a:moveTo>
                <a:cubicBezTo>
                  <a:pt x="737440" y="117791"/>
                  <a:pt x="1157018" y="15586"/>
                  <a:pt x="1160576" y="239007"/>
                </a:cubicBezTo>
                <a:cubicBezTo>
                  <a:pt x="1164134" y="462428"/>
                  <a:pt x="1163948" y="2707090"/>
                  <a:pt x="1170878" y="3088887"/>
                </a:cubicBezTo>
                <a:cubicBezTo>
                  <a:pt x="1308463" y="3086498"/>
                  <a:pt x="1451702" y="3053150"/>
                  <a:pt x="1544443" y="3016404"/>
                </a:cubicBezTo>
                <a:lnTo>
                  <a:pt x="1505414" y="228600"/>
                </a:lnTo>
                <a:cubicBezTo>
                  <a:pt x="1502865" y="91440"/>
                  <a:pt x="1517734" y="76200"/>
                  <a:pt x="1550019" y="0"/>
                </a:cubicBezTo>
                <a:cubicBezTo>
                  <a:pt x="1033346" y="42853"/>
                  <a:pt x="521027" y="46516"/>
                  <a:pt x="0" y="50180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2" name="Freeform 251"/>
          <p:cNvSpPr/>
          <p:nvPr/>
        </p:nvSpPr>
        <p:spPr>
          <a:xfrm>
            <a:off x="607043" y="3969642"/>
            <a:ext cx="860686" cy="608306"/>
          </a:xfrm>
          <a:custGeom>
            <a:avLst/>
            <a:gdLst>
              <a:gd name="connsiteX0" fmla="*/ 108982 w 1635289"/>
              <a:gd name="connsiteY0" fmla="*/ 95382 h 1056643"/>
              <a:gd name="connsiteX1" fmla="*/ 112611 w 1635289"/>
              <a:gd name="connsiteY1" fmla="*/ 908182 h 1056643"/>
              <a:gd name="connsiteX2" fmla="*/ 250496 w 1635289"/>
              <a:gd name="connsiteY2" fmla="*/ 1024296 h 1056643"/>
              <a:gd name="connsiteX3" fmla="*/ 1353582 w 1635289"/>
              <a:gd name="connsiteY3" fmla="*/ 1046068 h 1056643"/>
              <a:gd name="connsiteX4" fmla="*/ 1524125 w 1635289"/>
              <a:gd name="connsiteY4" fmla="*/ 875525 h 1056643"/>
              <a:gd name="connsiteX5" fmla="*/ 1524125 w 1635289"/>
              <a:gd name="connsiteY5" fmla="*/ 102639 h 1056643"/>
              <a:gd name="connsiteX6" fmla="*/ 108982 w 1635289"/>
              <a:gd name="connsiteY6" fmla="*/ 95382 h 1056643"/>
              <a:gd name="connsiteX0" fmla="*/ 110383 w 1630723"/>
              <a:gd name="connsiteY0" fmla="*/ 115880 h 1033599"/>
              <a:gd name="connsiteX1" fmla="*/ 108206 w 1630723"/>
              <a:gd name="connsiteY1" fmla="*/ 885138 h 1033599"/>
              <a:gd name="connsiteX2" fmla="*/ 246091 w 1630723"/>
              <a:gd name="connsiteY2" fmla="*/ 1001252 h 1033599"/>
              <a:gd name="connsiteX3" fmla="*/ 1349177 w 1630723"/>
              <a:gd name="connsiteY3" fmla="*/ 1023024 h 1033599"/>
              <a:gd name="connsiteX4" fmla="*/ 1519720 w 1630723"/>
              <a:gd name="connsiteY4" fmla="*/ 852481 h 1033599"/>
              <a:gd name="connsiteX5" fmla="*/ 1519720 w 1630723"/>
              <a:gd name="connsiteY5" fmla="*/ 79595 h 1033599"/>
              <a:gd name="connsiteX6" fmla="*/ 110383 w 1630723"/>
              <a:gd name="connsiteY6" fmla="*/ 115880 h 1033599"/>
              <a:gd name="connsiteX0" fmla="*/ 110383 w 1630723"/>
              <a:gd name="connsiteY0" fmla="*/ 94935 h 1012654"/>
              <a:gd name="connsiteX1" fmla="*/ 108206 w 1630723"/>
              <a:gd name="connsiteY1" fmla="*/ 864193 h 1012654"/>
              <a:gd name="connsiteX2" fmla="*/ 246091 w 1630723"/>
              <a:gd name="connsiteY2" fmla="*/ 980307 h 1012654"/>
              <a:gd name="connsiteX3" fmla="*/ 1349177 w 1630723"/>
              <a:gd name="connsiteY3" fmla="*/ 1002079 h 1012654"/>
              <a:gd name="connsiteX4" fmla="*/ 1519720 w 1630723"/>
              <a:gd name="connsiteY4" fmla="*/ 831536 h 1012654"/>
              <a:gd name="connsiteX5" fmla="*/ 1519720 w 1630723"/>
              <a:gd name="connsiteY5" fmla="*/ 93485 h 1012654"/>
              <a:gd name="connsiteX6" fmla="*/ 110383 w 1630723"/>
              <a:gd name="connsiteY6" fmla="*/ 94935 h 1012654"/>
              <a:gd name="connsiteX0" fmla="*/ 110383 w 1630723"/>
              <a:gd name="connsiteY0" fmla="*/ 41168 h 958887"/>
              <a:gd name="connsiteX1" fmla="*/ 108206 w 1630723"/>
              <a:gd name="connsiteY1" fmla="*/ 810426 h 958887"/>
              <a:gd name="connsiteX2" fmla="*/ 246091 w 1630723"/>
              <a:gd name="connsiteY2" fmla="*/ 926540 h 958887"/>
              <a:gd name="connsiteX3" fmla="*/ 1349177 w 1630723"/>
              <a:gd name="connsiteY3" fmla="*/ 948312 h 958887"/>
              <a:gd name="connsiteX4" fmla="*/ 1519720 w 1630723"/>
              <a:gd name="connsiteY4" fmla="*/ 777769 h 958887"/>
              <a:gd name="connsiteX5" fmla="*/ 1519720 w 1630723"/>
              <a:gd name="connsiteY5" fmla="*/ 39718 h 958887"/>
              <a:gd name="connsiteX6" fmla="*/ 110383 w 1630723"/>
              <a:gd name="connsiteY6" fmla="*/ 41168 h 958887"/>
              <a:gd name="connsiteX0" fmla="*/ 13195 w 1533535"/>
              <a:gd name="connsiteY0" fmla="*/ 41168 h 958887"/>
              <a:gd name="connsiteX1" fmla="*/ 11018 w 1533535"/>
              <a:gd name="connsiteY1" fmla="*/ 810426 h 958887"/>
              <a:gd name="connsiteX2" fmla="*/ 148903 w 1533535"/>
              <a:gd name="connsiteY2" fmla="*/ 926540 h 958887"/>
              <a:gd name="connsiteX3" fmla="*/ 1251989 w 1533535"/>
              <a:gd name="connsiteY3" fmla="*/ 948312 h 958887"/>
              <a:gd name="connsiteX4" fmla="*/ 1422532 w 1533535"/>
              <a:gd name="connsiteY4" fmla="*/ 777769 h 958887"/>
              <a:gd name="connsiteX5" fmla="*/ 1422532 w 1533535"/>
              <a:gd name="connsiteY5" fmla="*/ 39718 h 958887"/>
              <a:gd name="connsiteX6" fmla="*/ 13195 w 1533535"/>
              <a:gd name="connsiteY6" fmla="*/ 41168 h 958887"/>
              <a:gd name="connsiteX0" fmla="*/ 6728 w 1527068"/>
              <a:gd name="connsiteY0" fmla="*/ 41168 h 958887"/>
              <a:gd name="connsiteX1" fmla="*/ 4551 w 1527068"/>
              <a:gd name="connsiteY1" fmla="*/ 810426 h 958887"/>
              <a:gd name="connsiteX2" fmla="*/ 142436 w 1527068"/>
              <a:gd name="connsiteY2" fmla="*/ 926540 h 958887"/>
              <a:gd name="connsiteX3" fmla="*/ 1245522 w 1527068"/>
              <a:gd name="connsiteY3" fmla="*/ 948312 h 958887"/>
              <a:gd name="connsiteX4" fmla="*/ 1416065 w 1527068"/>
              <a:gd name="connsiteY4" fmla="*/ 777769 h 958887"/>
              <a:gd name="connsiteX5" fmla="*/ 1416065 w 1527068"/>
              <a:gd name="connsiteY5" fmla="*/ 39718 h 958887"/>
              <a:gd name="connsiteX6" fmla="*/ 6728 w 1527068"/>
              <a:gd name="connsiteY6" fmla="*/ 41168 h 958887"/>
              <a:gd name="connsiteX0" fmla="*/ 6728 w 1527068"/>
              <a:gd name="connsiteY0" fmla="*/ 41168 h 1005071"/>
              <a:gd name="connsiteX1" fmla="*/ 4551 w 1527068"/>
              <a:gd name="connsiteY1" fmla="*/ 810426 h 1005071"/>
              <a:gd name="connsiteX2" fmla="*/ 223553 w 1527068"/>
              <a:gd name="connsiteY2" fmla="*/ 997824 h 1005071"/>
              <a:gd name="connsiteX3" fmla="*/ 1245522 w 1527068"/>
              <a:gd name="connsiteY3" fmla="*/ 948312 h 1005071"/>
              <a:gd name="connsiteX4" fmla="*/ 1416065 w 1527068"/>
              <a:gd name="connsiteY4" fmla="*/ 777769 h 1005071"/>
              <a:gd name="connsiteX5" fmla="*/ 1416065 w 1527068"/>
              <a:gd name="connsiteY5" fmla="*/ 39718 h 1005071"/>
              <a:gd name="connsiteX6" fmla="*/ 6728 w 1527068"/>
              <a:gd name="connsiteY6" fmla="*/ 41168 h 1005071"/>
              <a:gd name="connsiteX0" fmla="*/ 6728 w 1527068"/>
              <a:gd name="connsiteY0" fmla="*/ 41168 h 1025979"/>
              <a:gd name="connsiteX1" fmla="*/ 4551 w 1527068"/>
              <a:gd name="connsiteY1" fmla="*/ 810426 h 1025979"/>
              <a:gd name="connsiteX2" fmla="*/ 223553 w 1527068"/>
              <a:gd name="connsiteY2" fmla="*/ 997824 h 1025979"/>
              <a:gd name="connsiteX3" fmla="*/ 1245522 w 1527068"/>
              <a:gd name="connsiteY3" fmla="*/ 948312 h 1025979"/>
              <a:gd name="connsiteX4" fmla="*/ 1416065 w 1527068"/>
              <a:gd name="connsiteY4" fmla="*/ 777769 h 1025979"/>
              <a:gd name="connsiteX5" fmla="*/ 1416065 w 1527068"/>
              <a:gd name="connsiteY5" fmla="*/ 39718 h 1025979"/>
              <a:gd name="connsiteX6" fmla="*/ 6728 w 1527068"/>
              <a:gd name="connsiteY6" fmla="*/ 41168 h 1025979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06062"/>
              <a:gd name="connsiteX1" fmla="*/ 3199 w 1530632"/>
              <a:gd name="connsiteY1" fmla="*/ 795678 h 1006062"/>
              <a:gd name="connsiteX2" fmla="*/ 227117 w 1530632"/>
              <a:gd name="connsiteY2" fmla="*/ 997824 h 1006062"/>
              <a:gd name="connsiteX3" fmla="*/ 1249086 w 1530632"/>
              <a:gd name="connsiteY3" fmla="*/ 948312 h 1006062"/>
              <a:gd name="connsiteX4" fmla="*/ 1419629 w 1530632"/>
              <a:gd name="connsiteY4" fmla="*/ 777769 h 1006062"/>
              <a:gd name="connsiteX5" fmla="*/ 1419629 w 1530632"/>
              <a:gd name="connsiteY5" fmla="*/ 39718 h 1006062"/>
              <a:gd name="connsiteX6" fmla="*/ 10292 w 1530632"/>
              <a:gd name="connsiteY6" fmla="*/ 41168 h 1006062"/>
              <a:gd name="connsiteX0" fmla="*/ 10292 w 1530632"/>
              <a:gd name="connsiteY0" fmla="*/ 41168 h 1012860"/>
              <a:gd name="connsiteX1" fmla="*/ 3199 w 1530632"/>
              <a:gd name="connsiteY1" fmla="*/ 795678 h 1012860"/>
              <a:gd name="connsiteX2" fmla="*/ 227117 w 1530632"/>
              <a:gd name="connsiteY2" fmla="*/ 997824 h 1012860"/>
              <a:gd name="connsiteX3" fmla="*/ 1285249 w 1530632"/>
              <a:gd name="connsiteY3" fmla="*/ 979309 h 1012860"/>
              <a:gd name="connsiteX4" fmla="*/ 1419629 w 1530632"/>
              <a:gd name="connsiteY4" fmla="*/ 777769 h 1012860"/>
              <a:gd name="connsiteX5" fmla="*/ 1419629 w 1530632"/>
              <a:gd name="connsiteY5" fmla="*/ 39718 h 1012860"/>
              <a:gd name="connsiteX6" fmla="*/ 10292 w 1530632"/>
              <a:gd name="connsiteY6" fmla="*/ 41168 h 1012860"/>
              <a:gd name="connsiteX0" fmla="*/ 10292 w 1530632"/>
              <a:gd name="connsiteY0" fmla="*/ 41168 h 1032820"/>
              <a:gd name="connsiteX1" fmla="*/ 3199 w 1530632"/>
              <a:gd name="connsiteY1" fmla="*/ 795678 h 1032820"/>
              <a:gd name="connsiteX2" fmla="*/ 227117 w 1530632"/>
              <a:gd name="connsiteY2" fmla="*/ 997824 h 1032820"/>
              <a:gd name="connsiteX3" fmla="*/ 1285249 w 1530632"/>
              <a:gd name="connsiteY3" fmla="*/ 979309 h 1032820"/>
              <a:gd name="connsiteX4" fmla="*/ 1419629 w 1530632"/>
              <a:gd name="connsiteY4" fmla="*/ 777769 h 1032820"/>
              <a:gd name="connsiteX5" fmla="*/ 1419629 w 1530632"/>
              <a:gd name="connsiteY5" fmla="*/ 39718 h 1032820"/>
              <a:gd name="connsiteX6" fmla="*/ 10292 w 1530632"/>
              <a:gd name="connsiteY6" fmla="*/ 41168 h 1032820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530632"/>
              <a:gd name="connsiteY0" fmla="*/ 41168 h 1043829"/>
              <a:gd name="connsiteX1" fmla="*/ 3199 w 1530632"/>
              <a:gd name="connsiteY1" fmla="*/ 795678 h 1043829"/>
              <a:gd name="connsiteX2" fmla="*/ 227117 w 1530632"/>
              <a:gd name="connsiteY2" fmla="*/ 997824 h 1043829"/>
              <a:gd name="connsiteX3" fmla="*/ 1285249 w 1530632"/>
              <a:gd name="connsiteY3" fmla="*/ 979309 h 1043829"/>
              <a:gd name="connsiteX4" fmla="*/ 1419629 w 1530632"/>
              <a:gd name="connsiteY4" fmla="*/ 777769 h 1043829"/>
              <a:gd name="connsiteX5" fmla="*/ 1419629 w 1530632"/>
              <a:gd name="connsiteY5" fmla="*/ 39718 h 1043829"/>
              <a:gd name="connsiteX6" fmla="*/ 10292 w 1530632"/>
              <a:gd name="connsiteY6" fmla="*/ 41168 h 1043829"/>
              <a:gd name="connsiteX0" fmla="*/ 10292 w 1432815"/>
              <a:gd name="connsiteY0" fmla="*/ 41168 h 1043829"/>
              <a:gd name="connsiteX1" fmla="*/ 3199 w 1432815"/>
              <a:gd name="connsiteY1" fmla="*/ 795678 h 1043829"/>
              <a:gd name="connsiteX2" fmla="*/ 227117 w 1432815"/>
              <a:gd name="connsiteY2" fmla="*/ 997824 h 1043829"/>
              <a:gd name="connsiteX3" fmla="*/ 1285249 w 1432815"/>
              <a:gd name="connsiteY3" fmla="*/ 979309 h 1043829"/>
              <a:gd name="connsiteX4" fmla="*/ 1419629 w 1432815"/>
              <a:gd name="connsiteY4" fmla="*/ 777769 h 1043829"/>
              <a:gd name="connsiteX5" fmla="*/ 1419629 w 1432815"/>
              <a:gd name="connsiteY5" fmla="*/ 39718 h 1043829"/>
              <a:gd name="connsiteX6" fmla="*/ 10292 w 1432815"/>
              <a:gd name="connsiteY6" fmla="*/ 41168 h 1043829"/>
              <a:gd name="connsiteX0" fmla="*/ 10292 w 1420704"/>
              <a:gd name="connsiteY0" fmla="*/ 41168 h 1043829"/>
              <a:gd name="connsiteX1" fmla="*/ 3199 w 1420704"/>
              <a:gd name="connsiteY1" fmla="*/ 795678 h 1043829"/>
              <a:gd name="connsiteX2" fmla="*/ 227117 w 1420704"/>
              <a:gd name="connsiteY2" fmla="*/ 997824 h 1043829"/>
              <a:gd name="connsiteX3" fmla="*/ 1285249 w 1420704"/>
              <a:gd name="connsiteY3" fmla="*/ 979309 h 1043829"/>
              <a:gd name="connsiteX4" fmla="*/ 1419629 w 1420704"/>
              <a:gd name="connsiteY4" fmla="*/ 777769 h 1043829"/>
              <a:gd name="connsiteX5" fmla="*/ 1419629 w 1420704"/>
              <a:gd name="connsiteY5" fmla="*/ 39718 h 1043829"/>
              <a:gd name="connsiteX6" fmla="*/ 10292 w 1420704"/>
              <a:gd name="connsiteY6" fmla="*/ 41168 h 1043829"/>
              <a:gd name="connsiteX0" fmla="*/ 10292 w 1420704"/>
              <a:gd name="connsiteY0" fmla="*/ 1450 h 1004111"/>
              <a:gd name="connsiteX1" fmla="*/ 3199 w 1420704"/>
              <a:gd name="connsiteY1" fmla="*/ 755960 h 1004111"/>
              <a:gd name="connsiteX2" fmla="*/ 227117 w 1420704"/>
              <a:gd name="connsiteY2" fmla="*/ 958106 h 1004111"/>
              <a:gd name="connsiteX3" fmla="*/ 1285249 w 1420704"/>
              <a:gd name="connsiteY3" fmla="*/ 939591 h 1004111"/>
              <a:gd name="connsiteX4" fmla="*/ 1419629 w 1420704"/>
              <a:gd name="connsiteY4" fmla="*/ 738051 h 1004111"/>
              <a:gd name="connsiteX5" fmla="*/ 1419629 w 1420704"/>
              <a:gd name="connsiteY5" fmla="*/ 0 h 1004111"/>
              <a:gd name="connsiteX6" fmla="*/ 10292 w 1420704"/>
              <a:gd name="connsiteY6" fmla="*/ 1450 h 1004111"/>
              <a:gd name="connsiteX0" fmla="*/ 10292 w 1420704"/>
              <a:gd name="connsiteY0" fmla="*/ 1450 h 1004111"/>
              <a:gd name="connsiteX1" fmla="*/ 3199 w 1420704"/>
              <a:gd name="connsiteY1" fmla="*/ 755960 h 1004111"/>
              <a:gd name="connsiteX2" fmla="*/ 227117 w 1420704"/>
              <a:gd name="connsiteY2" fmla="*/ 958106 h 1004111"/>
              <a:gd name="connsiteX3" fmla="*/ 1285249 w 1420704"/>
              <a:gd name="connsiteY3" fmla="*/ 939591 h 1004111"/>
              <a:gd name="connsiteX4" fmla="*/ 1419629 w 1420704"/>
              <a:gd name="connsiteY4" fmla="*/ 738051 h 1004111"/>
              <a:gd name="connsiteX5" fmla="*/ 1419629 w 1420704"/>
              <a:gd name="connsiteY5" fmla="*/ 0 h 1004111"/>
              <a:gd name="connsiteX6" fmla="*/ 10292 w 1420704"/>
              <a:gd name="connsiteY6" fmla="*/ 1450 h 1004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0704" h="1004111">
                <a:moveTo>
                  <a:pt x="10292" y="1450"/>
                </a:moveTo>
                <a:cubicBezTo>
                  <a:pt x="3640" y="211017"/>
                  <a:pt x="-4670" y="608398"/>
                  <a:pt x="3199" y="755960"/>
                </a:cubicBezTo>
                <a:cubicBezTo>
                  <a:pt x="-5180" y="890607"/>
                  <a:pt x="76296" y="922335"/>
                  <a:pt x="227117" y="958106"/>
                </a:cubicBezTo>
                <a:cubicBezTo>
                  <a:pt x="553585" y="1014542"/>
                  <a:pt x="1009005" y="1030511"/>
                  <a:pt x="1285249" y="939591"/>
                </a:cubicBezTo>
                <a:cubicBezTo>
                  <a:pt x="1442672" y="882251"/>
                  <a:pt x="1414452" y="784218"/>
                  <a:pt x="1419629" y="738051"/>
                </a:cubicBezTo>
                <a:cubicBezTo>
                  <a:pt x="1419640" y="554982"/>
                  <a:pt x="1422044" y="218340"/>
                  <a:pt x="1419629" y="0"/>
                </a:cubicBezTo>
                <a:cubicBezTo>
                  <a:pt x="1279231" y="69116"/>
                  <a:pt x="82812" y="56396"/>
                  <a:pt x="10292" y="1450"/>
                </a:cubicBezTo>
                <a:close/>
              </a:path>
            </a:pathLst>
          </a:custGeom>
          <a:solidFill>
            <a:schemeClr val="bg1">
              <a:alpha val="6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4" name="Oval 253"/>
          <p:cNvSpPr/>
          <p:nvPr/>
        </p:nvSpPr>
        <p:spPr>
          <a:xfrm>
            <a:off x="610099" y="3939116"/>
            <a:ext cx="858167" cy="58232"/>
          </a:xfrm>
          <a:prstGeom prst="ellipse">
            <a:avLst/>
          </a:prstGeom>
          <a:solidFill>
            <a:schemeClr val="bg1">
              <a:alpha val="63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5" name="Freeform 254"/>
          <p:cNvSpPr/>
          <p:nvPr/>
        </p:nvSpPr>
        <p:spPr>
          <a:xfrm>
            <a:off x="620886" y="3530948"/>
            <a:ext cx="633435" cy="988806"/>
          </a:xfrm>
          <a:custGeom>
            <a:avLst/>
            <a:gdLst>
              <a:gd name="connsiteX0" fmla="*/ 2883 w 2369857"/>
              <a:gd name="connsiteY0" fmla="*/ 87733 h 3871843"/>
              <a:gd name="connsiteX1" fmla="*/ 183696 w 2369857"/>
              <a:gd name="connsiteY1" fmla="*/ 325373 h 3871843"/>
              <a:gd name="connsiteX2" fmla="*/ 183696 w 2369857"/>
              <a:gd name="connsiteY2" fmla="*/ 3564519 h 3871843"/>
              <a:gd name="connsiteX3" fmla="*/ 2363791 w 2369857"/>
              <a:gd name="connsiteY3" fmla="*/ 3745333 h 3871843"/>
              <a:gd name="connsiteX4" fmla="*/ 824293 w 2369857"/>
              <a:gd name="connsiteY4" fmla="*/ 3626512 h 3871843"/>
              <a:gd name="connsiteX5" fmla="*/ 488496 w 2369857"/>
              <a:gd name="connsiteY5" fmla="*/ 3078906 h 3871843"/>
              <a:gd name="connsiteX6" fmla="*/ 442002 w 2369857"/>
              <a:gd name="connsiteY6" fmla="*/ 299543 h 3871843"/>
              <a:gd name="connsiteX7" fmla="*/ 349012 w 2369857"/>
              <a:gd name="connsiteY7" fmla="*/ 103231 h 3871843"/>
              <a:gd name="connsiteX8" fmla="*/ 2883 w 2369857"/>
              <a:gd name="connsiteY8" fmla="*/ 87733 h 3871843"/>
              <a:gd name="connsiteX0" fmla="*/ 1412 w 2368386"/>
              <a:gd name="connsiteY0" fmla="*/ 61769 h 3824438"/>
              <a:gd name="connsiteX1" fmla="*/ 223554 w 2368386"/>
              <a:gd name="connsiteY1" fmla="*/ 604209 h 3824438"/>
              <a:gd name="connsiteX2" fmla="*/ 182225 w 2368386"/>
              <a:gd name="connsiteY2" fmla="*/ 3538555 h 3824438"/>
              <a:gd name="connsiteX3" fmla="*/ 2362320 w 2368386"/>
              <a:gd name="connsiteY3" fmla="*/ 3719369 h 3824438"/>
              <a:gd name="connsiteX4" fmla="*/ 822822 w 2368386"/>
              <a:gd name="connsiteY4" fmla="*/ 3600548 h 3824438"/>
              <a:gd name="connsiteX5" fmla="*/ 487025 w 2368386"/>
              <a:gd name="connsiteY5" fmla="*/ 3052942 h 3824438"/>
              <a:gd name="connsiteX6" fmla="*/ 440531 w 2368386"/>
              <a:gd name="connsiteY6" fmla="*/ 273579 h 3824438"/>
              <a:gd name="connsiteX7" fmla="*/ 347541 w 2368386"/>
              <a:gd name="connsiteY7" fmla="*/ 77267 h 3824438"/>
              <a:gd name="connsiteX8" fmla="*/ 1412 w 2368386"/>
              <a:gd name="connsiteY8" fmla="*/ 61769 h 3824438"/>
              <a:gd name="connsiteX0" fmla="*/ 3124 w 2370098"/>
              <a:gd name="connsiteY0" fmla="*/ 61769 h 3838947"/>
              <a:gd name="connsiteX1" fmla="*/ 178771 w 2370098"/>
              <a:gd name="connsiteY1" fmla="*/ 397565 h 3838947"/>
              <a:gd name="connsiteX2" fmla="*/ 183937 w 2370098"/>
              <a:gd name="connsiteY2" fmla="*/ 3538555 h 3838947"/>
              <a:gd name="connsiteX3" fmla="*/ 2364032 w 2370098"/>
              <a:gd name="connsiteY3" fmla="*/ 3719369 h 3838947"/>
              <a:gd name="connsiteX4" fmla="*/ 824534 w 2370098"/>
              <a:gd name="connsiteY4" fmla="*/ 3600548 h 3838947"/>
              <a:gd name="connsiteX5" fmla="*/ 488737 w 2370098"/>
              <a:gd name="connsiteY5" fmla="*/ 3052942 h 3838947"/>
              <a:gd name="connsiteX6" fmla="*/ 442243 w 2370098"/>
              <a:gd name="connsiteY6" fmla="*/ 273579 h 3838947"/>
              <a:gd name="connsiteX7" fmla="*/ 349253 w 2370098"/>
              <a:gd name="connsiteY7" fmla="*/ 77267 h 3838947"/>
              <a:gd name="connsiteX8" fmla="*/ 3124 w 2370098"/>
              <a:gd name="connsiteY8" fmla="*/ 61769 h 3838947"/>
              <a:gd name="connsiteX0" fmla="*/ 2832 w 2369806"/>
              <a:gd name="connsiteY0" fmla="*/ 61769 h 3838947"/>
              <a:gd name="connsiteX1" fmla="*/ 178479 w 2369806"/>
              <a:gd name="connsiteY1" fmla="*/ 397565 h 3838947"/>
              <a:gd name="connsiteX2" fmla="*/ 183645 w 2369806"/>
              <a:gd name="connsiteY2" fmla="*/ 3538555 h 3838947"/>
              <a:gd name="connsiteX3" fmla="*/ 2363740 w 2369806"/>
              <a:gd name="connsiteY3" fmla="*/ 3719369 h 3838947"/>
              <a:gd name="connsiteX4" fmla="*/ 824242 w 2369806"/>
              <a:gd name="connsiteY4" fmla="*/ 3600548 h 3838947"/>
              <a:gd name="connsiteX5" fmla="*/ 488445 w 2369806"/>
              <a:gd name="connsiteY5" fmla="*/ 3052942 h 3838947"/>
              <a:gd name="connsiteX6" fmla="*/ 441951 w 2369806"/>
              <a:gd name="connsiteY6" fmla="*/ 273579 h 3838947"/>
              <a:gd name="connsiteX7" fmla="*/ 348961 w 2369806"/>
              <a:gd name="connsiteY7" fmla="*/ 77267 h 3838947"/>
              <a:gd name="connsiteX8" fmla="*/ 2832 w 2369806"/>
              <a:gd name="connsiteY8" fmla="*/ 61769 h 3838947"/>
              <a:gd name="connsiteX0" fmla="*/ 2832 w 2369806"/>
              <a:gd name="connsiteY0" fmla="*/ 61769 h 3773063"/>
              <a:gd name="connsiteX1" fmla="*/ 178479 w 2369806"/>
              <a:gd name="connsiteY1" fmla="*/ 397565 h 3773063"/>
              <a:gd name="connsiteX2" fmla="*/ 183645 w 2369806"/>
              <a:gd name="connsiteY2" fmla="*/ 3538555 h 3773063"/>
              <a:gd name="connsiteX3" fmla="*/ 2363740 w 2369806"/>
              <a:gd name="connsiteY3" fmla="*/ 3719369 h 3773063"/>
              <a:gd name="connsiteX4" fmla="*/ 824242 w 2369806"/>
              <a:gd name="connsiteY4" fmla="*/ 3600548 h 3773063"/>
              <a:gd name="connsiteX5" fmla="*/ 488445 w 2369806"/>
              <a:gd name="connsiteY5" fmla="*/ 3052942 h 3773063"/>
              <a:gd name="connsiteX6" fmla="*/ 441951 w 2369806"/>
              <a:gd name="connsiteY6" fmla="*/ 273579 h 3773063"/>
              <a:gd name="connsiteX7" fmla="*/ 348961 w 2369806"/>
              <a:gd name="connsiteY7" fmla="*/ 77267 h 3773063"/>
              <a:gd name="connsiteX8" fmla="*/ 2832 w 2369806"/>
              <a:gd name="connsiteY8" fmla="*/ 61769 h 3773063"/>
              <a:gd name="connsiteX0" fmla="*/ 2832 w 2369806"/>
              <a:gd name="connsiteY0" fmla="*/ 61769 h 3779200"/>
              <a:gd name="connsiteX1" fmla="*/ 178479 w 2369806"/>
              <a:gd name="connsiteY1" fmla="*/ 397565 h 3779200"/>
              <a:gd name="connsiteX2" fmla="*/ 183645 w 2369806"/>
              <a:gd name="connsiteY2" fmla="*/ 3538555 h 3779200"/>
              <a:gd name="connsiteX3" fmla="*/ 2363740 w 2369806"/>
              <a:gd name="connsiteY3" fmla="*/ 3719369 h 3779200"/>
              <a:gd name="connsiteX4" fmla="*/ 824242 w 2369806"/>
              <a:gd name="connsiteY4" fmla="*/ 3600548 h 3779200"/>
              <a:gd name="connsiteX5" fmla="*/ 488445 w 2369806"/>
              <a:gd name="connsiteY5" fmla="*/ 3052942 h 3779200"/>
              <a:gd name="connsiteX6" fmla="*/ 441951 w 2369806"/>
              <a:gd name="connsiteY6" fmla="*/ 273579 h 3779200"/>
              <a:gd name="connsiteX7" fmla="*/ 348961 w 2369806"/>
              <a:gd name="connsiteY7" fmla="*/ 77267 h 3779200"/>
              <a:gd name="connsiteX8" fmla="*/ 2832 w 2369806"/>
              <a:gd name="connsiteY8" fmla="*/ 61769 h 3779200"/>
              <a:gd name="connsiteX0" fmla="*/ 3111 w 2370177"/>
              <a:gd name="connsiteY0" fmla="*/ 61769 h 3752489"/>
              <a:gd name="connsiteX1" fmla="*/ 178758 w 2370177"/>
              <a:gd name="connsiteY1" fmla="*/ 397565 h 3752489"/>
              <a:gd name="connsiteX2" fmla="*/ 178758 w 2370177"/>
              <a:gd name="connsiteY2" fmla="*/ 3492060 h 3752489"/>
              <a:gd name="connsiteX3" fmla="*/ 2364019 w 2370177"/>
              <a:gd name="connsiteY3" fmla="*/ 3719369 h 3752489"/>
              <a:gd name="connsiteX4" fmla="*/ 824521 w 2370177"/>
              <a:gd name="connsiteY4" fmla="*/ 3600548 h 3752489"/>
              <a:gd name="connsiteX5" fmla="*/ 488724 w 2370177"/>
              <a:gd name="connsiteY5" fmla="*/ 3052942 h 3752489"/>
              <a:gd name="connsiteX6" fmla="*/ 442230 w 2370177"/>
              <a:gd name="connsiteY6" fmla="*/ 273579 h 3752489"/>
              <a:gd name="connsiteX7" fmla="*/ 349240 w 2370177"/>
              <a:gd name="connsiteY7" fmla="*/ 77267 h 3752489"/>
              <a:gd name="connsiteX8" fmla="*/ 3111 w 2370177"/>
              <a:gd name="connsiteY8" fmla="*/ 61769 h 3752489"/>
              <a:gd name="connsiteX0" fmla="*/ 3111 w 2370177"/>
              <a:gd name="connsiteY0" fmla="*/ 61769 h 3770971"/>
              <a:gd name="connsiteX1" fmla="*/ 178758 w 2370177"/>
              <a:gd name="connsiteY1" fmla="*/ 397565 h 3770971"/>
              <a:gd name="connsiteX2" fmla="*/ 178758 w 2370177"/>
              <a:gd name="connsiteY2" fmla="*/ 3492060 h 3770971"/>
              <a:gd name="connsiteX3" fmla="*/ 2364019 w 2370177"/>
              <a:gd name="connsiteY3" fmla="*/ 3719369 h 3770971"/>
              <a:gd name="connsiteX4" fmla="*/ 824521 w 2370177"/>
              <a:gd name="connsiteY4" fmla="*/ 3600548 h 3770971"/>
              <a:gd name="connsiteX5" fmla="*/ 488724 w 2370177"/>
              <a:gd name="connsiteY5" fmla="*/ 3052942 h 3770971"/>
              <a:gd name="connsiteX6" fmla="*/ 442230 w 2370177"/>
              <a:gd name="connsiteY6" fmla="*/ 273579 h 3770971"/>
              <a:gd name="connsiteX7" fmla="*/ 349240 w 2370177"/>
              <a:gd name="connsiteY7" fmla="*/ 77267 h 3770971"/>
              <a:gd name="connsiteX8" fmla="*/ 3111 w 2370177"/>
              <a:gd name="connsiteY8" fmla="*/ 61769 h 3770971"/>
              <a:gd name="connsiteX0" fmla="*/ 3111 w 2368148"/>
              <a:gd name="connsiteY0" fmla="*/ 61769 h 3754837"/>
              <a:gd name="connsiteX1" fmla="*/ 178758 w 2368148"/>
              <a:gd name="connsiteY1" fmla="*/ 397565 h 3754837"/>
              <a:gd name="connsiteX2" fmla="*/ 178758 w 2368148"/>
              <a:gd name="connsiteY2" fmla="*/ 3492060 h 3754837"/>
              <a:gd name="connsiteX3" fmla="*/ 2364019 w 2368148"/>
              <a:gd name="connsiteY3" fmla="*/ 3719369 h 3754837"/>
              <a:gd name="connsiteX4" fmla="*/ 721199 w 2368148"/>
              <a:gd name="connsiteY4" fmla="*/ 3564386 h 3754837"/>
              <a:gd name="connsiteX5" fmla="*/ 488724 w 2368148"/>
              <a:gd name="connsiteY5" fmla="*/ 3052942 h 3754837"/>
              <a:gd name="connsiteX6" fmla="*/ 442230 w 2368148"/>
              <a:gd name="connsiteY6" fmla="*/ 273579 h 3754837"/>
              <a:gd name="connsiteX7" fmla="*/ 349240 w 2368148"/>
              <a:gd name="connsiteY7" fmla="*/ 77267 h 3754837"/>
              <a:gd name="connsiteX8" fmla="*/ 3111 w 2368148"/>
              <a:gd name="connsiteY8" fmla="*/ 61769 h 3754837"/>
              <a:gd name="connsiteX0" fmla="*/ 3111 w 2367727"/>
              <a:gd name="connsiteY0" fmla="*/ 61769 h 3754837"/>
              <a:gd name="connsiteX1" fmla="*/ 178758 w 2367727"/>
              <a:gd name="connsiteY1" fmla="*/ 397565 h 3754837"/>
              <a:gd name="connsiteX2" fmla="*/ 178758 w 2367727"/>
              <a:gd name="connsiteY2" fmla="*/ 3492060 h 3754837"/>
              <a:gd name="connsiteX3" fmla="*/ 2364019 w 2367727"/>
              <a:gd name="connsiteY3" fmla="*/ 3719369 h 3754837"/>
              <a:gd name="connsiteX4" fmla="*/ 721199 w 2367727"/>
              <a:gd name="connsiteY4" fmla="*/ 3564386 h 3754837"/>
              <a:gd name="connsiteX5" fmla="*/ 488724 w 2367727"/>
              <a:gd name="connsiteY5" fmla="*/ 3052942 h 3754837"/>
              <a:gd name="connsiteX6" fmla="*/ 442230 w 2367727"/>
              <a:gd name="connsiteY6" fmla="*/ 273579 h 3754837"/>
              <a:gd name="connsiteX7" fmla="*/ 349240 w 2367727"/>
              <a:gd name="connsiteY7" fmla="*/ 77267 h 3754837"/>
              <a:gd name="connsiteX8" fmla="*/ 3111 w 2367727"/>
              <a:gd name="connsiteY8" fmla="*/ 61769 h 3754837"/>
              <a:gd name="connsiteX0" fmla="*/ 3111 w 2367727"/>
              <a:gd name="connsiteY0" fmla="*/ 61769 h 3754837"/>
              <a:gd name="connsiteX1" fmla="*/ 178758 w 2367727"/>
              <a:gd name="connsiteY1" fmla="*/ 397565 h 3754837"/>
              <a:gd name="connsiteX2" fmla="*/ 178758 w 2367727"/>
              <a:gd name="connsiteY2" fmla="*/ 3492060 h 3754837"/>
              <a:gd name="connsiteX3" fmla="*/ 2364019 w 2367727"/>
              <a:gd name="connsiteY3" fmla="*/ 3719369 h 3754837"/>
              <a:gd name="connsiteX4" fmla="*/ 721199 w 2367727"/>
              <a:gd name="connsiteY4" fmla="*/ 3564386 h 3754837"/>
              <a:gd name="connsiteX5" fmla="*/ 488724 w 2367727"/>
              <a:gd name="connsiteY5" fmla="*/ 3052942 h 3754837"/>
              <a:gd name="connsiteX6" fmla="*/ 442230 w 2367727"/>
              <a:gd name="connsiteY6" fmla="*/ 273579 h 3754837"/>
              <a:gd name="connsiteX7" fmla="*/ 349240 w 2367727"/>
              <a:gd name="connsiteY7" fmla="*/ 77267 h 3754837"/>
              <a:gd name="connsiteX8" fmla="*/ 3111 w 2367727"/>
              <a:gd name="connsiteY8" fmla="*/ 61769 h 3754837"/>
              <a:gd name="connsiteX0" fmla="*/ 3111 w 2368158"/>
              <a:gd name="connsiteY0" fmla="*/ 61769 h 3754837"/>
              <a:gd name="connsiteX1" fmla="*/ 178758 w 2368158"/>
              <a:gd name="connsiteY1" fmla="*/ 397565 h 3754837"/>
              <a:gd name="connsiteX2" fmla="*/ 178758 w 2368158"/>
              <a:gd name="connsiteY2" fmla="*/ 3492060 h 3754837"/>
              <a:gd name="connsiteX3" fmla="*/ 2364019 w 2368158"/>
              <a:gd name="connsiteY3" fmla="*/ 3719369 h 3754837"/>
              <a:gd name="connsiteX4" fmla="*/ 721199 w 2368158"/>
              <a:gd name="connsiteY4" fmla="*/ 3564386 h 3754837"/>
              <a:gd name="connsiteX5" fmla="*/ 468059 w 2368158"/>
              <a:gd name="connsiteY5" fmla="*/ 3032278 h 3754837"/>
              <a:gd name="connsiteX6" fmla="*/ 442230 w 2368158"/>
              <a:gd name="connsiteY6" fmla="*/ 273579 h 3754837"/>
              <a:gd name="connsiteX7" fmla="*/ 349240 w 2368158"/>
              <a:gd name="connsiteY7" fmla="*/ 77267 h 3754837"/>
              <a:gd name="connsiteX8" fmla="*/ 3111 w 2368158"/>
              <a:gd name="connsiteY8" fmla="*/ 61769 h 3754837"/>
              <a:gd name="connsiteX0" fmla="*/ 1267 w 2366314"/>
              <a:gd name="connsiteY0" fmla="*/ 57677 h 3750745"/>
              <a:gd name="connsiteX1" fmla="*/ 176914 w 2366314"/>
              <a:gd name="connsiteY1" fmla="*/ 393473 h 3750745"/>
              <a:gd name="connsiteX2" fmla="*/ 176914 w 2366314"/>
              <a:gd name="connsiteY2" fmla="*/ 3487968 h 3750745"/>
              <a:gd name="connsiteX3" fmla="*/ 2362175 w 2366314"/>
              <a:gd name="connsiteY3" fmla="*/ 3715277 h 3750745"/>
              <a:gd name="connsiteX4" fmla="*/ 719355 w 2366314"/>
              <a:gd name="connsiteY4" fmla="*/ 3560294 h 3750745"/>
              <a:gd name="connsiteX5" fmla="*/ 466215 w 2366314"/>
              <a:gd name="connsiteY5" fmla="*/ 3028186 h 3750745"/>
              <a:gd name="connsiteX6" fmla="*/ 440386 w 2366314"/>
              <a:gd name="connsiteY6" fmla="*/ 269487 h 3750745"/>
              <a:gd name="connsiteX7" fmla="*/ 280237 w 2366314"/>
              <a:gd name="connsiteY7" fmla="*/ 83507 h 3750745"/>
              <a:gd name="connsiteX8" fmla="*/ 1267 w 2366314"/>
              <a:gd name="connsiteY8" fmla="*/ 57677 h 3750745"/>
              <a:gd name="connsiteX0" fmla="*/ 1267 w 2366314"/>
              <a:gd name="connsiteY0" fmla="*/ 27558 h 3720626"/>
              <a:gd name="connsiteX1" fmla="*/ 176914 w 2366314"/>
              <a:gd name="connsiteY1" fmla="*/ 363354 h 3720626"/>
              <a:gd name="connsiteX2" fmla="*/ 176914 w 2366314"/>
              <a:gd name="connsiteY2" fmla="*/ 3457849 h 3720626"/>
              <a:gd name="connsiteX3" fmla="*/ 2362175 w 2366314"/>
              <a:gd name="connsiteY3" fmla="*/ 3685158 h 3720626"/>
              <a:gd name="connsiteX4" fmla="*/ 719355 w 2366314"/>
              <a:gd name="connsiteY4" fmla="*/ 3530175 h 3720626"/>
              <a:gd name="connsiteX5" fmla="*/ 466215 w 2366314"/>
              <a:gd name="connsiteY5" fmla="*/ 2998067 h 3720626"/>
              <a:gd name="connsiteX6" fmla="*/ 440386 w 2366314"/>
              <a:gd name="connsiteY6" fmla="*/ 239368 h 3720626"/>
              <a:gd name="connsiteX7" fmla="*/ 280237 w 2366314"/>
              <a:gd name="connsiteY7" fmla="*/ 53388 h 3720626"/>
              <a:gd name="connsiteX8" fmla="*/ 1267 w 2366314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530 w 2369577"/>
              <a:gd name="connsiteY0" fmla="*/ 27558 h 3720626"/>
              <a:gd name="connsiteX1" fmla="*/ 180177 w 2369577"/>
              <a:gd name="connsiteY1" fmla="*/ 363354 h 3720626"/>
              <a:gd name="connsiteX2" fmla="*/ 180177 w 2369577"/>
              <a:gd name="connsiteY2" fmla="*/ 3457849 h 3720626"/>
              <a:gd name="connsiteX3" fmla="*/ 2365438 w 2369577"/>
              <a:gd name="connsiteY3" fmla="*/ 3685158 h 3720626"/>
              <a:gd name="connsiteX4" fmla="*/ 722618 w 2369577"/>
              <a:gd name="connsiteY4" fmla="*/ 3530175 h 3720626"/>
              <a:gd name="connsiteX5" fmla="*/ 469478 w 2369577"/>
              <a:gd name="connsiteY5" fmla="*/ 2998067 h 3720626"/>
              <a:gd name="connsiteX6" fmla="*/ 443649 w 2369577"/>
              <a:gd name="connsiteY6" fmla="*/ 239368 h 3720626"/>
              <a:gd name="connsiteX7" fmla="*/ 391988 w 2369577"/>
              <a:gd name="connsiteY7" fmla="*/ 53388 h 3720626"/>
              <a:gd name="connsiteX8" fmla="*/ 4530 w 2369577"/>
              <a:gd name="connsiteY8" fmla="*/ 27558 h 3720626"/>
              <a:gd name="connsiteX0" fmla="*/ 4225 w 2369272"/>
              <a:gd name="connsiteY0" fmla="*/ 0 h 3693068"/>
              <a:gd name="connsiteX1" fmla="*/ 179872 w 2369272"/>
              <a:gd name="connsiteY1" fmla="*/ 335796 h 3693068"/>
              <a:gd name="connsiteX2" fmla="*/ 179872 w 2369272"/>
              <a:gd name="connsiteY2" fmla="*/ 3430291 h 3693068"/>
              <a:gd name="connsiteX3" fmla="*/ 2365133 w 2369272"/>
              <a:gd name="connsiteY3" fmla="*/ 3657600 h 3693068"/>
              <a:gd name="connsiteX4" fmla="*/ 722313 w 2369272"/>
              <a:gd name="connsiteY4" fmla="*/ 3502617 h 3693068"/>
              <a:gd name="connsiteX5" fmla="*/ 469173 w 2369272"/>
              <a:gd name="connsiteY5" fmla="*/ 2970509 h 3693068"/>
              <a:gd name="connsiteX6" fmla="*/ 443344 w 2369272"/>
              <a:gd name="connsiteY6" fmla="*/ 211810 h 3693068"/>
              <a:gd name="connsiteX7" fmla="*/ 391683 w 2369272"/>
              <a:gd name="connsiteY7" fmla="*/ 25830 h 3693068"/>
              <a:gd name="connsiteX8" fmla="*/ 4225 w 2369272"/>
              <a:gd name="connsiteY8" fmla="*/ 0 h 3693068"/>
              <a:gd name="connsiteX0" fmla="*/ 0 w 2365047"/>
              <a:gd name="connsiteY0" fmla="*/ 0 h 3693068"/>
              <a:gd name="connsiteX1" fmla="*/ 175647 w 2365047"/>
              <a:gd name="connsiteY1" fmla="*/ 335796 h 3693068"/>
              <a:gd name="connsiteX2" fmla="*/ 175647 w 2365047"/>
              <a:gd name="connsiteY2" fmla="*/ 3430291 h 3693068"/>
              <a:gd name="connsiteX3" fmla="*/ 2360908 w 2365047"/>
              <a:gd name="connsiteY3" fmla="*/ 3657600 h 3693068"/>
              <a:gd name="connsiteX4" fmla="*/ 718088 w 2365047"/>
              <a:gd name="connsiteY4" fmla="*/ 3502617 h 3693068"/>
              <a:gd name="connsiteX5" fmla="*/ 464948 w 2365047"/>
              <a:gd name="connsiteY5" fmla="*/ 2970509 h 3693068"/>
              <a:gd name="connsiteX6" fmla="*/ 439119 w 2365047"/>
              <a:gd name="connsiteY6" fmla="*/ 211810 h 3693068"/>
              <a:gd name="connsiteX7" fmla="*/ 387458 w 2365047"/>
              <a:gd name="connsiteY7" fmla="*/ 25830 h 3693068"/>
              <a:gd name="connsiteX8" fmla="*/ 0 w 2365047"/>
              <a:gd name="connsiteY8" fmla="*/ 0 h 3693068"/>
              <a:gd name="connsiteX0" fmla="*/ 0 w 2365047"/>
              <a:gd name="connsiteY0" fmla="*/ 0 h 3693068"/>
              <a:gd name="connsiteX1" fmla="*/ 175647 w 2365047"/>
              <a:gd name="connsiteY1" fmla="*/ 335796 h 3693068"/>
              <a:gd name="connsiteX2" fmla="*/ 175647 w 2365047"/>
              <a:gd name="connsiteY2" fmla="*/ 3430291 h 3693068"/>
              <a:gd name="connsiteX3" fmla="*/ 2360908 w 2365047"/>
              <a:gd name="connsiteY3" fmla="*/ 3657600 h 3693068"/>
              <a:gd name="connsiteX4" fmla="*/ 718088 w 2365047"/>
              <a:gd name="connsiteY4" fmla="*/ 3502617 h 3693068"/>
              <a:gd name="connsiteX5" fmla="*/ 464948 w 2365047"/>
              <a:gd name="connsiteY5" fmla="*/ 2970509 h 3693068"/>
              <a:gd name="connsiteX6" fmla="*/ 439119 w 2365047"/>
              <a:gd name="connsiteY6" fmla="*/ 211810 h 3693068"/>
              <a:gd name="connsiteX7" fmla="*/ 387458 w 2365047"/>
              <a:gd name="connsiteY7" fmla="*/ 25830 h 3693068"/>
              <a:gd name="connsiteX8" fmla="*/ 0 w 2365047"/>
              <a:gd name="connsiteY8" fmla="*/ 0 h 3693068"/>
              <a:gd name="connsiteX0" fmla="*/ 0 w 2365047"/>
              <a:gd name="connsiteY0" fmla="*/ 0 h 3693068"/>
              <a:gd name="connsiteX1" fmla="*/ 175647 w 2365047"/>
              <a:gd name="connsiteY1" fmla="*/ 335796 h 3693068"/>
              <a:gd name="connsiteX2" fmla="*/ 175647 w 2365047"/>
              <a:gd name="connsiteY2" fmla="*/ 3430291 h 3693068"/>
              <a:gd name="connsiteX3" fmla="*/ 2360908 w 2365047"/>
              <a:gd name="connsiteY3" fmla="*/ 3657600 h 3693068"/>
              <a:gd name="connsiteX4" fmla="*/ 718088 w 2365047"/>
              <a:gd name="connsiteY4" fmla="*/ 3502617 h 3693068"/>
              <a:gd name="connsiteX5" fmla="*/ 464948 w 2365047"/>
              <a:gd name="connsiteY5" fmla="*/ 2970509 h 3693068"/>
              <a:gd name="connsiteX6" fmla="*/ 439119 w 2365047"/>
              <a:gd name="connsiteY6" fmla="*/ 211810 h 3693068"/>
              <a:gd name="connsiteX7" fmla="*/ 387458 w 2365047"/>
              <a:gd name="connsiteY7" fmla="*/ 25830 h 3693068"/>
              <a:gd name="connsiteX8" fmla="*/ 0 w 2365047"/>
              <a:gd name="connsiteY8" fmla="*/ 0 h 3693068"/>
              <a:gd name="connsiteX0" fmla="*/ 0 w 2364805"/>
              <a:gd name="connsiteY0" fmla="*/ 0 h 3693068"/>
              <a:gd name="connsiteX1" fmla="*/ 175647 w 2364805"/>
              <a:gd name="connsiteY1" fmla="*/ 335796 h 3693068"/>
              <a:gd name="connsiteX2" fmla="*/ 175647 w 2364805"/>
              <a:gd name="connsiteY2" fmla="*/ 3430291 h 3693068"/>
              <a:gd name="connsiteX3" fmla="*/ 2360908 w 2364805"/>
              <a:gd name="connsiteY3" fmla="*/ 3657600 h 3693068"/>
              <a:gd name="connsiteX4" fmla="*/ 718088 w 2364805"/>
              <a:gd name="connsiteY4" fmla="*/ 3502617 h 3693068"/>
              <a:gd name="connsiteX5" fmla="*/ 464948 w 2364805"/>
              <a:gd name="connsiteY5" fmla="*/ 2970509 h 3693068"/>
              <a:gd name="connsiteX6" fmla="*/ 439119 w 2364805"/>
              <a:gd name="connsiteY6" fmla="*/ 211810 h 3693068"/>
              <a:gd name="connsiteX7" fmla="*/ 387458 w 2364805"/>
              <a:gd name="connsiteY7" fmla="*/ 25830 h 3693068"/>
              <a:gd name="connsiteX8" fmla="*/ 0 w 2364805"/>
              <a:gd name="connsiteY8" fmla="*/ 0 h 3693068"/>
              <a:gd name="connsiteX0" fmla="*/ 0 w 2365236"/>
              <a:gd name="connsiteY0" fmla="*/ 0 h 3692396"/>
              <a:gd name="connsiteX1" fmla="*/ 175647 w 2365236"/>
              <a:gd name="connsiteY1" fmla="*/ 335796 h 3692396"/>
              <a:gd name="connsiteX2" fmla="*/ 175647 w 2365236"/>
              <a:gd name="connsiteY2" fmla="*/ 3430291 h 3692396"/>
              <a:gd name="connsiteX3" fmla="*/ 2360908 w 2365236"/>
              <a:gd name="connsiteY3" fmla="*/ 3657600 h 3692396"/>
              <a:gd name="connsiteX4" fmla="*/ 743918 w 2365236"/>
              <a:gd name="connsiteY4" fmla="*/ 3512949 h 3692396"/>
              <a:gd name="connsiteX5" fmla="*/ 464948 w 2365236"/>
              <a:gd name="connsiteY5" fmla="*/ 2970509 h 3692396"/>
              <a:gd name="connsiteX6" fmla="*/ 439119 w 2365236"/>
              <a:gd name="connsiteY6" fmla="*/ 211810 h 3692396"/>
              <a:gd name="connsiteX7" fmla="*/ 387458 w 2365236"/>
              <a:gd name="connsiteY7" fmla="*/ 25830 h 3692396"/>
              <a:gd name="connsiteX8" fmla="*/ 0 w 2365236"/>
              <a:gd name="connsiteY8" fmla="*/ 0 h 3692396"/>
              <a:gd name="connsiteX0" fmla="*/ 0 w 2365368"/>
              <a:gd name="connsiteY0" fmla="*/ 0 h 3692396"/>
              <a:gd name="connsiteX1" fmla="*/ 175647 w 2365368"/>
              <a:gd name="connsiteY1" fmla="*/ 335796 h 3692396"/>
              <a:gd name="connsiteX2" fmla="*/ 175647 w 2365368"/>
              <a:gd name="connsiteY2" fmla="*/ 3430291 h 3692396"/>
              <a:gd name="connsiteX3" fmla="*/ 2360908 w 2365368"/>
              <a:gd name="connsiteY3" fmla="*/ 3657600 h 3692396"/>
              <a:gd name="connsiteX4" fmla="*/ 743918 w 2365368"/>
              <a:gd name="connsiteY4" fmla="*/ 3512949 h 3692396"/>
              <a:gd name="connsiteX5" fmla="*/ 464948 w 2365368"/>
              <a:gd name="connsiteY5" fmla="*/ 2970509 h 3692396"/>
              <a:gd name="connsiteX6" fmla="*/ 439119 w 2365368"/>
              <a:gd name="connsiteY6" fmla="*/ 211810 h 3692396"/>
              <a:gd name="connsiteX7" fmla="*/ 387458 w 2365368"/>
              <a:gd name="connsiteY7" fmla="*/ 25830 h 3692396"/>
              <a:gd name="connsiteX8" fmla="*/ 0 w 2365368"/>
              <a:gd name="connsiteY8" fmla="*/ 0 h 3692396"/>
              <a:gd name="connsiteX0" fmla="*/ 0 w 2365368"/>
              <a:gd name="connsiteY0" fmla="*/ 0 h 3692396"/>
              <a:gd name="connsiteX1" fmla="*/ 175647 w 2365368"/>
              <a:gd name="connsiteY1" fmla="*/ 335796 h 3692396"/>
              <a:gd name="connsiteX2" fmla="*/ 175647 w 2365368"/>
              <a:gd name="connsiteY2" fmla="*/ 3430291 h 3692396"/>
              <a:gd name="connsiteX3" fmla="*/ 2360908 w 2365368"/>
              <a:gd name="connsiteY3" fmla="*/ 3657600 h 3692396"/>
              <a:gd name="connsiteX4" fmla="*/ 743918 w 2365368"/>
              <a:gd name="connsiteY4" fmla="*/ 3512949 h 3692396"/>
              <a:gd name="connsiteX5" fmla="*/ 464948 w 2365368"/>
              <a:gd name="connsiteY5" fmla="*/ 2970509 h 3692396"/>
              <a:gd name="connsiteX6" fmla="*/ 439119 w 2365368"/>
              <a:gd name="connsiteY6" fmla="*/ 211810 h 3692396"/>
              <a:gd name="connsiteX7" fmla="*/ 387458 w 2365368"/>
              <a:gd name="connsiteY7" fmla="*/ 25830 h 3692396"/>
              <a:gd name="connsiteX8" fmla="*/ 0 w 2365368"/>
              <a:gd name="connsiteY8" fmla="*/ 0 h 3692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368" h="3692396">
                <a:moveTo>
                  <a:pt x="0" y="0"/>
                </a:moveTo>
                <a:cubicBezTo>
                  <a:pt x="57688" y="56827"/>
                  <a:pt x="146374" y="63715"/>
                  <a:pt x="175647" y="335796"/>
                </a:cubicBezTo>
                <a:cubicBezTo>
                  <a:pt x="204921" y="907511"/>
                  <a:pt x="147235" y="3021308"/>
                  <a:pt x="175647" y="3430291"/>
                </a:cubicBezTo>
                <a:cubicBezTo>
                  <a:pt x="204059" y="3839274"/>
                  <a:pt x="2266196" y="3643824"/>
                  <a:pt x="2360908" y="3657600"/>
                </a:cubicBezTo>
                <a:cubicBezTo>
                  <a:pt x="2455620" y="3671376"/>
                  <a:pt x="1013416" y="3617131"/>
                  <a:pt x="743918" y="3512949"/>
                </a:cubicBezTo>
                <a:cubicBezTo>
                  <a:pt x="474420" y="3408767"/>
                  <a:pt x="464087" y="3412211"/>
                  <a:pt x="464948" y="2970509"/>
                </a:cubicBezTo>
                <a:cubicBezTo>
                  <a:pt x="465809" y="2528807"/>
                  <a:pt x="462366" y="707756"/>
                  <a:pt x="439119" y="211810"/>
                </a:cubicBezTo>
                <a:cubicBezTo>
                  <a:pt x="426203" y="144650"/>
                  <a:pt x="429648" y="48217"/>
                  <a:pt x="387458" y="25830"/>
                </a:cubicBezTo>
                <a:cubicBezTo>
                  <a:pt x="309106" y="18941"/>
                  <a:pt x="133458" y="5166"/>
                  <a:pt x="0" y="0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67" name="Group 266"/>
          <p:cNvGrpSpPr/>
          <p:nvPr/>
        </p:nvGrpSpPr>
        <p:grpSpPr>
          <a:xfrm>
            <a:off x="209556" y="1972594"/>
            <a:ext cx="1281104" cy="2207092"/>
            <a:chOff x="2241604" y="6495803"/>
            <a:chExt cx="1281104" cy="2207092"/>
          </a:xfrm>
        </p:grpSpPr>
        <p:pic>
          <p:nvPicPr>
            <p:cNvPr id="269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2052083">
              <a:off x="2241604" y="6495803"/>
              <a:ext cx="1281104" cy="856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0" name="Group 269"/>
            <p:cNvGrpSpPr/>
            <p:nvPr/>
          </p:nvGrpSpPr>
          <p:grpSpPr>
            <a:xfrm rot="27974" flipH="1">
              <a:off x="3037901" y="7611840"/>
              <a:ext cx="70605" cy="1091055"/>
              <a:chOff x="7062340" y="-1403808"/>
              <a:chExt cx="93676" cy="1290334"/>
            </a:xfrm>
          </p:grpSpPr>
          <p:sp>
            <p:nvSpPr>
              <p:cNvPr id="277" name="Freeform 276"/>
              <p:cNvSpPr/>
              <p:nvPr/>
            </p:nvSpPr>
            <p:spPr>
              <a:xfrm>
                <a:off x="7062340" y="-1403808"/>
                <a:ext cx="93676" cy="1273946"/>
              </a:xfrm>
              <a:custGeom>
                <a:avLst/>
                <a:gdLst>
                  <a:gd name="connsiteX0" fmla="*/ 12700 w 98425"/>
                  <a:gd name="connsiteY0" fmla="*/ 0 h 1317625"/>
                  <a:gd name="connsiteX1" fmla="*/ 0 w 98425"/>
                  <a:gd name="connsiteY1" fmla="*/ 1028700 h 1317625"/>
                  <a:gd name="connsiteX2" fmla="*/ 31750 w 98425"/>
                  <a:gd name="connsiteY2" fmla="*/ 1073150 h 1317625"/>
                  <a:gd name="connsiteX3" fmla="*/ 28575 w 98425"/>
                  <a:gd name="connsiteY3" fmla="*/ 1317625 h 1317625"/>
                  <a:gd name="connsiteX4" fmla="*/ 69850 w 98425"/>
                  <a:gd name="connsiteY4" fmla="*/ 1317625 h 1317625"/>
                  <a:gd name="connsiteX5" fmla="*/ 76200 w 98425"/>
                  <a:gd name="connsiteY5" fmla="*/ 1092200 h 1317625"/>
                  <a:gd name="connsiteX6" fmla="*/ 98425 w 98425"/>
                  <a:gd name="connsiteY6" fmla="*/ 1016000 h 1317625"/>
                  <a:gd name="connsiteX7" fmla="*/ 98425 w 98425"/>
                  <a:gd name="connsiteY7" fmla="*/ 9525 h 1317625"/>
                  <a:gd name="connsiteX8" fmla="*/ 12700 w 98425"/>
                  <a:gd name="connsiteY8" fmla="*/ 0 h 1317625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76200 w 98425"/>
                  <a:gd name="connsiteY5" fmla="*/ 1082675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19049 h 1327149"/>
                  <a:gd name="connsiteX1" fmla="*/ 0 w 98425"/>
                  <a:gd name="connsiteY1" fmla="*/ 1038224 h 1327149"/>
                  <a:gd name="connsiteX2" fmla="*/ 31750 w 98425"/>
                  <a:gd name="connsiteY2" fmla="*/ 1082674 h 1327149"/>
                  <a:gd name="connsiteX3" fmla="*/ 28575 w 98425"/>
                  <a:gd name="connsiteY3" fmla="*/ 1327149 h 1327149"/>
                  <a:gd name="connsiteX4" fmla="*/ 69850 w 98425"/>
                  <a:gd name="connsiteY4" fmla="*/ 1327149 h 1327149"/>
                  <a:gd name="connsiteX5" fmla="*/ 76200 w 98425"/>
                  <a:gd name="connsiteY5" fmla="*/ 1101724 h 1327149"/>
                  <a:gd name="connsiteX6" fmla="*/ 98425 w 98425"/>
                  <a:gd name="connsiteY6" fmla="*/ 1025524 h 1327149"/>
                  <a:gd name="connsiteX7" fmla="*/ 98425 w 98425"/>
                  <a:gd name="connsiteY7" fmla="*/ 19049 h 1327149"/>
                  <a:gd name="connsiteX8" fmla="*/ 5556 w 98425"/>
                  <a:gd name="connsiteY8" fmla="*/ 19049 h 1327149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76200 w 98425"/>
                  <a:gd name="connsiteY5" fmla="*/ 1106695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24020 h 1332120"/>
                  <a:gd name="connsiteX1" fmla="*/ 0 w 98425"/>
                  <a:gd name="connsiteY1" fmla="*/ 1043195 h 1332120"/>
                  <a:gd name="connsiteX2" fmla="*/ 31750 w 98425"/>
                  <a:gd name="connsiteY2" fmla="*/ 1087645 h 1332120"/>
                  <a:gd name="connsiteX3" fmla="*/ 28575 w 98425"/>
                  <a:gd name="connsiteY3" fmla="*/ 1332120 h 1332120"/>
                  <a:gd name="connsiteX4" fmla="*/ 69850 w 98425"/>
                  <a:gd name="connsiteY4" fmla="*/ 1332120 h 1332120"/>
                  <a:gd name="connsiteX5" fmla="*/ 69056 w 98425"/>
                  <a:gd name="connsiteY5" fmla="*/ 1104314 h 1332120"/>
                  <a:gd name="connsiteX6" fmla="*/ 98425 w 98425"/>
                  <a:gd name="connsiteY6" fmla="*/ 1030495 h 1332120"/>
                  <a:gd name="connsiteX7" fmla="*/ 98425 w 98425"/>
                  <a:gd name="connsiteY7" fmla="*/ 24020 h 1332120"/>
                  <a:gd name="connsiteX8" fmla="*/ 5556 w 98425"/>
                  <a:gd name="connsiteY8" fmla="*/ 24020 h 1332120"/>
                  <a:gd name="connsiteX0" fmla="*/ 5556 w 98425"/>
                  <a:gd name="connsiteY0" fmla="*/ 11660 h 1319760"/>
                  <a:gd name="connsiteX1" fmla="*/ 0 w 98425"/>
                  <a:gd name="connsiteY1" fmla="*/ 1030835 h 1319760"/>
                  <a:gd name="connsiteX2" fmla="*/ 31750 w 98425"/>
                  <a:gd name="connsiteY2" fmla="*/ 1075285 h 1319760"/>
                  <a:gd name="connsiteX3" fmla="*/ 28575 w 98425"/>
                  <a:gd name="connsiteY3" fmla="*/ 1319760 h 1319760"/>
                  <a:gd name="connsiteX4" fmla="*/ 69850 w 98425"/>
                  <a:gd name="connsiteY4" fmla="*/ 1319760 h 1319760"/>
                  <a:gd name="connsiteX5" fmla="*/ 69056 w 98425"/>
                  <a:gd name="connsiteY5" fmla="*/ 1091954 h 1319760"/>
                  <a:gd name="connsiteX6" fmla="*/ 98425 w 98425"/>
                  <a:gd name="connsiteY6" fmla="*/ 1018135 h 1319760"/>
                  <a:gd name="connsiteX7" fmla="*/ 98425 w 98425"/>
                  <a:gd name="connsiteY7" fmla="*/ 11660 h 1319760"/>
                  <a:gd name="connsiteX8" fmla="*/ 5556 w 98425"/>
                  <a:gd name="connsiteY8" fmla="*/ 11660 h 131976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8425 w 98425"/>
                  <a:gd name="connsiteY7" fmla="*/ 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5556 w 98425"/>
                  <a:gd name="connsiteY0" fmla="*/ 0 h 1308100"/>
                  <a:gd name="connsiteX1" fmla="*/ 0 w 98425"/>
                  <a:gd name="connsiteY1" fmla="*/ 1019175 h 1308100"/>
                  <a:gd name="connsiteX2" fmla="*/ 31750 w 98425"/>
                  <a:gd name="connsiteY2" fmla="*/ 1063625 h 1308100"/>
                  <a:gd name="connsiteX3" fmla="*/ 28575 w 98425"/>
                  <a:gd name="connsiteY3" fmla="*/ 1308100 h 1308100"/>
                  <a:gd name="connsiteX4" fmla="*/ 69850 w 98425"/>
                  <a:gd name="connsiteY4" fmla="*/ 1308100 h 1308100"/>
                  <a:gd name="connsiteX5" fmla="*/ 69056 w 98425"/>
                  <a:gd name="connsiteY5" fmla="*/ 1080294 h 1308100"/>
                  <a:gd name="connsiteX6" fmla="*/ 98425 w 98425"/>
                  <a:gd name="connsiteY6" fmla="*/ 1006475 h 1308100"/>
                  <a:gd name="connsiteX7" fmla="*/ 96044 w 98425"/>
                  <a:gd name="connsiteY7" fmla="*/ 19050 h 1308100"/>
                  <a:gd name="connsiteX8" fmla="*/ 5556 w 98425"/>
                  <a:gd name="connsiteY8" fmla="*/ 0 h 1308100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0 h 1296194"/>
                  <a:gd name="connsiteX1" fmla="*/ 1588 w 100013"/>
                  <a:gd name="connsiteY1" fmla="*/ 1007269 h 1296194"/>
                  <a:gd name="connsiteX2" fmla="*/ 33338 w 100013"/>
                  <a:gd name="connsiteY2" fmla="*/ 1051719 h 1296194"/>
                  <a:gd name="connsiteX3" fmla="*/ 30163 w 100013"/>
                  <a:gd name="connsiteY3" fmla="*/ 1296194 h 1296194"/>
                  <a:gd name="connsiteX4" fmla="*/ 71438 w 100013"/>
                  <a:gd name="connsiteY4" fmla="*/ 1296194 h 1296194"/>
                  <a:gd name="connsiteX5" fmla="*/ 70644 w 100013"/>
                  <a:gd name="connsiteY5" fmla="*/ 1068388 h 1296194"/>
                  <a:gd name="connsiteX6" fmla="*/ 100013 w 100013"/>
                  <a:gd name="connsiteY6" fmla="*/ 994569 h 1296194"/>
                  <a:gd name="connsiteX7" fmla="*/ 97632 w 100013"/>
                  <a:gd name="connsiteY7" fmla="*/ 7144 h 1296194"/>
                  <a:gd name="connsiteX8" fmla="*/ 0 w 100013"/>
                  <a:gd name="connsiteY8" fmla="*/ 0 h 1296194"/>
                  <a:gd name="connsiteX0" fmla="*/ 0 w 100013"/>
                  <a:gd name="connsiteY0" fmla="*/ 7143 h 1289050"/>
                  <a:gd name="connsiteX1" fmla="*/ 1588 w 100013"/>
                  <a:gd name="connsiteY1" fmla="*/ 1000125 h 1289050"/>
                  <a:gd name="connsiteX2" fmla="*/ 33338 w 100013"/>
                  <a:gd name="connsiteY2" fmla="*/ 1044575 h 1289050"/>
                  <a:gd name="connsiteX3" fmla="*/ 30163 w 100013"/>
                  <a:gd name="connsiteY3" fmla="*/ 1289050 h 1289050"/>
                  <a:gd name="connsiteX4" fmla="*/ 71438 w 100013"/>
                  <a:gd name="connsiteY4" fmla="*/ 1289050 h 1289050"/>
                  <a:gd name="connsiteX5" fmla="*/ 70644 w 100013"/>
                  <a:gd name="connsiteY5" fmla="*/ 1061244 h 1289050"/>
                  <a:gd name="connsiteX6" fmla="*/ 100013 w 100013"/>
                  <a:gd name="connsiteY6" fmla="*/ 987425 h 1289050"/>
                  <a:gd name="connsiteX7" fmla="*/ 97632 w 100013"/>
                  <a:gd name="connsiteY7" fmla="*/ 0 h 1289050"/>
                  <a:gd name="connsiteX8" fmla="*/ 0 w 100013"/>
                  <a:gd name="connsiteY8" fmla="*/ 7143 h 1289050"/>
                  <a:gd name="connsiteX0" fmla="*/ 0 w 100013"/>
                  <a:gd name="connsiteY0" fmla="*/ 0 h 1291432"/>
                  <a:gd name="connsiteX1" fmla="*/ 1588 w 100013"/>
                  <a:gd name="connsiteY1" fmla="*/ 1002507 h 1291432"/>
                  <a:gd name="connsiteX2" fmla="*/ 33338 w 100013"/>
                  <a:gd name="connsiteY2" fmla="*/ 1046957 h 1291432"/>
                  <a:gd name="connsiteX3" fmla="*/ 30163 w 100013"/>
                  <a:gd name="connsiteY3" fmla="*/ 1291432 h 1291432"/>
                  <a:gd name="connsiteX4" fmla="*/ 71438 w 100013"/>
                  <a:gd name="connsiteY4" fmla="*/ 1291432 h 1291432"/>
                  <a:gd name="connsiteX5" fmla="*/ 70644 w 100013"/>
                  <a:gd name="connsiteY5" fmla="*/ 1063626 h 1291432"/>
                  <a:gd name="connsiteX6" fmla="*/ 100013 w 100013"/>
                  <a:gd name="connsiteY6" fmla="*/ 989807 h 1291432"/>
                  <a:gd name="connsiteX7" fmla="*/ 97632 w 100013"/>
                  <a:gd name="connsiteY7" fmla="*/ 2382 h 1291432"/>
                  <a:gd name="connsiteX8" fmla="*/ 0 w 100013"/>
                  <a:gd name="connsiteY8" fmla="*/ 0 h 1291432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8905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89050"/>
                  <a:gd name="connsiteX1" fmla="*/ 44 w 98469"/>
                  <a:gd name="connsiteY1" fmla="*/ 1000125 h 1289050"/>
                  <a:gd name="connsiteX2" fmla="*/ 31794 w 98469"/>
                  <a:gd name="connsiteY2" fmla="*/ 1044575 h 1289050"/>
                  <a:gd name="connsiteX3" fmla="*/ 28619 w 98469"/>
                  <a:gd name="connsiteY3" fmla="*/ 1289050 h 1289050"/>
                  <a:gd name="connsiteX4" fmla="*/ 69894 w 98469"/>
                  <a:gd name="connsiteY4" fmla="*/ 1270000 h 1289050"/>
                  <a:gd name="connsiteX5" fmla="*/ 69100 w 98469"/>
                  <a:gd name="connsiteY5" fmla="*/ 1061244 h 1289050"/>
                  <a:gd name="connsiteX6" fmla="*/ 98469 w 98469"/>
                  <a:gd name="connsiteY6" fmla="*/ 987425 h 1289050"/>
                  <a:gd name="connsiteX7" fmla="*/ 96088 w 98469"/>
                  <a:gd name="connsiteY7" fmla="*/ 0 h 1289050"/>
                  <a:gd name="connsiteX8" fmla="*/ 3461 w 98469"/>
                  <a:gd name="connsiteY8" fmla="*/ 9525 h 1289050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3461 w 98469"/>
                  <a:gd name="connsiteY0" fmla="*/ 9525 h 1272382"/>
                  <a:gd name="connsiteX1" fmla="*/ 44 w 98469"/>
                  <a:gd name="connsiteY1" fmla="*/ 1000125 h 1272382"/>
                  <a:gd name="connsiteX2" fmla="*/ 31794 w 98469"/>
                  <a:gd name="connsiteY2" fmla="*/ 1044575 h 1272382"/>
                  <a:gd name="connsiteX3" fmla="*/ 28619 w 98469"/>
                  <a:gd name="connsiteY3" fmla="*/ 1272382 h 1272382"/>
                  <a:gd name="connsiteX4" fmla="*/ 69894 w 98469"/>
                  <a:gd name="connsiteY4" fmla="*/ 1270000 h 1272382"/>
                  <a:gd name="connsiteX5" fmla="*/ 69100 w 98469"/>
                  <a:gd name="connsiteY5" fmla="*/ 1061244 h 1272382"/>
                  <a:gd name="connsiteX6" fmla="*/ 98469 w 98469"/>
                  <a:gd name="connsiteY6" fmla="*/ 987425 h 1272382"/>
                  <a:gd name="connsiteX7" fmla="*/ 96088 w 98469"/>
                  <a:gd name="connsiteY7" fmla="*/ 0 h 1272382"/>
                  <a:gd name="connsiteX8" fmla="*/ 3461 w 98469"/>
                  <a:gd name="connsiteY8" fmla="*/ 9525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4763 h 1272382"/>
                  <a:gd name="connsiteX1" fmla="*/ 29 w 98454"/>
                  <a:gd name="connsiteY1" fmla="*/ 1000125 h 1272382"/>
                  <a:gd name="connsiteX2" fmla="*/ 31779 w 98454"/>
                  <a:gd name="connsiteY2" fmla="*/ 1044575 h 1272382"/>
                  <a:gd name="connsiteX3" fmla="*/ 28604 w 98454"/>
                  <a:gd name="connsiteY3" fmla="*/ 1272382 h 1272382"/>
                  <a:gd name="connsiteX4" fmla="*/ 69879 w 98454"/>
                  <a:gd name="connsiteY4" fmla="*/ 1270000 h 1272382"/>
                  <a:gd name="connsiteX5" fmla="*/ 69085 w 98454"/>
                  <a:gd name="connsiteY5" fmla="*/ 1061244 h 1272382"/>
                  <a:gd name="connsiteX6" fmla="*/ 98454 w 98454"/>
                  <a:gd name="connsiteY6" fmla="*/ 987425 h 1272382"/>
                  <a:gd name="connsiteX7" fmla="*/ 96073 w 98454"/>
                  <a:gd name="connsiteY7" fmla="*/ 0 h 1272382"/>
                  <a:gd name="connsiteX8" fmla="*/ 5948 w 98454"/>
                  <a:gd name="connsiteY8" fmla="*/ 4763 h 1272382"/>
                  <a:gd name="connsiteX0" fmla="*/ 5948 w 98454"/>
                  <a:gd name="connsiteY0" fmla="*/ 6327 h 1273946"/>
                  <a:gd name="connsiteX1" fmla="*/ 29 w 98454"/>
                  <a:gd name="connsiteY1" fmla="*/ 1001689 h 1273946"/>
                  <a:gd name="connsiteX2" fmla="*/ 31779 w 98454"/>
                  <a:gd name="connsiteY2" fmla="*/ 1046139 h 1273946"/>
                  <a:gd name="connsiteX3" fmla="*/ 28604 w 98454"/>
                  <a:gd name="connsiteY3" fmla="*/ 1273946 h 1273946"/>
                  <a:gd name="connsiteX4" fmla="*/ 69879 w 98454"/>
                  <a:gd name="connsiteY4" fmla="*/ 1271564 h 1273946"/>
                  <a:gd name="connsiteX5" fmla="*/ 69085 w 98454"/>
                  <a:gd name="connsiteY5" fmla="*/ 1062808 h 1273946"/>
                  <a:gd name="connsiteX6" fmla="*/ 98454 w 98454"/>
                  <a:gd name="connsiteY6" fmla="*/ 988989 h 1273946"/>
                  <a:gd name="connsiteX7" fmla="*/ 96073 w 98454"/>
                  <a:gd name="connsiteY7" fmla="*/ 1564 h 1273946"/>
                  <a:gd name="connsiteX8" fmla="*/ 5948 w 98454"/>
                  <a:gd name="connsiteY8" fmla="*/ 6327 h 1273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454" h="1273946">
                    <a:moveTo>
                      <a:pt x="5948" y="6327"/>
                    </a:moveTo>
                    <a:cubicBezTo>
                      <a:pt x="6477" y="342083"/>
                      <a:pt x="-500" y="665933"/>
                      <a:pt x="29" y="1001689"/>
                    </a:cubicBezTo>
                    <a:lnTo>
                      <a:pt x="31779" y="1046139"/>
                    </a:lnTo>
                    <a:cubicBezTo>
                      <a:pt x="30721" y="1127631"/>
                      <a:pt x="29662" y="1192454"/>
                      <a:pt x="28604" y="1273946"/>
                    </a:cubicBezTo>
                    <a:cubicBezTo>
                      <a:pt x="44864" y="1266008"/>
                      <a:pt x="51117" y="1262833"/>
                      <a:pt x="69879" y="1271564"/>
                    </a:cubicBezTo>
                    <a:cubicBezTo>
                      <a:pt x="69614" y="1195629"/>
                      <a:pt x="69350" y="1138743"/>
                      <a:pt x="69085" y="1062808"/>
                    </a:cubicBezTo>
                    <a:cubicBezTo>
                      <a:pt x="64588" y="1028677"/>
                      <a:pt x="88664" y="1013595"/>
                      <a:pt x="98454" y="988989"/>
                    </a:cubicBezTo>
                    <a:cubicBezTo>
                      <a:pt x="97660" y="659847"/>
                      <a:pt x="96867" y="330706"/>
                      <a:pt x="96073" y="1564"/>
                    </a:cubicBezTo>
                    <a:cubicBezTo>
                      <a:pt x="52360" y="3448"/>
                      <a:pt x="30772" y="-5682"/>
                      <a:pt x="5948" y="632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7088635" y="-136257"/>
                <a:ext cx="42132" cy="22783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50000"/>
                      <a:alpha val="18000"/>
                    </a:schemeClr>
                  </a:gs>
                  <a:gs pos="50000">
                    <a:schemeClr val="bg1">
                      <a:alpha val="46000"/>
                    </a:schemeClr>
                  </a:gs>
                  <a:gs pos="100000">
                    <a:schemeClr val="bg1">
                      <a:lumMod val="50000"/>
                      <a:alpha val="55000"/>
                    </a:schemeClr>
                  </a:gs>
                </a:gsLst>
                <a:lin ang="5400000" scaled="0"/>
              </a:gradFill>
              <a:ln w="31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72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2217445">
              <a:off x="2585171" y="6916101"/>
              <a:ext cx="668403" cy="590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4" name="Group 273"/>
            <p:cNvGrpSpPr/>
            <p:nvPr/>
          </p:nvGrpSpPr>
          <p:grpSpPr>
            <a:xfrm>
              <a:off x="3021622" y="7211755"/>
              <a:ext cx="125565" cy="418294"/>
              <a:chOff x="4063567" y="5406064"/>
              <a:chExt cx="125565" cy="418294"/>
            </a:xfrm>
          </p:grpSpPr>
          <p:sp>
            <p:nvSpPr>
              <p:cNvPr id="275" name="Oval 274"/>
              <p:cNvSpPr/>
              <p:nvPr/>
            </p:nvSpPr>
            <p:spPr>
              <a:xfrm rot="21574849">
                <a:off x="4074217" y="5790190"/>
                <a:ext cx="78516" cy="34168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6" name="Freeform 275"/>
              <p:cNvSpPr/>
              <p:nvPr/>
            </p:nvSpPr>
            <p:spPr>
              <a:xfrm rot="21574849">
                <a:off x="4063567" y="5406064"/>
                <a:ext cx="125565" cy="396196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7336" h="530133">
                    <a:moveTo>
                      <a:pt x="29099" y="530133"/>
                    </a:moveTo>
                    <a:cubicBezTo>
                      <a:pt x="20368" y="516640"/>
                      <a:pt x="37830" y="474569"/>
                      <a:pt x="21956" y="461076"/>
                    </a:cubicBezTo>
                    <a:lnTo>
                      <a:pt x="29099" y="399164"/>
                    </a:lnTo>
                    <a:lnTo>
                      <a:pt x="21955" y="308676"/>
                    </a:lnTo>
                    <a:cubicBezTo>
                      <a:pt x="-91550" y="-155667"/>
                      <a:pt x="275956" y="-886"/>
                      <a:pt x="195787" y="161039"/>
                    </a:cubicBezTo>
                    <a:lnTo>
                      <a:pt x="157687" y="358683"/>
                    </a:lnTo>
                    <a:cubicBezTo>
                      <a:pt x="196581" y="549183"/>
                      <a:pt x="161656" y="437264"/>
                      <a:pt x="152924" y="480127"/>
                    </a:cubicBezTo>
                    <a:lnTo>
                      <a:pt x="152924" y="525370"/>
                    </a:lnTo>
                    <a:cubicBezTo>
                      <a:pt x="101331" y="501557"/>
                      <a:pt x="37830" y="518226"/>
                      <a:pt x="29099" y="530133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ardrop 1"/>
          <p:cNvSpPr/>
          <p:nvPr/>
        </p:nvSpPr>
        <p:spPr>
          <a:xfrm rot="13262052" flipV="1">
            <a:off x="3328795" y="2369147"/>
            <a:ext cx="65334" cy="65334"/>
          </a:xfrm>
          <a:prstGeom prst="teardrop">
            <a:avLst/>
          </a:prstGeom>
          <a:solidFill>
            <a:schemeClr val="bg1">
              <a:alpha val="63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4" name="Rounded Rectangle 213"/>
          <p:cNvSpPr/>
          <p:nvPr/>
        </p:nvSpPr>
        <p:spPr>
          <a:xfrm>
            <a:off x="510396" y="993129"/>
            <a:ext cx="4037993" cy="63887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507757" y="985670"/>
            <a:ext cx="3785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Acidified water is used to produce ions </a:t>
            </a:r>
            <a:r>
              <a:rPr lang="en-US" b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(</a:t>
            </a:r>
            <a:r>
              <a:rPr lang="en-US" b="1" dirty="0" err="1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ionisation</a:t>
            </a:r>
            <a:r>
              <a:rPr lang="en-US" b="1" dirty="0" smtClean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)</a:t>
            </a:r>
            <a:endParaRPr lang="en-US" b="1" dirty="0">
              <a:ln w="6350"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000"/>
                  </a:srgbClr>
                </a:outerShdw>
              </a:effectLst>
              <a:latin typeface="Book Antiqua" pitchFamily="18" charset="0"/>
              <a:ea typeface="Adobe Myungjo Std M" panose="02020600000000000000" pitchFamily="18" charset="-128"/>
              <a:cs typeface="Adobe Naskh Medium" panose="01010101010101010101" pitchFamily="50" charset="-78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500356" y="274952"/>
            <a:ext cx="4037993" cy="915871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497716" y="267494"/>
            <a:ext cx="37136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Uses of electrolysis:</a:t>
            </a:r>
          </a:p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Extraction of metals like sodium, aluminium electroplating </a:t>
            </a:r>
          </a:p>
        </p:txBody>
      </p:sp>
      <p:grpSp>
        <p:nvGrpSpPr>
          <p:cNvPr id="423" name="Group 422"/>
          <p:cNvGrpSpPr/>
          <p:nvPr/>
        </p:nvGrpSpPr>
        <p:grpSpPr>
          <a:xfrm>
            <a:off x="3529746" y="3216750"/>
            <a:ext cx="1340076" cy="307777"/>
            <a:chOff x="6772635" y="605533"/>
            <a:chExt cx="1340076" cy="307777"/>
          </a:xfrm>
        </p:grpSpPr>
        <p:grpSp>
          <p:nvGrpSpPr>
            <p:cNvPr id="424" name="Group 423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428" name="Straight Connector 427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9" name="Oval 428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5" name="Group 424"/>
            <p:cNvGrpSpPr/>
            <p:nvPr/>
          </p:nvGrpSpPr>
          <p:grpSpPr>
            <a:xfrm>
              <a:off x="7388641" y="605533"/>
              <a:ext cx="724070" cy="307777"/>
              <a:chOff x="12533937" y="-3984971"/>
              <a:chExt cx="724070" cy="307777"/>
            </a:xfrm>
          </p:grpSpPr>
          <p:sp>
            <p:nvSpPr>
              <p:cNvPr id="426" name="Rounded Rectangle 425"/>
              <p:cNvSpPr/>
              <p:nvPr/>
            </p:nvSpPr>
            <p:spPr>
              <a:xfrm flipV="1">
                <a:off x="12533937" y="-3980351"/>
                <a:ext cx="724070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12551015" y="-3984971"/>
                <a:ext cx="67888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Water</a:t>
                </a:r>
              </a:p>
            </p:txBody>
          </p:sp>
        </p:grpSp>
      </p:grpSp>
      <p:grpSp>
        <p:nvGrpSpPr>
          <p:cNvPr id="440" name="Group 439"/>
          <p:cNvGrpSpPr/>
          <p:nvPr/>
        </p:nvGrpSpPr>
        <p:grpSpPr>
          <a:xfrm>
            <a:off x="3601754" y="2644421"/>
            <a:ext cx="1510705" cy="307777"/>
            <a:chOff x="6772635" y="600771"/>
            <a:chExt cx="1510705" cy="307777"/>
          </a:xfrm>
        </p:grpSpPr>
        <p:grpSp>
          <p:nvGrpSpPr>
            <p:cNvPr id="441" name="Group 440"/>
            <p:cNvGrpSpPr/>
            <p:nvPr/>
          </p:nvGrpSpPr>
          <p:grpSpPr>
            <a:xfrm flipV="1">
              <a:off x="6772635" y="731125"/>
              <a:ext cx="469817" cy="46180"/>
              <a:chOff x="6734798" y="-419079"/>
              <a:chExt cx="469817" cy="46180"/>
            </a:xfrm>
          </p:grpSpPr>
          <p:cxnSp>
            <p:nvCxnSpPr>
              <p:cNvPr id="445" name="Straight Connector 444"/>
              <p:cNvCxnSpPr/>
              <p:nvPr/>
            </p:nvCxnSpPr>
            <p:spPr>
              <a:xfrm flipV="1">
                <a:off x="6778122" y="-396715"/>
                <a:ext cx="426493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6" name="Oval 445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2" name="Group 441"/>
            <p:cNvGrpSpPr/>
            <p:nvPr/>
          </p:nvGrpSpPr>
          <p:grpSpPr>
            <a:xfrm>
              <a:off x="7166817" y="600771"/>
              <a:ext cx="1116523" cy="307777"/>
              <a:chOff x="12312113" y="-3989733"/>
              <a:chExt cx="1116523" cy="307777"/>
            </a:xfrm>
          </p:grpSpPr>
          <p:sp>
            <p:nvSpPr>
              <p:cNvPr id="443" name="Rounded Rectangle 442"/>
              <p:cNvSpPr/>
              <p:nvPr/>
            </p:nvSpPr>
            <p:spPr>
              <a:xfrm flipV="1">
                <a:off x="12384121" y="-3980351"/>
                <a:ext cx="1024838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12312113" y="-3989733"/>
                <a:ext cx="111652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Plastic mug</a:t>
                </a:r>
              </a:p>
            </p:txBody>
          </p:sp>
        </p:grpSp>
      </p:grpSp>
      <p:grpSp>
        <p:nvGrpSpPr>
          <p:cNvPr id="304" name="Group 303"/>
          <p:cNvGrpSpPr/>
          <p:nvPr/>
        </p:nvGrpSpPr>
        <p:grpSpPr>
          <a:xfrm>
            <a:off x="3443934" y="1995686"/>
            <a:ext cx="1520069" cy="307777"/>
            <a:chOff x="6772635" y="605533"/>
            <a:chExt cx="1520069" cy="307777"/>
          </a:xfrm>
        </p:grpSpPr>
        <p:grpSp>
          <p:nvGrpSpPr>
            <p:cNvPr id="305" name="Group 304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309" name="Straight Connector 308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0" name="Oval 309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6" name="Group 305"/>
            <p:cNvGrpSpPr/>
            <p:nvPr/>
          </p:nvGrpSpPr>
          <p:grpSpPr>
            <a:xfrm>
              <a:off x="7340510" y="605533"/>
              <a:ext cx="952194" cy="307777"/>
              <a:chOff x="12485806" y="-3984971"/>
              <a:chExt cx="952194" cy="307777"/>
            </a:xfrm>
          </p:grpSpPr>
          <p:sp>
            <p:nvSpPr>
              <p:cNvPr id="307" name="Rounded Rectangle 306"/>
              <p:cNvSpPr/>
              <p:nvPr/>
            </p:nvSpPr>
            <p:spPr>
              <a:xfrm flipV="1">
                <a:off x="12533937" y="-3980351"/>
                <a:ext cx="868086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12485806" y="-3984971"/>
                <a:ext cx="95219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Test tube</a:t>
                </a:r>
              </a:p>
            </p:txBody>
          </p:sp>
        </p:grpSp>
      </p:grpSp>
      <p:grpSp>
        <p:nvGrpSpPr>
          <p:cNvPr id="388" name="Group 387"/>
          <p:cNvGrpSpPr/>
          <p:nvPr/>
        </p:nvGrpSpPr>
        <p:grpSpPr>
          <a:xfrm>
            <a:off x="1461369" y="2991673"/>
            <a:ext cx="1741917" cy="307777"/>
            <a:chOff x="993700" y="1992258"/>
            <a:chExt cx="1741917" cy="307777"/>
          </a:xfrm>
        </p:grpSpPr>
        <p:grpSp>
          <p:nvGrpSpPr>
            <p:cNvPr id="389" name="Group 388"/>
            <p:cNvGrpSpPr/>
            <p:nvPr/>
          </p:nvGrpSpPr>
          <p:grpSpPr>
            <a:xfrm rot="10800000" flipV="1">
              <a:off x="2121784" y="2119826"/>
              <a:ext cx="613833" cy="46180"/>
              <a:chOff x="8263266" y="-419079"/>
              <a:chExt cx="613833" cy="46180"/>
            </a:xfrm>
          </p:grpSpPr>
          <p:cxnSp>
            <p:nvCxnSpPr>
              <p:cNvPr id="393" name="Straight Connector 392"/>
              <p:cNvCxnSpPr/>
              <p:nvPr/>
            </p:nvCxnSpPr>
            <p:spPr>
              <a:xfrm flipH="1">
                <a:off x="8306590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4" name="Oval 393"/>
              <p:cNvSpPr/>
              <p:nvPr/>
            </p:nvSpPr>
            <p:spPr>
              <a:xfrm flipH="1">
                <a:off x="8263266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993700" y="1992258"/>
              <a:ext cx="1210617" cy="307777"/>
              <a:chOff x="12111418" y="-3988399"/>
              <a:chExt cx="1048251" cy="307777"/>
            </a:xfrm>
          </p:grpSpPr>
          <p:sp>
            <p:nvSpPr>
              <p:cNvPr id="391" name="Rounded Rectangle 390"/>
              <p:cNvSpPr/>
              <p:nvPr/>
            </p:nvSpPr>
            <p:spPr>
              <a:xfrm flipV="1">
                <a:off x="12163746" y="-3980351"/>
                <a:ext cx="978186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12111418" y="-3988399"/>
                <a:ext cx="104825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Graphite rod</a:t>
                </a:r>
              </a:p>
            </p:txBody>
          </p:sp>
        </p:grpSp>
      </p:grpSp>
      <p:grpSp>
        <p:nvGrpSpPr>
          <p:cNvPr id="395" name="Group 394"/>
          <p:cNvGrpSpPr/>
          <p:nvPr/>
        </p:nvGrpSpPr>
        <p:grpSpPr>
          <a:xfrm>
            <a:off x="2102344" y="4239708"/>
            <a:ext cx="1317528" cy="284228"/>
            <a:chOff x="1418089" y="1996412"/>
            <a:chExt cx="1317528" cy="284228"/>
          </a:xfrm>
        </p:grpSpPr>
        <p:grpSp>
          <p:nvGrpSpPr>
            <p:cNvPr id="396" name="Group 395"/>
            <p:cNvGrpSpPr/>
            <p:nvPr/>
          </p:nvGrpSpPr>
          <p:grpSpPr>
            <a:xfrm rot="10800000" flipV="1">
              <a:off x="2121784" y="2119826"/>
              <a:ext cx="613833" cy="46180"/>
              <a:chOff x="8263266" y="-419079"/>
              <a:chExt cx="613833" cy="46180"/>
            </a:xfrm>
          </p:grpSpPr>
          <p:cxnSp>
            <p:nvCxnSpPr>
              <p:cNvPr id="400" name="Straight Connector 399"/>
              <p:cNvCxnSpPr/>
              <p:nvPr/>
            </p:nvCxnSpPr>
            <p:spPr>
              <a:xfrm flipH="1">
                <a:off x="8306590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01" name="Oval 400"/>
              <p:cNvSpPr/>
              <p:nvPr/>
            </p:nvSpPr>
            <p:spPr>
              <a:xfrm flipH="1">
                <a:off x="8263266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1418089" y="1996412"/>
              <a:ext cx="758760" cy="284228"/>
              <a:chOff x="12478940" y="-3984245"/>
              <a:chExt cx="656999" cy="284228"/>
            </a:xfrm>
          </p:grpSpPr>
          <p:sp>
            <p:nvSpPr>
              <p:cNvPr id="398" name="Rounded Rectangle 397"/>
              <p:cNvSpPr/>
              <p:nvPr/>
            </p:nvSpPr>
            <p:spPr>
              <a:xfrm flipV="1">
                <a:off x="12478940" y="-3980351"/>
                <a:ext cx="656999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12498194" y="-3984245"/>
                <a:ext cx="594492" cy="2842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Anode</a:t>
                </a:r>
                <a:endParaRPr lang="en-US" sz="1400" b="1" dirty="0">
                  <a:solidFill>
                    <a:prstClr val="black"/>
                  </a:solidFill>
                  <a:latin typeface="Bell MT" panose="02020503060305020303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373836" y="4549758"/>
            <a:ext cx="1380326" cy="523220"/>
            <a:chOff x="12059610" y="-3995925"/>
            <a:chExt cx="1195199" cy="523220"/>
          </a:xfrm>
        </p:grpSpPr>
        <p:sp>
          <p:nvSpPr>
            <p:cNvPr id="226" name="Rounded Rectangle 225"/>
            <p:cNvSpPr/>
            <p:nvPr/>
          </p:nvSpPr>
          <p:spPr>
            <a:xfrm flipV="1">
              <a:off x="12163746" y="-3950012"/>
              <a:ext cx="978186" cy="439401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 w="12700">
              <a:solidFill>
                <a:srgbClr val="6600F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2059610" y="-3995925"/>
              <a:ext cx="11951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Adobe Garamond Pro Bold" pitchFamily="18" charset="0"/>
                </a:rPr>
                <a:t>Dilute </a:t>
              </a:r>
              <a:r>
                <a:rPr lang="en-US" sz="1400" b="1" dirty="0" err="1" smtClean="0">
                  <a:solidFill>
                    <a:prstClr val="black"/>
                  </a:solidFill>
                  <a:latin typeface="Adobe Garamond Pro Bold" pitchFamily="18" charset="0"/>
                </a:rPr>
                <a:t>sulphuric</a:t>
              </a:r>
              <a:r>
                <a:rPr lang="en-US" sz="1400" b="1" dirty="0" smtClean="0">
                  <a:solidFill>
                    <a:prstClr val="black"/>
                  </a:solidFill>
                  <a:latin typeface="Adobe Garamond Pro Bold" pitchFamily="18" charset="0"/>
                </a:rPr>
                <a:t> acid</a:t>
              </a:r>
              <a:endParaRPr lang="en-US" sz="1400" b="1" dirty="0">
                <a:solidFill>
                  <a:prstClr val="black"/>
                </a:solidFill>
                <a:latin typeface="Adobe Garamond Pro Bold" pitchFamily="18" charset="0"/>
              </a:endParaRP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209986" y="1991471"/>
            <a:ext cx="1281104" cy="2149739"/>
            <a:chOff x="2810763" y="2211494"/>
            <a:chExt cx="1281104" cy="2149739"/>
          </a:xfrm>
        </p:grpSpPr>
        <p:grpSp>
          <p:nvGrpSpPr>
            <p:cNvPr id="257" name="Group 256"/>
            <p:cNvGrpSpPr/>
            <p:nvPr/>
          </p:nvGrpSpPr>
          <p:grpSpPr>
            <a:xfrm>
              <a:off x="2810763" y="2211494"/>
              <a:ext cx="1281104" cy="1010719"/>
              <a:chOff x="5575315" y="5811152"/>
              <a:chExt cx="1281104" cy="1010719"/>
            </a:xfrm>
          </p:grpSpPr>
          <p:pic>
            <p:nvPicPr>
              <p:cNvPr id="265" name="Picture 15" descr="C:\Users\201084\Desktop\2222222222222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" r="21947" b="39959"/>
              <a:stretch/>
            </p:blipFill>
            <p:spPr bwMode="auto">
              <a:xfrm rot="2052083">
                <a:off x="5575315" y="5811152"/>
                <a:ext cx="1281104" cy="856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6" name="Picture 13" descr="C:\Users\201084\Desktop\2222222222222222222222222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48" t="23323" r="28548" b="35272"/>
              <a:stretch/>
            </p:blipFill>
            <p:spPr bwMode="auto">
              <a:xfrm rot="2217445">
                <a:off x="5918882" y="6231450"/>
                <a:ext cx="668403" cy="590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8" name="Group 257"/>
            <p:cNvGrpSpPr/>
            <p:nvPr/>
          </p:nvGrpSpPr>
          <p:grpSpPr>
            <a:xfrm rot="1500000" flipH="1">
              <a:off x="3348356" y="2869766"/>
              <a:ext cx="430793" cy="1491467"/>
              <a:chOff x="6208635" y="2819356"/>
              <a:chExt cx="430793" cy="1491467"/>
            </a:xfrm>
          </p:grpSpPr>
          <p:sp>
            <p:nvSpPr>
              <p:cNvPr id="259" name="Freeform 258"/>
              <p:cNvSpPr/>
              <p:nvPr/>
            </p:nvSpPr>
            <p:spPr>
              <a:xfrm rot="1472026">
                <a:off x="6519773" y="2819356"/>
                <a:ext cx="119655" cy="454585"/>
              </a:xfrm>
              <a:custGeom>
                <a:avLst/>
                <a:gdLst>
                  <a:gd name="connsiteX0" fmla="*/ 38100 w 200025"/>
                  <a:gd name="connsiteY0" fmla="*/ 528638 h 535781"/>
                  <a:gd name="connsiteX1" fmla="*/ 40481 w 200025"/>
                  <a:gd name="connsiteY1" fmla="*/ 473869 h 535781"/>
                  <a:gd name="connsiteX2" fmla="*/ 33337 w 200025"/>
                  <a:gd name="connsiteY2" fmla="*/ 409575 h 535781"/>
                  <a:gd name="connsiteX3" fmla="*/ 33337 w 200025"/>
                  <a:gd name="connsiteY3" fmla="*/ 321469 h 535781"/>
                  <a:gd name="connsiteX4" fmla="*/ 0 w 200025"/>
                  <a:gd name="connsiteY4" fmla="*/ 121444 h 535781"/>
                  <a:gd name="connsiteX5" fmla="*/ 114300 w 200025"/>
                  <a:gd name="connsiteY5" fmla="*/ 0 h 535781"/>
                  <a:gd name="connsiteX6" fmla="*/ 200025 w 200025"/>
                  <a:gd name="connsiteY6" fmla="*/ 171450 h 535781"/>
                  <a:gd name="connsiteX7" fmla="*/ 161925 w 200025"/>
                  <a:gd name="connsiteY7" fmla="*/ 369094 h 535781"/>
                  <a:gd name="connsiteX8" fmla="*/ 173831 w 200025"/>
                  <a:gd name="connsiteY8" fmla="*/ 478631 h 535781"/>
                  <a:gd name="connsiteX9" fmla="*/ 157162 w 200025"/>
                  <a:gd name="connsiteY9" fmla="*/ 490538 h 535781"/>
                  <a:gd name="connsiteX10" fmla="*/ 157162 w 200025"/>
                  <a:gd name="connsiteY10" fmla="*/ 535781 h 535781"/>
                  <a:gd name="connsiteX11" fmla="*/ 38100 w 200025"/>
                  <a:gd name="connsiteY11" fmla="*/ 528638 h 535781"/>
                  <a:gd name="connsiteX0" fmla="*/ 38100 w 200025"/>
                  <a:gd name="connsiteY0" fmla="*/ 507206 h 514349"/>
                  <a:gd name="connsiteX1" fmla="*/ 40481 w 200025"/>
                  <a:gd name="connsiteY1" fmla="*/ 452437 h 514349"/>
                  <a:gd name="connsiteX2" fmla="*/ 33337 w 200025"/>
                  <a:gd name="connsiteY2" fmla="*/ 388143 h 514349"/>
                  <a:gd name="connsiteX3" fmla="*/ 33337 w 200025"/>
                  <a:gd name="connsiteY3" fmla="*/ 300037 h 514349"/>
                  <a:gd name="connsiteX4" fmla="*/ 0 w 200025"/>
                  <a:gd name="connsiteY4" fmla="*/ 100012 h 514349"/>
                  <a:gd name="connsiteX5" fmla="*/ 104775 w 200025"/>
                  <a:gd name="connsiteY5" fmla="*/ 0 h 514349"/>
                  <a:gd name="connsiteX6" fmla="*/ 200025 w 200025"/>
                  <a:gd name="connsiteY6" fmla="*/ 150018 h 514349"/>
                  <a:gd name="connsiteX7" fmla="*/ 161925 w 200025"/>
                  <a:gd name="connsiteY7" fmla="*/ 347662 h 514349"/>
                  <a:gd name="connsiteX8" fmla="*/ 173831 w 200025"/>
                  <a:gd name="connsiteY8" fmla="*/ 457199 h 514349"/>
                  <a:gd name="connsiteX9" fmla="*/ 157162 w 200025"/>
                  <a:gd name="connsiteY9" fmla="*/ 469106 h 514349"/>
                  <a:gd name="connsiteX10" fmla="*/ 157162 w 200025"/>
                  <a:gd name="connsiteY10" fmla="*/ 514349 h 514349"/>
                  <a:gd name="connsiteX11" fmla="*/ 38100 w 200025"/>
                  <a:gd name="connsiteY11" fmla="*/ 507206 h 514349"/>
                  <a:gd name="connsiteX0" fmla="*/ 38100 w 200025"/>
                  <a:gd name="connsiteY0" fmla="*/ 407194 h 414337"/>
                  <a:gd name="connsiteX1" fmla="*/ 40481 w 200025"/>
                  <a:gd name="connsiteY1" fmla="*/ 352425 h 414337"/>
                  <a:gd name="connsiteX2" fmla="*/ 33337 w 200025"/>
                  <a:gd name="connsiteY2" fmla="*/ 288131 h 414337"/>
                  <a:gd name="connsiteX3" fmla="*/ 33337 w 200025"/>
                  <a:gd name="connsiteY3" fmla="*/ 200025 h 414337"/>
                  <a:gd name="connsiteX4" fmla="*/ 0 w 200025"/>
                  <a:gd name="connsiteY4" fmla="*/ 0 h 414337"/>
                  <a:gd name="connsiteX5" fmla="*/ 200025 w 200025"/>
                  <a:gd name="connsiteY5" fmla="*/ 50006 h 414337"/>
                  <a:gd name="connsiteX6" fmla="*/ 161925 w 200025"/>
                  <a:gd name="connsiteY6" fmla="*/ 247650 h 414337"/>
                  <a:gd name="connsiteX7" fmla="*/ 173831 w 200025"/>
                  <a:gd name="connsiteY7" fmla="*/ 357187 h 414337"/>
                  <a:gd name="connsiteX8" fmla="*/ 157162 w 200025"/>
                  <a:gd name="connsiteY8" fmla="*/ 369094 h 414337"/>
                  <a:gd name="connsiteX9" fmla="*/ 157162 w 200025"/>
                  <a:gd name="connsiteY9" fmla="*/ 414337 h 414337"/>
                  <a:gd name="connsiteX10" fmla="*/ 38100 w 200025"/>
                  <a:gd name="connsiteY10" fmla="*/ 407194 h 414337"/>
                  <a:gd name="connsiteX0" fmla="*/ 38100 w 207908"/>
                  <a:gd name="connsiteY0" fmla="*/ 454459 h 461602"/>
                  <a:gd name="connsiteX1" fmla="*/ 40481 w 207908"/>
                  <a:gd name="connsiteY1" fmla="*/ 399690 h 461602"/>
                  <a:gd name="connsiteX2" fmla="*/ 33337 w 207908"/>
                  <a:gd name="connsiteY2" fmla="*/ 335396 h 461602"/>
                  <a:gd name="connsiteX3" fmla="*/ 33337 w 207908"/>
                  <a:gd name="connsiteY3" fmla="*/ 247290 h 461602"/>
                  <a:gd name="connsiteX4" fmla="*/ 0 w 207908"/>
                  <a:gd name="connsiteY4" fmla="*/ 47265 h 461602"/>
                  <a:gd name="connsiteX5" fmla="*/ 200025 w 207908"/>
                  <a:gd name="connsiteY5" fmla="*/ 97271 h 461602"/>
                  <a:gd name="connsiteX6" fmla="*/ 161925 w 207908"/>
                  <a:gd name="connsiteY6" fmla="*/ 294915 h 461602"/>
                  <a:gd name="connsiteX7" fmla="*/ 173831 w 207908"/>
                  <a:gd name="connsiteY7" fmla="*/ 404452 h 461602"/>
                  <a:gd name="connsiteX8" fmla="*/ 157162 w 207908"/>
                  <a:gd name="connsiteY8" fmla="*/ 416359 h 461602"/>
                  <a:gd name="connsiteX9" fmla="*/ 157162 w 207908"/>
                  <a:gd name="connsiteY9" fmla="*/ 461602 h 461602"/>
                  <a:gd name="connsiteX10" fmla="*/ 38100 w 207908"/>
                  <a:gd name="connsiteY10" fmla="*/ 454459 h 461602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73831 w 206652"/>
                  <a:gd name="connsiteY7" fmla="*/ 464401 h 521551"/>
                  <a:gd name="connsiteX8" fmla="*/ 157162 w 206652"/>
                  <a:gd name="connsiteY8" fmla="*/ 476308 h 521551"/>
                  <a:gd name="connsiteX9" fmla="*/ 157162 w 206652"/>
                  <a:gd name="connsiteY9" fmla="*/ 521551 h 521551"/>
                  <a:gd name="connsiteX10" fmla="*/ 38100 w 206652"/>
                  <a:gd name="connsiteY10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38100 w 206652"/>
                  <a:gd name="connsiteY0" fmla="*/ 514408 h 521551"/>
                  <a:gd name="connsiteX1" fmla="*/ 40481 w 206652"/>
                  <a:gd name="connsiteY1" fmla="*/ 459639 h 521551"/>
                  <a:gd name="connsiteX2" fmla="*/ 33337 w 206652"/>
                  <a:gd name="connsiteY2" fmla="*/ 395345 h 521551"/>
                  <a:gd name="connsiteX3" fmla="*/ 33337 w 206652"/>
                  <a:gd name="connsiteY3" fmla="*/ 307239 h 521551"/>
                  <a:gd name="connsiteX4" fmla="*/ 0 w 206652"/>
                  <a:gd name="connsiteY4" fmla="*/ 107214 h 521551"/>
                  <a:gd name="connsiteX5" fmla="*/ 200025 w 206652"/>
                  <a:gd name="connsiteY5" fmla="*/ 157220 h 521551"/>
                  <a:gd name="connsiteX6" fmla="*/ 161925 w 206652"/>
                  <a:gd name="connsiteY6" fmla="*/ 354864 h 521551"/>
                  <a:gd name="connsiteX7" fmla="*/ 157162 w 206652"/>
                  <a:gd name="connsiteY7" fmla="*/ 476308 h 521551"/>
                  <a:gd name="connsiteX8" fmla="*/ 157162 w 206652"/>
                  <a:gd name="connsiteY8" fmla="*/ 521551 h 521551"/>
                  <a:gd name="connsiteX9" fmla="*/ 38100 w 206652"/>
                  <a:gd name="connsiteY9" fmla="*/ 514408 h 521551"/>
                  <a:gd name="connsiteX0" fmla="*/ 4763 w 166688"/>
                  <a:gd name="connsiteY0" fmla="*/ 357188 h 364331"/>
                  <a:gd name="connsiteX1" fmla="*/ 7144 w 166688"/>
                  <a:gd name="connsiteY1" fmla="*/ 302419 h 364331"/>
                  <a:gd name="connsiteX2" fmla="*/ 0 w 166688"/>
                  <a:gd name="connsiteY2" fmla="*/ 238125 h 364331"/>
                  <a:gd name="connsiteX3" fmla="*/ 0 w 166688"/>
                  <a:gd name="connsiteY3" fmla="*/ 150019 h 364331"/>
                  <a:gd name="connsiteX4" fmla="*/ 166688 w 166688"/>
                  <a:gd name="connsiteY4" fmla="*/ 0 h 364331"/>
                  <a:gd name="connsiteX5" fmla="*/ 128588 w 166688"/>
                  <a:gd name="connsiteY5" fmla="*/ 197644 h 364331"/>
                  <a:gd name="connsiteX6" fmla="*/ 123825 w 166688"/>
                  <a:gd name="connsiteY6" fmla="*/ 319088 h 364331"/>
                  <a:gd name="connsiteX7" fmla="*/ 123825 w 166688"/>
                  <a:gd name="connsiteY7" fmla="*/ 364331 h 364331"/>
                  <a:gd name="connsiteX8" fmla="*/ 4763 w 166688"/>
                  <a:gd name="connsiteY8" fmla="*/ 357188 h 364331"/>
                  <a:gd name="connsiteX0" fmla="*/ 36354 w 198279"/>
                  <a:gd name="connsiteY0" fmla="*/ 446170 h 453313"/>
                  <a:gd name="connsiteX1" fmla="*/ 38735 w 198279"/>
                  <a:gd name="connsiteY1" fmla="*/ 391401 h 453313"/>
                  <a:gd name="connsiteX2" fmla="*/ 31591 w 198279"/>
                  <a:gd name="connsiteY2" fmla="*/ 327107 h 453313"/>
                  <a:gd name="connsiteX3" fmla="*/ 31591 w 198279"/>
                  <a:gd name="connsiteY3" fmla="*/ 239001 h 453313"/>
                  <a:gd name="connsiteX4" fmla="*/ 198279 w 198279"/>
                  <a:gd name="connsiteY4" fmla="*/ 88982 h 453313"/>
                  <a:gd name="connsiteX5" fmla="*/ 160179 w 198279"/>
                  <a:gd name="connsiteY5" fmla="*/ 286626 h 453313"/>
                  <a:gd name="connsiteX6" fmla="*/ 155416 w 198279"/>
                  <a:gd name="connsiteY6" fmla="*/ 408070 h 453313"/>
                  <a:gd name="connsiteX7" fmla="*/ 155416 w 198279"/>
                  <a:gd name="connsiteY7" fmla="*/ 453313 h 453313"/>
                  <a:gd name="connsiteX8" fmla="*/ 36354 w 198279"/>
                  <a:gd name="connsiteY8" fmla="*/ 446170 h 453313"/>
                  <a:gd name="connsiteX0" fmla="*/ 27085 w 200762"/>
                  <a:gd name="connsiteY0" fmla="*/ 517029 h 524172"/>
                  <a:gd name="connsiteX1" fmla="*/ 29466 w 200762"/>
                  <a:gd name="connsiteY1" fmla="*/ 462260 h 524172"/>
                  <a:gd name="connsiteX2" fmla="*/ 22322 w 200762"/>
                  <a:gd name="connsiteY2" fmla="*/ 397966 h 524172"/>
                  <a:gd name="connsiteX3" fmla="*/ 22322 w 200762"/>
                  <a:gd name="connsiteY3" fmla="*/ 309860 h 524172"/>
                  <a:gd name="connsiteX4" fmla="*/ 189010 w 200762"/>
                  <a:gd name="connsiteY4" fmla="*/ 159841 h 524172"/>
                  <a:gd name="connsiteX5" fmla="*/ 150910 w 200762"/>
                  <a:gd name="connsiteY5" fmla="*/ 357485 h 524172"/>
                  <a:gd name="connsiteX6" fmla="*/ 146147 w 200762"/>
                  <a:gd name="connsiteY6" fmla="*/ 478929 h 524172"/>
                  <a:gd name="connsiteX7" fmla="*/ 146147 w 200762"/>
                  <a:gd name="connsiteY7" fmla="*/ 524172 h 524172"/>
                  <a:gd name="connsiteX8" fmla="*/ 27085 w 200762"/>
                  <a:gd name="connsiteY8" fmla="*/ 517029 h 524172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36243 w 207336"/>
                  <a:gd name="connsiteY1" fmla="*/ 463458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33862 w 207336"/>
                  <a:gd name="connsiteY0" fmla="*/ 518227 h 525370"/>
                  <a:gd name="connsiteX1" fmla="*/ 21956 w 207336"/>
                  <a:gd name="connsiteY1" fmla="*/ 461076 h 525370"/>
                  <a:gd name="connsiteX2" fmla="*/ 29099 w 207336"/>
                  <a:gd name="connsiteY2" fmla="*/ 399164 h 525370"/>
                  <a:gd name="connsiteX3" fmla="*/ 21955 w 207336"/>
                  <a:gd name="connsiteY3" fmla="*/ 308676 h 525370"/>
                  <a:gd name="connsiteX4" fmla="*/ 195787 w 207336"/>
                  <a:gd name="connsiteY4" fmla="*/ 161039 h 525370"/>
                  <a:gd name="connsiteX5" fmla="*/ 157687 w 207336"/>
                  <a:gd name="connsiteY5" fmla="*/ 358683 h 525370"/>
                  <a:gd name="connsiteX6" fmla="*/ 152924 w 207336"/>
                  <a:gd name="connsiteY6" fmla="*/ 480127 h 525370"/>
                  <a:gd name="connsiteX7" fmla="*/ 152924 w 207336"/>
                  <a:gd name="connsiteY7" fmla="*/ 525370 h 525370"/>
                  <a:gd name="connsiteX8" fmla="*/ 33862 w 207336"/>
                  <a:gd name="connsiteY8" fmla="*/ 518227 h 525370"/>
                  <a:gd name="connsiteX0" fmla="*/ 29099 w 207336"/>
                  <a:gd name="connsiteY0" fmla="*/ 530133 h 531695"/>
                  <a:gd name="connsiteX1" fmla="*/ 21956 w 207336"/>
                  <a:gd name="connsiteY1" fmla="*/ 461076 h 531695"/>
                  <a:gd name="connsiteX2" fmla="*/ 29099 w 207336"/>
                  <a:gd name="connsiteY2" fmla="*/ 399164 h 531695"/>
                  <a:gd name="connsiteX3" fmla="*/ 21955 w 207336"/>
                  <a:gd name="connsiteY3" fmla="*/ 308676 h 531695"/>
                  <a:gd name="connsiteX4" fmla="*/ 195787 w 207336"/>
                  <a:gd name="connsiteY4" fmla="*/ 161039 h 531695"/>
                  <a:gd name="connsiteX5" fmla="*/ 157687 w 207336"/>
                  <a:gd name="connsiteY5" fmla="*/ 358683 h 531695"/>
                  <a:gd name="connsiteX6" fmla="*/ 152924 w 207336"/>
                  <a:gd name="connsiteY6" fmla="*/ 480127 h 531695"/>
                  <a:gd name="connsiteX7" fmla="*/ 152924 w 207336"/>
                  <a:gd name="connsiteY7" fmla="*/ 525370 h 531695"/>
                  <a:gd name="connsiteX8" fmla="*/ 29099 w 207336"/>
                  <a:gd name="connsiteY8" fmla="*/ 530133 h 531695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57687 w 207336"/>
                  <a:gd name="connsiteY5" fmla="*/ 358683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29099 w 207336"/>
                  <a:gd name="connsiteY0" fmla="*/ 530133 h 530133"/>
                  <a:gd name="connsiteX1" fmla="*/ 21956 w 207336"/>
                  <a:gd name="connsiteY1" fmla="*/ 461076 h 530133"/>
                  <a:gd name="connsiteX2" fmla="*/ 29099 w 207336"/>
                  <a:gd name="connsiteY2" fmla="*/ 399164 h 530133"/>
                  <a:gd name="connsiteX3" fmla="*/ 21955 w 207336"/>
                  <a:gd name="connsiteY3" fmla="*/ 308676 h 530133"/>
                  <a:gd name="connsiteX4" fmla="*/ 195787 w 207336"/>
                  <a:gd name="connsiteY4" fmla="*/ 161039 h 530133"/>
                  <a:gd name="connsiteX5" fmla="*/ 123782 w 207336"/>
                  <a:gd name="connsiteY5" fmla="*/ 353218 h 530133"/>
                  <a:gd name="connsiteX6" fmla="*/ 152924 w 207336"/>
                  <a:gd name="connsiteY6" fmla="*/ 480127 h 530133"/>
                  <a:gd name="connsiteX7" fmla="*/ 152924 w 207336"/>
                  <a:gd name="connsiteY7" fmla="*/ 525370 h 530133"/>
                  <a:gd name="connsiteX8" fmla="*/ 29099 w 207336"/>
                  <a:gd name="connsiteY8" fmla="*/ 530133 h 530133"/>
                  <a:gd name="connsiteX0" fmla="*/ 30881 w 177384"/>
                  <a:gd name="connsiteY0" fmla="*/ 534451 h 534451"/>
                  <a:gd name="connsiteX1" fmla="*/ 23738 w 177384"/>
                  <a:gd name="connsiteY1" fmla="*/ 465394 h 534451"/>
                  <a:gd name="connsiteX2" fmla="*/ 30881 w 177384"/>
                  <a:gd name="connsiteY2" fmla="*/ 403482 h 534451"/>
                  <a:gd name="connsiteX3" fmla="*/ 23737 w 177384"/>
                  <a:gd name="connsiteY3" fmla="*/ 312994 h 534451"/>
                  <a:gd name="connsiteX4" fmla="*/ 164841 w 177384"/>
                  <a:gd name="connsiteY4" fmla="*/ 156737 h 534451"/>
                  <a:gd name="connsiteX5" fmla="*/ 125564 w 177384"/>
                  <a:gd name="connsiteY5" fmla="*/ 357536 h 534451"/>
                  <a:gd name="connsiteX6" fmla="*/ 154706 w 177384"/>
                  <a:gd name="connsiteY6" fmla="*/ 484445 h 534451"/>
                  <a:gd name="connsiteX7" fmla="*/ 154706 w 177384"/>
                  <a:gd name="connsiteY7" fmla="*/ 529688 h 534451"/>
                  <a:gd name="connsiteX8" fmla="*/ 30881 w 177384"/>
                  <a:gd name="connsiteY8" fmla="*/ 534451 h 534451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7143 w 154767"/>
                  <a:gd name="connsiteY2" fmla="*/ 406645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  <a:gd name="connsiteX0" fmla="*/ 7143 w 154767"/>
                  <a:gd name="connsiteY0" fmla="*/ 537614 h 537614"/>
                  <a:gd name="connsiteX1" fmla="*/ 0 w 154767"/>
                  <a:gd name="connsiteY1" fmla="*/ 468557 h 537614"/>
                  <a:gd name="connsiteX2" fmla="*/ 20940 w 154767"/>
                  <a:gd name="connsiteY2" fmla="*/ 408200 h 537614"/>
                  <a:gd name="connsiteX3" fmla="*/ 31127 w 154767"/>
                  <a:gd name="connsiteY3" fmla="*/ 309803 h 537614"/>
                  <a:gd name="connsiteX4" fmla="*/ 141103 w 154767"/>
                  <a:gd name="connsiteY4" fmla="*/ 159900 h 537614"/>
                  <a:gd name="connsiteX5" fmla="*/ 101826 w 154767"/>
                  <a:gd name="connsiteY5" fmla="*/ 360699 h 537614"/>
                  <a:gd name="connsiteX6" fmla="*/ 130968 w 154767"/>
                  <a:gd name="connsiteY6" fmla="*/ 487608 h 537614"/>
                  <a:gd name="connsiteX7" fmla="*/ 130968 w 154767"/>
                  <a:gd name="connsiteY7" fmla="*/ 532851 h 537614"/>
                  <a:gd name="connsiteX8" fmla="*/ 7143 w 154767"/>
                  <a:gd name="connsiteY8" fmla="*/ 537614 h 537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767" h="537614">
                    <a:moveTo>
                      <a:pt x="7143" y="537614"/>
                    </a:moveTo>
                    <a:cubicBezTo>
                      <a:pt x="-1588" y="524121"/>
                      <a:pt x="15874" y="482050"/>
                      <a:pt x="0" y="468557"/>
                    </a:cubicBezTo>
                    <a:lnTo>
                      <a:pt x="20940" y="408200"/>
                    </a:lnTo>
                    <a:lnTo>
                      <a:pt x="31127" y="309803"/>
                    </a:lnTo>
                    <a:cubicBezTo>
                      <a:pt x="-82378" y="-154540"/>
                      <a:pt x="221272" y="-2025"/>
                      <a:pt x="141103" y="159900"/>
                    </a:cubicBezTo>
                    <a:cubicBezTo>
                      <a:pt x="128403" y="225781"/>
                      <a:pt x="114526" y="294818"/>
                      <a:pt x="101826" y="360699"/>
                    </a:cubicBezTo>
                    <a:cubicBezTo>
                      <a:pt x="140720" y="551199"/>
                      <a:pt x="139700" y="444745"/>
                      <a:pt x="130968" y="487608"/>
                    </a:cubicBezTo>
                    <a:lnTo>
                      <a:pt x="130968" y="532851"/>
                    </a:lnTo>
                    <a:cubicBezTo>
                      <a:pt x="79375" y="509038"/>
                      <a:pt x="15874" y="525707"/>
                      <a:pt x="7143" y="537614"/>
                    </a:cubicBezTo>
                    <a:close/>
                  </a:path>
                </a:pathLst>
              </a:custGeom>
              <a:solidFill>
                <a:srgbClr val="FF0000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60" name="Group 259"/>
              <p:cNvGrpSpPr/>
              <p:nvPr/>
            </p:nvGrpSpPr>
            <p:grpSpPr>
              <a:xfrm>
                <a:off x="6208635" y="3219768"/>
                <a:ext cx="316309" cy="1091055"/>
                <a:chOff x="6208635" y="3219768"/>
                <a:chExt cx="316309" cy="1091055"/>
              </a:xfrm>
            </p:grpSpPr>
            <p:grpSp>
              <p:nvGrpSpPr>
                <p:cNvPr id="261" name="Group 260"/>
                <p:cNvGrpSpPr/>
                <p:nvPr/>
              </p:nvGrpSpPr>
              <p:grpSpPr>
                <a:xfrm rot="1472026">
                  <a:off x="6208635" y="3219768"/>
                  <a:ext cx="70605" cy="1091055"/>
                  <a:chOff x="7062340" y="-1403808"/>
                  <a:chExt cx="93676" cy="1290334"/>
                </a:xfrm>
              </p:grpSpPr>
              <p:sp>
                <p:nvSpPr>
                  <p:cNvPr id="263" name="Freeform 262"/>
                  <p:cNvSpPr/>
                  <p:nvPr/>
                </p:nvSpPr>
                <p:spPr>
                  <a:xfrm>
                    <a:off x="7062340" y="-1403808"/>
                    <a:ext cx="93676" cy="1273946"/>
                  </a:xfrm>
                  <a:custGeom>
                    <a:avLst/>
                    <a:gdLst>
                      <a:gd name="connsiteX0" fmla="*/ 12700 w 98425"/>
                      <a:gd name="connsiteY0" fmla="*/ 0 h 1317625"/>
                      <a:gd name="connsiteX1" fmla="*/ 0 w 98425"/>
                      <a:gd name="connsiteY1" fmla="*/ 1028700 h 1317625"/>
                      <a:gd name="connsiteX2" fmla="*/ 31750 w 98425"/>
                      <a:gd name="connsiteY2" fmla="*/ 1073150 h 1317625"/>
                      <a:gd name="connsiteX3" fmla="*/ 28575 w 98425"/>
                      <a:gd name="connsiteY3" fmla="*/ 1317625 h 1317625"/>
                      <a:gd name="connsiteX4" fmla="*/ 69850 w 98425"/>
                      <a:gd name="connsiteY4" fmla="*/ 1317625 h 1317625"/>
                      <a:gd name="connsiteX5" fmla="*/ 76200 w 98425"/>
                      <a:gd name="connsiteY5" fmla="*/ 1092200 h 1317625"/>
                      <a:gd name="connsiteX6" fmla="*/ 98425 w 98425"/>
                      <a:gd name="connsiteY6" fmla="*/ 1016000 h 1317625"/>
                      <a:gd name="connsiteX7" fmla="*/ 98425 w 98425"/>
                      <a:gd name="connsiteY7" fmla="*/ 9525 h 1317625"/>
                      <a:gd name="connsiteX8" fmla="*/ 12700 w 98425"/>
                      <a:gd name="connsiteY8" fmla="*/ 0 h 1317625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76200 w 98425"/>
                      <a:gd name="connsiteY5" fmla="*/ 1082675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19049 h 1327149"/>
                      <a:gd name="connsiteX1" fmla="*/ 0 w 98425"/>
                      <a:gd name="connsiteY1" fmla="*/ 1038224 h 1327149"/>
                      <a:gd name="connsiteX2" fmla="*/ 31750 w 98425"/>
                      <a:gd name="connsiteY2" fmla="*/ 1082674 h 1327149"/>
                      <a:gd name="connsiteX3" fmla="*/ 28575 w 98425"/>
                      <a:gd name="connsiteY3" fmla="*/ 1327149 h 1327149"/>
                      <a:gd name="connsiteX4" fmla="*/ 69850 w 98425"/>
                      <a:gd name="connsiteY4" fmla="*/ 1327149 h 1327149"/>
                      <a:gd name="connsiteX5" fmla="*/ 76200 w 98425"/>
                      <a:gd name="connsiteY5" fmla="*/ 1101724 h 1327149"/>
                      <a:gd name="connsiteX6" fmla="*/ 98425 w 98425"/>
                      <a:gd name="connsiteY6" fmla="*/ 1025524 h 1327149"/>
                      <a:gd name="connsiteX7" fmla="*/ 98425 w 98425"/>
                      <a:gd name="connsiteY7" fmla="*/ 19049 h 1327149"/>
                      <a:gd name="connsiteX8" fmla="*/ 5556 w 98425"/>
                      <a:gd name="connsiteY8" fmla="*/ 19049 h 1327149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76200 w 98425"/>
                      <a:gd name="connsiteY5" fmla="*/ 1106695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24020 h 1332120"/>
                      <a:gd name="connsiteX1" fmla="*/ 0 w 98425"/>
                      <a:gd name="connsiteY1" fmla="*/ 1043195 h 1332120"/>
                      <a:gd name="connsiteX2" fmla="*/ 31750 w 98425"/>
                      <a:gd name="connsiteY2" fmla="*/ 1087645 h 1332120"/>
                      <a:gd name="connsiteX3" fmla="*/ 28575 w 98425"/>
                      <a:gd name="connsiteY3" fmla="*/ 1332120 h 1332120"/>
                      <a:gd name="connsiteX4" fmla="*/ 69850 w 98425"/>
                      <a:gd name="connsiteY4" fmla="*/ 1332120 h 1332120"/>
                      <a:gd name="connsiteX5" fmla="*/ 69056 w 98425"/>
                      <a:gd name="connsiteY5" fmla="*/ 1104314 h 1332120"/>
                      <a:gd name="connsiteX6" fmla="*/ 98425 w 98425"/>
                      <a:gd name="connsiteY6" fmla="*/ 1030495 h 1332120"/>
                      <a:gd name="connsiteX7" fmla="*/ 98425 w 98425"/>
                      <a:gd name="connsiteY7" fmla="*/ 24020 h 1332120"/>
                      <a:gd name="connsiteX8" fmla="*/ 5556 w 98425"/>
                      <a:gd name="connsiteY8" fmla="*/ 24020 h 1332120"/>
                      <a:gd name="connsiteX0" fmla="*/ 5556 w 98425"/>
                      <a:gd name="connsiteY0" fmla="*/ 11660 h 1319760"/>
                      <a:gd name="connsiteX1" fmla="*/ 0 w 98425"/>
                      <a:gd name="connsiteY1" fmla="*/ 1030835 h 1319760"/>
                      <a:gd name="connsiteX2" fmla="*/ 31750 w 98425"/>
                      <a:gd name="connsiteY2" fmla="*/ 1075285 h 1319760"/>
                      <a:gd name="connsiteX3" fmla="*/ 28575 w 98425"/>
                      <a:gd name="connsiteY3" fmla="*/ 1319760 h 1319760"/>
                      <a:gd name="connsiteX4" fmla="*/ 69850 w 98425"/>
                      <a:gd name="connsiteY4" fmla="*/ 1319760 h 1319760"/>
                      <a:gd name="connsiteX5" fmla="*/ 69056 w 98425"/>
                      <a:gd name="connsiteY5" fmla="*/ 1091954 h 1319760"/>
                      <a:gd name="connsiteX6" fmla="*/ 98425 w 98425"/>
                      <a:gd name="connsiteY6" fmla="*/ 1018135 h 1319760"/>
                      <a:gd name="connsiteX7" fmla="*/ 98425 w 98425"/>
                      <a:gd name="connsiteY7" fmla="*/ 11660 h 1319760"/>
                      <a:gd name="connsiteX8" fmla="*/ 5556 w 98425"/>
                      <a:gd name="connsiteY8" fmla="*/ 11660 h 131976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8425 w 98425"/>
                      <a:gd name="connsiteY7" fmla="*/ 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5556 w 98425"/>
                      <a:gd name="connsiteY0" fmla="*/ 0 h 1308100"/>
                      <a:gd name="connsiteX1" fmla="*/ 0 w 98425"/>
                      <a:gd name="connsiteY1" fmla="*/ 1019175 h 1308100"/>
                      <a:gd name="connsiteX2" fmla="*/ 31750 w 98425"/>
                      <a:gd name="connsiteY2" fmla="*/ 1063625 h 1308100"/>
                      <a:gd name="connsiteX3" fmla="*/ 28575 w 98425"/>
                      <a:gd name="connsiteY3" fmla="*/ 1308100 h 1308100"/>
                      <a:gd name="connsiteX4" fmla="*/ 69850 w 98425"/>
                      <a:gd name="connsiteY4" fmla="*/ 1308100 h 1308100"/>
                      <a:gd name="connsiteX5" fmla="*/ 69056 w 98425"/>
                      <a:gd name="connsiteY5" fmla="*/ 1080294 h 1308100"/>
                      <a:gd name="connsiteX6" fmla="*/ 98425 w 98425"/>
                      <a:gd name="connsiteY6" fmla="*/ 1006475 h 1308100"/>
                      <a:gd name="connsiteX7" fmla="*/ 96044 w 98425"/>
                      <a:gd name="connsiteY7" fmla="*/ 19050 h 1308100"/>
                      <a:gd name="connsiteX8" fmla="*/ 5556 w 98425"/>
                      <a:gd name="connsiteY8" fmla="*/ 0 h 1308100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0 h 1296194"/>
                      <a:gd name="connsiteX1" fmla="*/ 1588 w 100013"/>
                      <a:gd name="connsiteY1" fmla="*/ 1007269 h 1296194"/>
                      <a:gd name="connsiteX2" fmla="*/ 33338 w 100013"/>
                      <a:gd name="connsiteY2" fmla="*/ 1051719 h 1296194"/>
                      <a:gd name="connsiteX3" fmla="*/ 30163 w 100013"/>
                      <a:gd name="connsiteY3" fmla="*/ 1296194 h 1296194"/>
                      <a:gd name="connsiteX4" fmla="*/ 71438 w 100013"/>
                      <a:gd name="connsiteY4" fmla="*/ 1296194 h 1296194"/>
                      <a:gd name="connsiteX5" fmla="*/ 70644 w 100013"/>
                      <a:gd name="connsiteY5" fmla="*/ 1068388 h 1296194"/>
                      <a:gd name="connsiteX6" fmla="*/ 100013 w 100013"/>
                      <a:gd name="connsiteY6" fmla="*/ 994569 h 1296194"/>
                      <a:gd name="connsiteX7" fmla="*/ 97632 w 100013"/>
                      <a:gd name="connsiteY7" fmla="*/ 7144 h 1296194"/>
                      <a:gd name="connsiteX8" fmla="*/ 0 w 100013"/>
                      <a:gd name="connsiteY8" fmla="*/ 0 h 1296194"/>
                      <a:gd name="connsiteX0" fmla="*/ 0 w 100013"/>
                      <a:gd name="connsiteY0" fmla="*/ 7143 h 1289050"/>
                      <a:gd name="connsiteX1" fmla="*/ 1588 w 100013"/>
                      <a:gd name="connsiteY1" fmla="*/ 1000125 h 1289050"/>
                      <a:gd name="connsiteX2" fmla="*/ 33338 w 100013"/>
                      <a:gd name="connsiteY2" fmla="*/ 1044575 h 1289050"/>
                      <a:gd name="connsiteX3" fmla="*/ 30163 w 100013"/>
                      <a:gd name="connsiteY3" fmla="*/ 1289050 h 1289050"/>
                      <a:gd name="connsiteX4" fmla="*/ 71438 w 100013"/>
                      <a:gd name="connsiteY4" fmla="*/ 1289050 h 1289050"/>
                      <a:gd name="connsiteX5" fmla="*/ 70644 w 100013"/>
                      <a:gd name="connsiteY5" fmla="*/ 1061244 h 1289050"/>
                      <a:gd name="connsiteX6" fmla="*/ 100013 w 100013"/>
                      <a:gd name="connsiteY6" fmla="*/ 987425 h 1289050"/>
                      <a:gd name="connsiteX7" fmla="*/ 97632 w 100013"/>
                      <a:gd name="connsiteY7" fmla="*/ 0 h 1289050"/>
                      <a:gd name="connsiteX8" fmla="*/ 0 w 100013"/>
                      <a:gd name="connsiteY8" fmla="*/ 7143 h 1289050"/>
                      <a:gd name="connsiteX0" fmla="*/ 0 w 100013"/>
                      <a:gd name="connsiteY0" fmla="*/ 0 h 1291432"/>
                      <a:gd name="connsiteX1" fmla="*/ 1588 w 100013"/>
                      <a:gd name="connsiteY1" fmla="*/ 1002507 h 1291432"/>
                      <a:gd name="connsiteX2" fmla="*/ 33338 w 100013"/>
                      <a:gd name="connsiteY2" fmla="*/ 1046957 h 1291432"/>
                      <a:gd name="connsiteX3" fmla="*/ 30163 w 100013"/>
                      <a:gd name="connsiteY3" fmla="*/ 1291432 h 1291432"/>
                      <a:gd name="connsiteX4" fmla="*/ 71438 w 100013"/>
                      <a:gd name="connsiteY4" fmla="*/ 1291432 h 1291432"/>
                      <a:gd name="connsiteX5" fmla="*/ 70644 w 100013"/>
                      <a:gd name="connsiteY5" fmla="*/ 1063626 h 1291432"/>
                      <a:gd name="connsiteX6" fmla="*/ 100013 w 100013"/>
                      <a:gd name="connsiteY6" fmla="*/ 989807 h 1291432"/>
                      <a:gd name="connsiteX7" fmla="*/ 97632 w 100013"/>
                      <a:gd name="connsiteY7" fmla="*/ 2382 h 1291432"/>
                      <a:gd name="connsiteX8" fmla="*/ 0 w 100013"/>
                      <a:gd name="connsiteY8" fmla="*/ 0 h 1291432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8905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89050"/>
                      <a:gd name="connsiteX1" fmla="*/ 44 w 98469"/>
                      <a:gd name="connsiteY1" fmla="*/ 1000125 h 1289050"/>
                      <a:gd name="connsiteX2" fmla="*/ 31794 w 98469"/>
                      <a:gd name="connsiteY2" fmla="*/ 1044575 h 1289050"/>
                      <a:gd name="connsiteX3" fmla="*/ 28619 w 98469"/>
                      <a:gd name="connsiteY3" fmla="*/ 1289050 h 1289050"/>
                      <a:gd name="connsiteX4" fmla="*/ 69894 w 98469"/>
                      <a:gd name="connsiteY4" fmla="*/ 1270000 h 1289050"/>
                      <a:gd name="connsiteX5" fmla="*/ 69100 w 98469"/>
                      <a:gd name="connsiteY5" fmla="*/ 1061244 h 1289050"/>
                      <a:gd name="connsiteX6" fmla="*/ 98469 w 98469"/>
                      <a:gd name="connsiteY6" fmla="*/ 987425 h 1289050"/>
                      <a:gd name="connsiteX7" fmla="*/ 96088 w 98469"/>
                      <a:gd name="connsiteY7" fmla="*/ 0 h 1289050"/>
                      <a:gd name="connsiteX8" fmla="*/ 3461 w 98469"/>
                      <a:gd name="connsiteY8" fmla="*/ 9525 h 1289050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3461 w 98469"/>
                      <a:gd name="connsiteY0" fmla="*/ 9525 h 1272382"/>
                      <a:gd name="connsiteX1" fmla="*/ 44 w 98469"/>
                      <a:gd name="connsiteY1" fmla="*/ 1000125 h 1272382"/>
                      <a:gd name="connsiteX2" fmla="*/ 31794 w 98469"/>
                      <a:gd name="connsiteY2" fmla="*/ 1044575 h 1272382"/>
                      <a:gd name="connsiteX3" fmla="*/ 28619 w 98469"/>
                      <a:gd name="connsiteY3" fmla="*/ 1272382 h 1272382"/>
                      <a:gd name="connsiteX4" fmla="*/ 69894 w 98469"/>
                      <a:gd name="connsiteY4" fmla="*/ 1270000 h 1272382"/>
                      <a:gd name="connsiteX5" fmla="*/ 69100 w 98469"/>
                      <a:gd name="connsiteY5" fmla="*/ 1061244 h 1272382"/>
                      <a:gd name="connsiteX6" fmla="*/ 98469 w 98469"/>
                      <a:gd name="connsiteY6" fmla="*/ 987425 h 1272382"/>
                      <a:gd name="connsiteX7" fmla="*/ 96088 w 98469"/>
                      <a:gd name="connsiteY7" fmla="*/ 0 h 1272382"/>
                      <a:gd name="connsiteX8" fmla="*/ 3461 w 98469"/>
                      <a:gd name="connsiteY8" fmla="*/ 9525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4763 h 1272382"/>
                      <a:gd name="connsiteX1" fmla="*/ 29 w 98454"/>
                      <a:gd name="connsiteY1" fmla="*/ 1000125 h 1272382"/>
                      <a:gd name="connsiteX2" fmla="*/ 31779 w 98454"/>
                      <a:gd name="connsiteY2" fmla="*/ 1044575 h 1272382"/>
                      <a:gd name="connsiteX3" fmla="*/ 28604 w 98454"/>
                      <a:gd name="connsiteY3" fmla="*/ 1272382 h 1272382"/>
                      <a:gd name="connsiteX4" fmla="*/ 69879 w 98454"/>
                      <a:gd name="connsiteY4" fmla="*/ 1270000 h 1272382"/>
                      <a:gd name="connsiteX5" fmla="*/ 69085 w 98454"/>
                      <a:gd name="connsiteY5" fmla="*/ 1061244 h 1272382"/>
                      <a:gd name="connsiteX6" fmla="*/ 98454 w 98454"/>
                      <a:gd name="connsiteY6" fmla="*/ 987425 h 1272382"/>
                      <a:gd name="connsiteX7" fmla="*/ 96073 w 98454"/>
                      <a:gd name="connsiteY7" fmla="*/ 0 h 1272382"/>
                      <a:gd name="connsiteX8" fmla="*/ 5948 w 98454"/>
                      <a:gd name="connsiteY8" fmla="*/ 4763 h 1272382"/>
                      <a:gd name="connsiteX0" fmla="*/ 5948 w 98454"/>
                      <a:gd name="connsiteY0" fmla="*/ 6327 h 1273946"/>
                      <a:gd name="connsiteX1" fmla="*/ 29 w 98454"/>
                      <a:gd name="connsiteY1" fmla="*/ 1001689 h 1273946"/>
                      <a:gd name="connsiteX2" fmla="*/ 31779 w 98454"/>
                      <a:gd name="connsiteY2" fmla="*/ 1046139 h 1273946"/>
                      <a:gd name="connsiteX3" fmla="*/ 28604 w 98454"/>
                      <a:gd name="connsiteY3" fmla="*/ 1273946 h 1273946"/>
                      <a:gd name="connsiteX4" fmla="*/ 69879 w 98454"/>
                      <a:gd name="connsiteY4" fmla="*/ 1271564 h 1273946"/>
                      <a:gd name="connsiteX5" fmla="*/ 69085 w 98454"/>
                      <a:gd name="connsiteY5" fmla="*/ 1062808 h 1273946"/>
                      <a:gd name="connsiteX6" fmla="*/ 98454 w 98454"/>
                      <a:gd name="connsiteY6" fmla="*/ 988989 h 1273946"/>
                      <a:gd name="connsiteX7" fmla="*/ 96073 w 98454"/>
                      <a:gd name="connsiteY7" fmla="*/ 1564 h 1273946"/>
                      <a:gd name="connsiteX8" fmla="*/ 5948 w 98454"/>
                      <a:gd name="connsiteY8" fmla="*/ 6327 h 1273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8454" h="1273946">
                        <a:moveTo>
                          <a:pt x="5948" y="6327"/>
                        </a:moveTo>
                        <a:cubicBezTo>
                          <a:pt x="6477" y="342083"/>
                          <a:pt x="-500" y="665933"/>
                          <a:pt x="29" y="1001689"/>
                        </a:cubicBezTo>
                        <a:lnTo>
                          <a:pt x="31779" y="1046139"/>
                        </a:lnTo>
                        <a:cubicBezTo>
                          <a:pt x="30721" y="1127631"/>
                          <a:pt x="29662" y="1192454"/>
                          <a:pt x="28604" y="1273946"/>
                        </a:cubicBezTo>
                        <a:cubicBezTo>
                          <a:pt x="44864" y="1266008"/>
                          <a:pt x="51117" y="1262833"/>
                          <a:pt x="69879" y="1271564"/>
                        </a:cubicBezTo>
                        <a:cubicBezTo>
                          <a:pt x="69614" y="1195629"/>
                          <a:pt x="69350" y="1138743"/>
                          <a:pt x="69085" y="1062808"/>
                        </a:cubicBezTo>
                        <a:cubicBezTo>
                          <a:pt x="64588" y="1028677"/>
                          <a:pt x="88664" y="1013595"/>
                          <a:pt x="98454" y="988989"/>
                        </a:cubicBezTo>
                        <a:cubicBezTo>
                          <a:pt x="97660" y="659847"/>
                          <a:pt x="96867" y="330706"/>
                          <a:pt x="96073" y="1564"/>
                        </a:cubicBezTo>
                        <a:cubicBezTo>
                          <a:pt x="52360" y="3448"/>
                          <a:pt x="30772" y="-5682"/>
                          <a:pt x="5948" y="63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4" name="Oval 263"/>
                  <p:cNvSpPr/>
                  <p:nvPr/>
                </p:nvSpPr>
                <p:spPr>
                  <a:xfrm>
                    <a:off x="7088635" y="-136257"/>
                    <a:ext cx="42132" cy="22783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50000"/>
                          <a:alpha val="18000"/>
                        </a:schemeClr>
                      </a:gs>
                      <a:gs pos="50000">
                        <a:schemeClr val="bg1">
                          <a:alpha val="46000"/>
                        </a:schemeClr>
                      </a:gs>
                      <a:gs pos="100000">
                        <a:schemeClr val="bg1">
                          <a:lumMod val="50000"/>
                          <a:alpha val="55000"/>
                        </a:schemeClr>
                      </a:gs>
                    </a:gsLst>
                    <a:lin ang="5400000" scaled="0"/>
                  </a:gradFill>
                  <a:ln w="31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62" name="Oval 261"/>
                <p:cNvSpPr/>
                <p:nvPr/>
              </p:nvSpPr>
              <p:spPr>
                <a:xfrm rot="1472026">
                  <a:off x="6427227" y="3238955"/>
                  <a:ext cx="97717" cy="38658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3175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281" name="Group 280"/>
          <p:cNvGrpSpPr/>
          <p:nvPr/>
        </p:nvGrpSpPr>
        <p:grpSpPr>
          <a:xfrm>
            <a:off x="997592" y="3512752"/>
            <a:ext cx="77039" cy="676876"/>
            <a:chOff x="3573404" y="3594573"/>
            <a:chExt cx="77039" cy="676876"/>
          </a:xfrm>
        </p:grpSpPr>
        <p:sp>
          <p:nvSpPr>
            <p:cNvPr id="282" name="Rounded Rectangle 8"/>
            <p:cNvSpPr/>
            <p:nvPr/>
          </p:nvSpPr>
          <p:spPr>
            <a:xfrm rot="16761" flipH="1">
              <a:off x="3573404" y="3606996"/>
              <a:ext cx="77039" cy="664453"/>
            </a:xfrm>
            <a:custGeom>
              <a:avLst/>
              <a:gdLst>
                <a:gd name="connsiteX0" fmla="*/ 0 w 80293"/>
                <a:gd name="connsiteY0" fmla="*/ 0 h 578392"/>
                <a:gd name="connsiteX1" fmla="*/ 80293 w 80293"/>
                <a:gd name="connsiteY1" fmla="*/ 0 h 578392"/>
                <a:gd name="connsiteX2" fmla="*/ 80293 w 80293"/>
                <a:gd name="connsiteY2" fmla="*/ 578392 h 578392"/>
                <a:gd name="connsiteX3" fmla="*/ 0 w 80293"/>
                <a:gd name="connsiteY3" fmla="*/ 578392 h 578392"/>
                <a:gd name="connsiteX4" fmla="*/ 0 w 80293"/>
                <a:gd name="connsiteY4" fmla="*/ 0 h 578392"/>
                <a:gd name="connsiteX0" fmla="*/ 5461 w 85754"/>
                <a:gd name="connsiteY0" fmla="*/ 0 h 578392"/>
                <a:gd name="connsiteX1" fmla="*/ 85754 w 85754"/>
                <a:gd name="connsiteY1" fmla="*/ 0 h 578392"/>
                <a:gd name="connsiteX2" fmla="*/ 85754 w 85754"/>
                <a:gd name="connsiteY2" fmla="*/ 578392 h 578392"/>
                <a:gd name="connsiteX3" fmla="*/ 0 w 85754"/>
                <a:gd name="connsiteY3" fmla="*/ 549448 h 578392"/>
                <a:gd name="connsiteX4" fmla="*/ 5461 w 85754"/>
                <a:gd name="connsiteY4" fmla="*/ 0 h 578392"/>
                <a:gd name="connsiteX0" fmla="*/ 5461 w 85754"/>
                <a:gd name="connsiteY0" fmla="*/ 0 h 549448"/>
                <a:gd name="connsiteX1" fmla="*/ 85754 w 85754"/>
                <a:gd name="connsiteY1" fmla="*/ 0 h 549448"/>
                <a:gd name="connsiteX2" fmla="*/ 82457 w 85754"/>
                <a:gd name="connsiteY2" fmla="*/ 548452 h 549448"/>
                <a:gd name="connsiteX3" fmla="*/ 0 w 85754"/>
                <a:gd name="connsiteY3" fmla="*/ 549448 h 549448"/>
                <a:gd name="connsiteX4" fmla="*/ 5461 w 85754"/>
                <a:gd name="connsiteY4" fmla="*/ 0 h 549448"/>
                <a:gd name="connsiteX0" fmla="*/ 5461 w 85754"/>
                <a:gd name="connsiteY0" fmla="*/ 0 h 593344"/>
                <a:gd name="connsiteX1" fmla="*/ 85754 w 85754"/>
                <a:gd name="connsiteY1" fmla="*/ 0 h 593344"/>
                <a:gd name="connsiteX2" fmla="*/ 82457 w 85754"/>
                <a:gd name="connsiteY2" fmla="*/ 548452 h 593344"/>
                <a:gd name="connsiteX3" fmla="*/ 0 w 85754"/>
                <a:gd name="connsiteY3" fmla="*/ 549448 h 593344"/>
                <a:gd name="connsiteX4" fmla="*/ 5461 w 85754"/>
                <a:gd name="connsiteY4" fmla="*/ 0 h 593344"/>
                <a:gd name="connsiteX0" fmla="*/ 5461 w 85754"/>
                <a:gd name="connsiteY0" fmla="*/ 0 h 597189"/>
                <a:gd name="connsiteX1" fmla="*/ 85754 w 85754"/>
                <a:gd name="connsiteY1" fmla="*/ 0 h 597189"/>
                <a:gd name="connsiteX2" fmla="*/ 82457 w 85754"/>
                <a:gd name="connsiteY2" fmla="*/ 548452 h 597189"/>
                <a:gd name="connsiteX3" fmla="*/ 0 w 85754"/>
                <a:gd name="connsiteY3" fmla="*/ 549448 h 597189"/>
                <a:gd name="connsiteX4" fmla="*/ 5461 w 85754"/>
                <a:gd name="connsiteY4" fmla="*/ 0 h 597189"/>
                <a:gd name="connsiteX0" fmla="*/ 5461 w 89289"/>
                <a:gd name="connsiteY0" fmla="*/ 0 h 587394"/>
                <a:gd name="connsiteX1" fmla="*/ 85754 w 89289"/>
                <a:gd name="connsiteY1" fmla="*/ 0 h 587394"/>
                <a:gd name="connsiteX2" fmla="*/ 89289 w 89289"/>
                <a:gd name="connsiteY2" fmla="*/ 534821 h 587394"/>
                <a:gd name="connsiteX3" fmla="*/ 0 w 89289"/>
                <a:gd name="connsiteY3" fmla="*/ 549448 h 587394"/>
                <a:gd name="connsiteX4" fmla="*/ 5461 w 89289"/>
                <a:gd name="connsiteY4" fmla="*/ 0 h 587394"/>
                <a:gd name="connsiteX0" fmla="*/ 5461 w 89289"/>
                <a:gd name="connsiteY0" fmla="*/ 0 h 587394"/>
                <a:gd name="connsiteX1" fmla="*/ 85754 w 89289"/>
                <a:gd name="connsiteY1" fmla="*/ 0 h 587394"/>
                <a:gd name="connsiteX2" fmla="*/ 89289 w 89289"/>
                <a:gd name="connsiteY2" fmla="*/ 534821 h 587394"/>
                <a:gd name="connsiteX3" fmla="*/ 0 w 89289"/>
                <a:gd name="connsiteY3" fmla="*/ 549448 h 587394"/>
                <a:gd name="connsiteX4" fmla="*/ 5461 w 89289"/>
                <a:gd name="connsiteY4" fmla="*/ 0 h 587394"/>
                <a:gd name="connsiteX0" fmla="*/ 5461 w 89289"/>
                <a:gd name="connsiteY0" fmla="*/ 0 h 606555"/>
                <a:gd name="connsiteX1" fmla="*/ 85754 w 89289"/>
                <a:gd name="connsiteY1" fmla="*/ 0 h 606555"/>
                <a:gd name="connsiteX2" fmla="*/ 89289 w 89289"/>
                <a:gd name="connsiteY2" fmla="*/ 534821 h 606555"/>
                <a:gd name="connsiteX3" fmla="*/ 30080 w 89289"/>
                <a:gd name="connsiteY3" fmla="*/ 587735 h 606555"/>
                <a:gd name="connsiteX4" fmla="*/ 0 w 89289"/>
                <a:gd name="connsiteY4" fmla="*/ 549448 h 606555"/>
                <a:gd name="connsiteX5" fmla="*/ 5461 w 89289"/>
                <a:gd name="connsiteY5" fmla="*/ 0 h 606555"/>
                <a:gd name="connsiteX0" fmla="*/ 5461 w 89289"/>
                <a:gd name="connsiteY0" fmla="*/ 0 h 810970"/>
                <a:gd name="connsiteX1" fmla="*/ 85754 w 89289"/>
                <a:gd name="connsiteY1" fmla="*/ 0 h 810970"/>
                <a:gd name="connsiteX2" fmla="*/ 89289 w 89289"/>
                <a:gd name="connsiteY2" fmla="*/ 534821 h 810970"/>
                <a:gd name="connsiteX3" fmla="*/ 46332 w 89289"/>
                <a:gd name="connsiteY3" fmla="*/ 810944 h 810970"/>
                <a:gd name="connsiteX4" fmla="*/ 0 w 89289"/>
                <a:gd name="connsiteY4" fmla="*/ 549448 h 810970"/>
                <a:gd name="connsiteX5" fmla="*/ 5461 w 89289"/>
                <a:gd name="connsiteY5" fmla="*/ 0 h 810970"/>
                <a:gd name="connsiteX0" fmla="*/ 5461 w 89289"/>
                <a:gd name="connsiteY0" fmla="*/ 0 h 810970"/>
                <a:gd name="connsiteX1" fmla="*/ 85754 w 89289"/>
                <a:gd name="connsiteY1" fmla="*/ 0 h 810970"/>
                <a:gd name="connsiteX2" fmla="*/ 89289 w 89289"/>
                <a:gd name="connsiteY2" fmla="*/ 534821 h 810970"/>
                <a:gd name="connsiteX3" fmla="*/ 46332 w 89289"/>
                <a:gd name="connsiteY3" fmla="*/ 810944 h 810970"/>
                <a:gd name="connsiteX4" fmla="*/ 0 w 89289"/>
                <a:gd name="connsiteY4" fmla="*/ 549448 h 810970"/>
                <a:gd name="connsiteX5" fmla="*/ 5461 w 89289"/>
                <a:gd name="connsiteY5" fmla="*/ 0 h 810970"/>
                <a:gd name="connsiteX0" fmla="*/ 5461 w 89289"/>
                <a:gd name="connsiteY0" fmla="*/ 0 h 810488"/>
                <a:gd name="connsiteX1" fmla="*/ 85754 w 89289"/>
                <a:gd name="connsiteY1" fmla="*/ 0 h 810488"/>
                <a:gd name="connsiteX2" fmla="*/ 89289 w 89289"/>
                <a:gd name="connsiteY2" fmla="*/ 534821 h 810488"/>
                <a:gd name="connsiteX3" fmla="*/ 64461 w 89289"/>
                <a:gd name="connsiteY3" fmla="*/ 810462 h 810488"/>
                <a:gd name="connsiteX4" fmla="*/ 0 w 89289"/>
                <a:gd name="connsiteY4" fmla="*/ 549448 h 810488"/>
                <a:gd name="connsiteX5" fmla="*/ 5461 w 89289"/>
                <a:gd name="connsiteY5" fmla="*/ 0 h 810488"/>
                <a:gd name="connsiteX0" fmla="*/ 5461 w 89289"/>
                <a:gd name="connsiteY0" fmla="*/ 0 h 810480"/>
                <a:gd name="connsiteX1" fmla="*/ 85754 w 89289"/>
                <a:gd name="connsiteY1" fmla="*/ 0 h 810480"/>
                <a:gd name="connsiteX2" fmla="*/ 89289 w 89289"/>
                <a:gd name="connsiteY2" fmla="*/ 534821 h 810480"/>
                <a:gd name="connsiteX3" fmla="*/ 64461 w 89289"/>
                <a:gd name="connsiteY3" fmla="*/ 810462 h 810480"/>
                <a:gd name="connsiteX4" fmla="*/ 0 w 89289"/>
                <a:gd name="connsiteY4" fmla="*/ 549448 h 810480"/>
                <a:gd name="connsiteX5" fmla="*/ 5461 w 89289"/>
                <a:gd name="connsiteY5" fmla="*/ 0 h 810480"/>
                <a:gd name="connsiteX0" fmla="*/ 5461 w 89289"/>
                <a:gd name="connsiteY0" fmla="*/ 0 h 825326"/>
                <a:gd name="connsiteX1" fmla="*/ 85754 w 89289"/>
                <a:gd name="connsiteY1" fmla="*/ 0 h 825326"/>
                <a:gd name="connsiteX2" fmla="*/ 89289 w 89289"/>
                <a:gd name="connsiteY2" fmla="*/ 534821 h 825326"/>
                <a:gd name="connsiteX3" fmla="*/ 64461 w 89289"/>
                <a:gd name="connsiteY3" fmla="*/ 810462 h 825326"/>
                <a:gd name="connsiteX4" fmla="*/ 47876 w 89289"/>
                <a:gd name="connsiteY4" fmla="*/ 763046 h 825326"/>
                <a:gd name="connsiteX5" fmla="*/ 0 w 89289"/>
                <a:gd name="connsiteY5" fmla="*/ 549448 h 825326"/>
                <a:gd name="connsiteX6" fmla="*/ 5461 w 89289"/>
                <a:gd name="connsiteY6" fmla="*/ 0 h 825326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42119"/>
                <a:gd name="connsiteX1" fmla="*/ 85754 w 89289"/>
                <a:gd name="connsiteY1" fmla="*/ 0 h 842119"/>
                <a:gd name="connsiteX2" fmla="*/ 89289 w 89289"/>
                <a:gd name="connsiteY2" fmla="*/ 534821 h 842119"/>
                <a:gd name="connsiteX3" fmla="*/ 64461 w 89289"/>
                <a:gd name="connsiteY3" fmla="*/ 810462 h 842119"/>
                <a:gd name="connsiteX4" fmla="*/ 26042 w 89289"/>
                <a:gd name="connsiteY4" fmla="*/ 812421 h 842119"/>
                <a:gd name="connsiteX5" fmla="*/ 0 w 89289"/>
                <a:gd name="connsiteY5" fmla="*/ 549448 h 842119"/>
                <a:gd name="connsiteX6" fmla="*/ 5461 w 89289"/>
                <a:gd name="connsiteY6" fmla="*/ 0 h 842119"/>
                <a:gd name="connsiteX0" fmla="*/ 5461 w 89289"/>
                <a:gd name="connsiteY0" fmla="*/ 0 h 824546"/>
                <a:gd name="connsiteX1" fmla="*/ 85754 w 89289"/>
                <a:gd name="connsiteY1" fmla="*/ 0 h 824546"/>
                <a:gd name="connsiteX2" fmla="*/ 89289 w 89289"/>
                <a:gd name="connsiteY2" fmla="*/ 534821 h 824546"/>
                <a:gd name="connsiteX3" fmla="*/ 64461 w 89289"/>
                <a:gd name="connsiteY3" fmla="*/ 810462 h 824546"/>
                <a:gd name="connsiteX4" fmla="*/ 26042 w 89289"/>
                <a:gd name="connsiteY4" fmla="*/ 812421 h 824546"/>
                <a:gd name="connsiteX5" fmla="*/ 0 w 89289"/>
                <a:gd name="connsiteY5" fmla="*/ 549448 h 824546"/>
                <a:gd name="connsiteX6" fmla="*/ 5461 w 89289"/>
                <a:gd name="connsiteY6" fmla="*/ 0 h 824546"/>
                <a:gd name="connsiteX0" fmla="*/ 5461 w 89289"/>
                <a:gd name="connsiteY0" fmla="*/ 0 h 817997"/>
                <a:gd name="connsiteX1" fmla="*/ 85754 w 89289"/>
                <a:gd name="connsiteY1" fmla="*/ 0 h 817997"/>
                <a:gd name="connsiteX2" fmla="*/ 89289 w 89289"/>
                <a:gd name="connsiteY2" fmla="*/ 534821 h 817997"/>
                <a:gd name="connsiteX3" fmla="*/ 71122 w 89289"/>
                <a:gd name="connsiteY3" fmla="*/ 802153 h 817997"/>
                <a:gd name="connsiteX4" fmla="*/ 26042 w 89289"/>
                <a:gd name="connsiteY4" fmla="*/ 812421 h 817997"/>
                <a:gd name="connsiteX5" fmla="*/ 0 w 89289"/>
                <a:gd name="connsiteY5" fmla="*/ 549448 h 817997"/>
                <a:gd name="connsiteX6" fmla="*/ 5461 w 89289"/>
                <a:gd name="connsiteY6" fmla="*/ 0 h 817997"/>
                <a:gd name="connsiteX0" fmla="*/ 5461 w 89289"/>
                <a:gd name="connsiteY0" fmla="*/ 0 h 825359"/>
                <a:gd name="connsiteX1" fmla="*/ 85754 w 89289"/>
                <a:gd name="connsiteY1" fmla="*/ 0 h 825359"/>
                <a:gd name="connsiteX2" fmla="*/ 89289 w 89289"/>
                <a:gd name="connsiteY2" fmla="*/ 534821 h 825359"/>
                <a:gd name="connsiteX3" fmla="*/ 62298 w 89289"/>
                <a:gd name="connsiteY3" fmla="*/ 811459 h 825359"/>
                <a:gd name="connsiteX4" fmla="*/ 26042 w 89289"/>
                <a:gd name="connsiteY4" fmla="*/ 812421 h 825359"/>
                <a:gd name="connsiteX5" fmla="*/ 0 w 89289"/>
                <a:gd name="connsiteY5" fmla="*/ 549448 h 825359"/>
                <a:gd name="connsiteX6" fmla="*/ 5461 w 89289"/>
                <a:gd name="connsiteY6" fmla="*/ 0 h 825359"/>
                <a:gd name="connsiteX0" fmla="*/ 5461 w 89289"/>
                <a:gd name="connsiteY0" fmla="*/ 0 h 812421"/>
                <a:gd name="connsiteX1" fmla="*/ 85754 w 89289"/>
                <a:gd name="connsiteY1" fmla="*/ 0 h 812421"/>
                <a:gd name="connsiteX2" fmla="*/ 89289 w 89289"/>
                <a:gd name="connsiteY2" fmla="*/ 534821 h 812421"/>
                <a:gd name="connsiteX3" fmla="*/ 62298 w 89289"/>
                <a:gd name="connsiteY3" fmla="*/ 811459 h 812421"/>
                <a:gd name="connsiteX4" fmla="*/ 26042 w 89289"/>
                <a:gd name="connsiteY4" fmla="*/ 812421 h 812421"/>
                <a:gd name="connsiteX5" fmla="*/ 0 w 89289"/>
                <a:gd name="connsiteY5" fmla="*/ 549448 h 812421"/>
                <a:gd name="connsiteX6" fmla="*/ 5461 w 89289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7575 w 91110"/>
                <a:gd name="connsiteY1" fmla="*/ 0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7282 w 91110"/>
                <a:gd name="connsiteY0" fmla="*/ 0 h 812421"/>
                <a:gd name="connsiteX1" fmla="*/ 82735 w 91110"/>
                <a:gd name="connsiteY1" fmla="*/ 17956 h 812421"/>
                <a:gd name="connsiteX2" fmla="*/ 91110 w 91110"/>
                <a:gd name="connsiteY2" fmla="*/ 534821 h 812421"/>
                <a:gd name="connsiteX3" fmla="*/ 64119 w 91110"/>
                <a:gd name="connsiteY3" fmla="*/ 811459 h 812421"/>
                <a:gd name="connsiteX4" fmla="*/ 27863 w 91110"/>
                <a:gd name="connsiteY4" fmla="*/ 812421 h 812421"/>
                <a:gd name="connsiteX5" fmla="*/ 0 w 91110"/>
                <a:gd name="connsiteY5" fmla="*/ 539801 h 812421"/>
                <a:gd name="connsiteX6" fmla="*/ 7282 w 91110"/>
                <a:gd name="connsiteY6" fmla="*/ 0 h 812421"/>
                <a:gd name="connsiteX0" fmla="*/ 3609 w 91110"/>
                <a:gd name="connsiteY0" fmla="*/ 0 h 797622"/>
                <a:gd name="connsiteX1" fmla="*/ 82735 w 91110"/>
                <a:gd name="connsiteY1" fmla="*/ 3157 h 797622"/>
                <a:gd name="connsiteX2" fmla="*/ 91110 w 91110"/>
                <a:gd name="connsiteY2" fmla="*/ 520022 h 797622"/>
                <a:gd name="connsiteX3" fmla="*/ 64119 w 91110"/>
                <a:gd name="connsiteY3" fmla="*/ 796660 h 797622"/>
                <a:gd name="connsiteX4" fmla="*/ 27863 w 91110"/>
                <a:gd name="connsiteY4" fmla="*/ 797622 h 797622"/>
                <a:gd name="connsiteX5" fmla="*/ 0 w 91110"/>
                <a:gd name="connsiteY5" fmla="*/ 525002 h 797622"/>
                <a:gd name="connsiteX6" fmla="*/ 3609 w 91110"/>
                <a:gd name="connsiteY6" fmla="*/ 0 h 797622"/>
                <a:gd name="connsiteX0" fmla="*/ 3609 w 91110"/>
                <a:gd name="connsiteY0" fmla="*/ 0 h 797622"/>
                <a:gd name="connsiteX1" fmla="*/ 82735 w 91110"/>
                <a:gd name="connsiteY1" fmla="*/ 3157 h 797622"/>
                <a:gd name="connsiteX2" fmla="*/ 91110 w 91110"/>
                <a:gd name="connsiteY2" fmla="*/ 520022 h 797622"/>
                <a:gd name="connsiteX3" fmla="*/ 64119 w 91110"/>
                <a:gd name="connsiteY3" fmla="*/ 796660 h 797622"/>
                <a:gd name="connsiteX4" fmla="*/ 27863 w 91110"/>
                <a:gd name="connsiteY4" fmla="*/ 797622 h 797622"/>
                <a:gd name="connsiteX5" fmla="*/ 0 w 91110"/>
                <a:gd name="connsiteY5" fmla="*/ 525002 h 797622"/>
                <a:gd name="connsiteX6" fmla="*/ 3609 w 91110"/>
                <a:gd name="connsiteY6" fmla="*/ 0 h 797622"/>
                <a:gd name="connsiteX0" fmla="*/ 7592 w 91110"/>
                <a:gd name="connsiteY0" fmla="*/ 5495 h 794465"/>
                <a:gd name="connsiteX1" fmla="*/ 82735 w 91110"/>
                <a:gd name="connsiteY1" fmla="*/ 0 h 794465"/>
                <a:gd name="connsiteX2" fmla="*/ 91110 w 91110"/>
                <a:gd name="connsiteY2" fmla="*/ 516865 h 794465"/>
                <a:gd name="connsiteX3" fmla="*/ 64119 w 91110"/>
                <a:gd name="connsiteY3" fmla="*/ 793503 h 794465"/>
                <a:gd name="connsiteX4" fmla="*/ 27863 w 91110"/>
                <a:gd name="connsiteY4" fmla="*/ 794465 h 794465"/>
                <a:gd name="connsiteX5" fmla="*/ 0 w 91110"/>
                <a:gd name="connsiteY5" fmla="*/ 521845 h 794465"/>
                <a:gd name="connsiteX6" fmla="*/ 7592 w 91110"/>
                <a:gd name="connsiteY6" fmla="*/ 5495 h 794465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2166 h 791136"/>
                <a:gd name="connsiteX1" fmla="*/ 86890 w 91110"/>
                <a:gd name="connsiteY1" fmla="*/ 0 h 791136"/>
                <a:gd name="connsiteX2" fmla="*/ 91110 w 91110"/>
                <a:gd name="connsiteY2" fmla="*/ 513536 h 791136"/>
                <a:gd name="connsiteX3" fmla="*/ 64119 w 91110"/>
                <a:gd name="connsiteY3" fmla="*/ 790174 h 791136"/>
                <a:gd name="connsiteX4" fmla="*/ 27863 w 91110"/>
                <a:gd name="connsiteY4" fmla="*/ 791136 h 791136"/>
                <a:gd name="connsiteX5" fmla="*/ 0 w 91110"/>
                <a:gd name="connsiteY5" fmla="*/ 518516 h 791136"/>
                <a:gd name="connsiteX6" fmla="*/ 7592 w 91110"/>
                <a:gd name="connsiteY6" fmla="*/ 2166 h 791136"/>
                <a:gd name="connsiteX0" fmla="*/ 7592 w 91110"/>
                <a:gd name="connsiteY0" fmla="*/ 0 h 788970"/>
                <a:gd name="connsiteX1" fmla="*/ 86717 w 91110"/>
                <a:gd name="connsiteY1" fmla="*/ 3156 h 788970"/>
                <a:gd name="connsiteX2" fmla="*/ 91110 w 91110"/>
                <a:gd name="connsiteY2" fmla="*/ 511370 h 788970"/>
                <a:gd name="connsiteX3" fmla="*/ 64119 w 91110"/>
                <a:gd name="connsiteY3" fmla="*/ 788008 h 788970"/>
                <a:gd name="connsiteX4" fmla="*/ 27863 w 91110"/>
                <a:gd name="connsiteY4" fmla="*/ 788970 h 788970"/>
                <a:gd name="connsiteX5" fmla="*/ 0 w 91110"/>
                <a:gd name="connsiteY5" fmla="*/ 516350 h 788970"/>
                <a:gd name="connsiteX6" fmla="*/ 7592 w 91110"/>
                <a:gd name="connsiteY6" fmla="*/ 0 h 788970"/>
                <a:gd name="connsiteX0" fmla="*/ 12571 w 91110"/>
                <a:gd name="connsiteY0" fmla="*/ 7659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12571 w 91110"/>
                <a:gd name="connsiteY6" fmla="*/ 7659 h 785814"/>
                <a:gd name="connsiteX0" fmla="*/ 12571 w 91110"/>
                <a:gd name="connsiteY0" fmla="*/ 7659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12571 w 91110"/>
                <a:gd name="connsiteY6" fmla="*/ 7659 h 785814"/>
                <a:gd name="connsiteX0" fmla="*/ 7420 w 91110"/>
                <a:gd name="connsiteY0" fmla="*/ 2165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7420 w 91110"/>
                <a:gd name="connsiteY6" fmla="*/ 2165 h 785814"/>
                <a:gd name="connsiteX0" fmla="*/ 4091 w 91110"/>
                <a:gd name="connsiteY0" fmla="*/ 6320 h 785814"/>
                <a:gd name="connsiteX1" fmla="*/ 86717 w 91110"/>
                <a:gd name="connsiteY1" fmla="*/ 0 h 785814"/>
                <a:gd name="connsiteX2" fmla="*/ 91110 w 91110"/>
                <a:gd name="connsiteY2" fmla="*/ 508214 h 785814"/>
                <a:gd name="connsiteX3" fmla="*/ 64119 w 91110"/>
                <a:gd name="connsiteY3" fmla="*/ 784852 h 785814"/>
                <a:gd name="connsiteX4" fmla="*/ 27863 w 91110"/>
                <a:gd name="connsiteY4" fmla="*/ 785814 h 785814"/>
                <a:gd name="connsiteX5" fmla="*/ 0 w 91110"/>
                <a:gd name="connsiteY5" fmla="*/ 513194 h 785814"/>
                <a:gd name="connsiteX6" fmla="*/ 4091 w 91110"/>
                <a:gd name="connsiteY6" fmla="*/ 6320 h 7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110" h="785814">
                  <a:moveTo>
                    <a:pt x="4091" y="6320"/>
                  </a:moveTo>
                  <a:cubicBezTo>
                    <a:pt x="33673" y="18130"/>
                    <a:pt x="45123" y="30420"/>
                    <a:pt x="86717" y="0"/>
                  </a:cubicBezTo>
                  <a:cubicBezTo>
                    <a:pt x="87895" y="178274"/>
                    <a:pt x="89932" y="329940"/>
                    <a:pt x="91110" y="508214"/>
                  </a:cubicBezTo>
                  <a:cubicBezTo>
                    <a:pt x="32660" y="544919"/>
                    <a:pt x="79001" y="782414"/>
                    <a:pt x="64119" y="784852"/>
                  </a:cubicBezTo>
                  <a:cubicBezTo>
                    <a:pt x="65901" y="784812"/>
                    <a:pt x="54466" y="766965"/>
                    <a:pt x="27863" y="785814"/>
                  </a:cubicBezTo>
                  <a:cubicBezTo>
                    <a:pt x="6767" y="435121"/>
                    <a:pt x="64305" y="616640"/>
                    <a:pt x="0" y="513194"/>
                  </a:cubicBezTo>
                  <a:cubicBezTo>
                    <a:pt x="1820" y="330045"/>
                    <a:pt x="2271" y="189469"/>
                    <a:pt x="4091" y="6320"/>
                  </a:cubicBezTo>
                  <a:close/>
                </a:path>
              </a:pathLst>
            </a:custGeom>
            <a:solidFill>
              <a:schemeClr val="bg1">
                <a:alpha val="6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3" name="Oval 282"/>
            <p:cNvSpPr/>
            <p:nvPr/>
          </p:nvSpPr>
          <p:spPr>
            <a:xfrm rot="374975" flipH="1">
              <a:off x="3580390" y="3594573"/>
              <a:ext cx="66747" cy="29258"/>
            </a:xfrm>
            <a:prstGeom prst="ellipse">
              <a:avLst/>
            </a:prstGeom>
            <a:solidFill>
              <a:schemeClr val="bg1">
                <a:alpha val="6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33" name="Oval 232"/>
          <p:cNvSpPr/>
          <p:nvPr/>
        </p:nvSpPr>
        <p:spPr>
          <a:xfrm>
            <a:off x="3154971" y="2234988"/>
            <a:ext cx="25333" cy="258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13" name="Oval 312"/>
          <p:cNvSpPr/>
          <p:nvPr/>
        </p:nvSpPr>
        <p:spPr>
          <a:xfrm>
            <a:off x="3099283" y="2639400"/>
            <a:ext cx="25333" cy="28805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14" name="Oval 313"/>
          <p:cNvSpPr/>
          <p:nvPr/>
        </p:nvSpPr>
        <p:spPr>
          <a:xfrm>
            <a:off x="3171730" y="2451284"/>
            <a:ext cx="25333" cy="30578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15" name="Oval 314"/>
          <p:cNvSpPr/>
          <p:nvPr/>
        </p:nvSpPr>
        <p:spPr>
          <a:xfrm>
            <a:off x="3208639" y="2230851"/>
            <a:ext cx="25333" cy="29975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16" name="Oval 315"/>
          <p:cNvSpPr/>
          <p:nvPr/>
        </p:nvSpPr>
        <p:spPr>
          <a:xfrm>
            <a:off x="3051339" y="2073306"/>
            <a:ext cx="25333" cy="27958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17" name="Oval 316"/>
          <p:cNvSpPr/>
          <p:nvPr/>
        </p:nvSpPr>
        <p:spPr>
          <a:xfrm>
            <a:off x="3067340" y="2122177"/>
            <a:ext cx="25333" cy="2505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18" name="Oval 317"/>
          <p:cNvSpPr/>
          <p:nvPr/>
        </p:nvSpPr>
        <p:spPr>
          <a:xfrm>
            <a:off x="3124273" y="2886644"/>
            <a:ext cx="24104" cy="29975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19" name="Oval 318"/>
          <p:cNvSpPr/>
          <p:nvPr/>
        </p:nvSpPr>
        <p:spPr>
          <a:xfrm>
            <a:off x="3109329" y="2272713"/>
            <a:ext cx="25333" cy="26338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0" name="Oval 319"/>
          <p:cNvSpPr/>
          <p:nvPr/>
        </p:nvSpPr>
        <p:spPr>
          <a:xfrm>
            <a:off x="3063337" y="2499742"/>
            <a:ext cx="25333" cy="31505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1" name="Oval 320"/>
          <p:cNvSpPr/>
          <p:nvPr/>
        </p:nvSpPr>
        <p:spPr>
          <a:xfrm>
            <a:off x="3051339" y="2265926"/>
            <a:ext cx="25333" cy="26338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2" name="Oval 321"/>
          <p:cNvSpPr/>
          <p:nvPr/>
        </p:nvSpPr>
        <p:spPr>
          <a:xfrm>
            <a:off x="3050671" y="2196927"/>
            <a:ext cx="25333" cy="27958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3" name="Oval 322"/>
          <p:cNvSpPr/>
          <p:nvPr/>
        </p:nvSpPr>
        <p:spPr>
          <a:xfrm>
            <a:off x="3123706" y="2783318"/>
            <a:ext cx="25333" cy="29093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4" name="Oval 323"/>
          <p:cNvSpPr/>
          <p:nvPr/>
        </p:nvSpPr>
        <p:spPr>
          <a:xfrm>
            <a:off x="3138789" y="2067694"/>
            <a:ext cx="25333" cy="36576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5" name="Oval 324"/>
          <p:cNvSpPr/>
          <p:nvPr/>
        </p:nvSpPr>
        <p:spPr>
          <a:xfrm>
            <a:off x="3181582" y="2081806"/>
            <a:ext cx="25333" cy="26601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6" name="Oval 325"/>
          <p:cNvSpPr/>
          <p:nvPr/>
        </p:nvSpPr>
        <p:spPr>
          <a:xfrm>
            <a:off x="3113253" y="2209469"/>
            <a:ext cx="25333" cy="23607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7" name="Oval 326"/>
          <p:cNvSpPr/>
          <p:nvPr/>
        </p:nvSpPr>
        <p:spPr>
          <a:xfrm>
            <a:off x="3216133" y="2070454"/>
            <a:ext cx="25333" cy="29093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8" name="Oval 327"/>
          <p:cNvSpPr/>
          <p:nvPr/>
        </p:nvSpPr>
        <p:spPr>
          <a:xfrm>
            <a:off x="3134209" y="2486756"/>
            <a:ext cx="23015" cy="25971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29" name="Oval 328"/>
          <p:cNvSpPr/>
          <p:nvPr/>
        </p:nvSpPr>
        <p:spPr>
          <a:xfrm>
            <a:off x="3097773" y="2862252"/>
            <a:ext cx="25933" cy="3233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0" name="Oval 329"/>
          <p:cNvSpPr/>
          <p:nvPr/>
        </p:nvSpPr>
        <p:spPr>
          <a:xfrm>
            <a:off x="3119721" y="2372532"/>
            <a:ext cx="23015" cy="25971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1" name="Oval 330"/>
          <p:cNvSpPr/>
          <p:nvPr/>
        </p:nvSpPr>
        <p:spPr>
          <a:xfrm>
            <a:off x="3202866" y="2563000"/>
            <a:ext cx="25933" cy="3233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2" name="Oval 331"/>
          <p:cNvSpPr/>
          <p:nvPr/>
        </p:nvSpPr>
        <p:spPr>
          <a:xfrm>
            <a:off x="3081890" y="2320545"/>
            <a:ext cx="25933" cy="3233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3" name="Oval 332"/>
          <p:cNvSpPr/>
          <p:nvPr/>
        </p:nvSpPr>
        <p:spPr>
          <a:xfrm>
            <a:off x="3083784" y="2372532"/>
            <a:ext cx="23015" cy="25971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4" name="Oval 333"/>
          <p:cNvSpPr/>
          <p:nvPr/>
        </p:nvSpPr>
        <p:spPr>
          <a:xfrm>
            <a:off x="3045953" y="2320545"/>
            <a:ext cx="25933" cy="3233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37" name="Oval 2"/>
          <p:cNvSpPr/>
          <p:nvPr/>
        </p:nvSpPr>
        <p:spPr>
          <a:xfrm flipV="1">
            <a:off x="3514076" y="2293385"/>
            <a:ext cx="228704" cy="1706782"/>
          </a:xfrm>
          <a:custGeom>
            <a:avLst/>
            <a:gdLst>
              <a:gd name="connsiteX0" fmla="*/ 2282 w 528638"/>
              <a:gd name="connsiteY0" fmla="*/ 0 h 4073873"/>
              <a:gd name="connsiteX1" fmla="*/ 526256 w 528638"/>
              <a:gd name="connsiteY1" fmla="*/ 0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6256 w 528638"/>
              <a:gd name="connsiteY4" fmla="*/ 3839066 h 4073873"/>
              <a:gd name="connsiteX5" fmla="*/ 524857 w 528638"/>
              <a:gd name="connsiteY5" fmla="*/ 3845024 h 4073873"/>
              <a:gd name="connsiteX6" fmla="*/ 264319 w 528638"/>
              <a:gd name="connsiteY6" fmla="*/ 4073873 h 4073873"/>
              <a:gd name="connsiteX7" fmla="*/ 4650 w 528638"/>
              <a:gd name="connsiteY7" fmla="*/ 3853717 h 4073873"/>
              <a:gd name="connsiteX8" fmla="*/ 2282 w 528638"/>
              <a:gd name="connsiteY8" fmla="*/ 3848492 h 4073873"/>
              <a:gd name="connsiteX9" fmla="*/ 2282 w 528638"/>
              <a:gd name="connsiteY9" fmla="*/ 3830014 h 4073873"/>
              <a:gd name="connsiteX10" fmla="*/ 0 w 528638"/>
              <a:gd name="connsiteY10" fmla="*/ 3807173 h 4073873"/>
              <a:gd name="connsiteX11" fmla="*/ 2282 w 528638"/>
              <a:gd name="connsiteY11" fmla="*/ 3784333 h 4073873"/>
              <a:gd name="connsiteX12" fmla="*/ 2282 w 528638"/>
              <a:gd name="connsiteY12" fmla="*/ 0 h 4073873"/>
              <a:gd name="connsiteX0" fmla="*/ 2282 w 528638"/>
              <a:gd name="connsiteY0" fmla="*/ 0 h 4073873"/>
              <a:gd name="connsiteX1" fmla="*/ 526256 w 528638"/>
              <a:gd name="connsiteY1" fmla="*/ 0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4857 w 528638"/>
              <a:gd name="connsiteY4" fmla="*/ 3845024 h 4073873"/>
              <a:gd name="connsiteX5" fmla="*/ 264319 w 528638"/>
              <a:gd name="connsiteY5" fmla="*/ 4073873 h 4073873"/>
              <a:gd name="connsiteX6" fmla="*/ 4650 w 528638"/>
              <a:gd name="connsiteY6" fmla="*/ 3853717 h 4073873"/>
              <a:gd name="connsiteX7" fmla="*/ 2282 w 528638"/>
              <a:gd name="connsiteY7" fmla="*/ 3848492 h 4073873"/>
              <a:gd name="connsiteX8" fmla="*/ 2282 w 528638"/>
              <a:gd name="connsiteY8" fmla="*/ 3830014 h 4073873"/>
              <a:gd name="connsiteX9" fmla="*/ 0 w 528638"/>
              <a:gd name="connsiteY9" fmla="*/ 3807173 h 4073873"/>
              <a:gd name="connsiteX10" fmla="*/ 2282 w 528638"/>
              <a:gd name="connsiteY10" fmla="*/ 3784333 h 4073873"/>
              <a:gd name="connsiteX11" fmla="*/ 2282 w 528638"/>
              <a:gd name="connsiteY11" fmla="*/ 0 h 4073873"/>
              <a:gd name="connsiteX0" fmla="*/ 2282 w 528638"/>
              <a:gd name="connsiteY0" fmla="*/ 0 h 4073873"/>
              <a:gd name="connsiteX1" fmla="*/ 526256 w 528638"/>
              <a:gd name="connsiteY1" fmla="*/ 115556 h 4073873"/>
              <a:gd name="connsiteX2" fmla="*/ 526256 w 528638"/>
              <a:gd name="connsiteY2" fmla="*/ 3783331 h 4073873"/>
              <a:gd name="connsiteX3" fmla="*/ 528638 w 528638"/>
              <a:gd name="connsiteY3" fmla="*/ 3807173 h 4073873"/>
              <a:gd name="connsiteX4" fmla="*/ 524857 w 528638"/>
              <a:gd name="connsiteY4" fmla="*/ 3845024 h 4073873"/>
              <a:gd name="connsiteX5" fmla="*/ 264319 w 528638"/>
              <a:gd name="connsiteY5" fmla="*/ 4073873 h 4073873"/>
              <a:gd name="connsiteX6" fmla="*/ 4650 w 528638"/>
              <a:gd name="connsiteY6" fmla="*/ 3853717 h 4073873"/>
              <a:gd name="connsiteX7" fmla="*/ 2282 w 528638"/>
              <a:gd name="connsiteY7" fmla="*/ 3848492 h 4073873"/>
              <a:gd name="connsiteX8" fmla="*/ 2282 w 528638"/>
              <a:gd name="connsiteY8" fmla="*/ 3830014 h 4073873"/>
              <a:gd name="connsiteX9" fmla="*/ 0 w 528638"/>
              <a:gd name="connsiteY9" fmla="*/ 3807173 h 4073873"/>
              <a:gd name="connsiteX10" fmla="*/ 2282 w 528638"/>
              <a:gd name="connsiteY10" fmla="*/ 3784333 h 4073873"/>
              <a:gd name="connsiteX11" fmla="*/ 2282 w 528638"/>
              <a:gd name="connsiteY11" fmla="*/ 0 h 4073873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3968365"/>
              <a:gd name="connsiteX1" fmla="*/ 526256 w 528638"/>
              <a:gd name="connsiteY1" fmla="*/ 10048 h 3968365"/>
              <a:gd name="connsiteX2" fmla="*/ 526256 w 528638"/>
              <a:gd name="connsiteY2" fmla="*/ 3677823 h 3968365"/>
              <a:gd name="connsiteX3" fmla="*/ 528638 w 528638"/>
              <a:gd name="connsiteY3" fmla="*/ 3701665 h 3968365"/>
              <a:gd name="connsiteX4" fmla="*/ 524857 w 528638"/>
              <a:gd name="connsiteY4" fmla="*/ 3739516 h 3968365"/>
              <a:gd name="connsiteX5" fmla="*/ 264319 w 528638"/>
              <a:gd name="connsiteY5" fmla="*/ 3968365 h 3968365"/>
              <a:gd name="connsiteX6" fmla="*/ 4650 w 528638"/>
              <a:gd name="connsiteY6" fmla="*/ 3748209 h 3968365"/>
              <a:gd name="connsiteX7" fmla="*/ 2282 w 528638"/>
              <a:gd name="connsiteY7" fmla="*/ 3742984 h 3968365"/>
              <a:gd name="connsiteX8" fmla="*/ 2282 w 528638"/>
              <a:gd name="connsiteY8" fmla="*/ 3724506 h 3968365"/>
              <a:gd name="connsiteX9" fmla="*/ 0 w 528638"/>
              <a:gd name="connsiteY9" fmla="*/ 3701665 h 3968365"/>
              <a:gd name="connsiteX10" fmla="*/ 2282 w 528638"/>
              <a:gd name="connsiteY10" fmla="*/ 3678825 h 3968365"/>
              <a:gd name="connsiteX11" fmla="*/ 2282 w 528638"/>
              <a:gd name="connsiteY11" fmla="*/ 0 h 3968365"/>
              <a:gd name="connsiteX0" fmla="*/ 2282 w 528638"/>
              <a:gd name="connsiteY0" fmla="*/ 0 h 3748209"/>
              <a:gd name="connsiteX1" fmla="*/ 526256 w 528638"/>
              <a:gd name="connsiteY1" fmla="*/ 10048 h 3748209"/>
              <a:gd name="connsiteX2" fmla="*/ 526256 w 528638"/>
              <a:gd name="connsiteY2" fmla="*/ 3677823 h 3748209"/>
              <a:gd name="connsiteX3" fmla="*/ 528638 w 528638"/>
              <a:gd name="connsiteY3" fmla="*/ 3701665 h 3748209"/>
              <a:gd name="connsiteX4" fmla="*/ 524857 w 528638"/>
              <a:gd name="connsiteY4" fmla="*/ 3739516 h 3748209"/>
              <a:gd name="connsiteX5" fmla="*/ 4650 w 528638"/>
              <a:gd name="connsiteY5" fmla="*/ 3748209 h 3748209"/>
              <a:gd name="connsiteX6" fmla="*/ 2282 w 528638"/>
              <a:gd name="connsiteY6" fmla="*/ 3742984 h 3748209"/>
              <a:gd name="connsiteX7" fmla="*/ 2282 w 528638"/>
              <a:gd name="connsiteY7" fmla="*/ 3724506 h 3748209"/>
              <a:gd name="connsiteX8" fmla="*/ 0 w 528638"/>
              <a:gd name="connsiteY8" fmla="*/ 3701665 h 3748209"/>
              <a:gd name="connsiteX9" fmla="*/ 2282 w 528638"/>
              <a:gd name="connsiteY9" fmla="*/ 3678825 h 3748209"/>
              <a:gd name="connsiteX10" fmla="*/ 2282 w 528638"/>
              <a:gd name="connsiteY10" fmla="*/ 0 h 3748209"/>
              <a:gd name="connsiteX0" fmla="*/ 2282 w 528638"/>
              <a:gd name="connsiteY0" fmla="*/ 0 h 3748209"/>
              <a:gd name="connsiteX1" fmla="*/ 526256 w 528638"/>
              <a:gd name="connsiteY1" fmla="*/ 10048 h 3748209"/>
              <a:gd name="connsiteX2" fmla="*/ 526256 w 528638"/>
              <a:gd name="connsiteY2" fmla="*/ 3677823 h 3748209"/>
              <a:gd name="connsiteX3" fmla="*/ 528638 w 528638"/>
              <a:gd name="connsiteY3" fmla="*/ 3701665 h 3748209"/>
              <a:gd name="connsiteX4" fmla="*/ 524857 w 528638"/>
              <a:gd name="connsiteY4" fmla="*/ 3739516 h 3748209"/>
              <a:gd name="connsiteX5" fmla="*/ 4650 w 528638"/>
              <a:gd name="connsiteY5" fmla="*/ 3748209 h 3748209"/>
              <a:gd name="connsiteX6" fmla="*/ 2282 w 528638"/>
              <a:gd name="connsiteY6" fmla="*/ 3742984 h 3748209"/>
              <a:gd name="connsiteX7" fmla="*/ 2282 w 528638"/>
              <a:gd name="connsiteY7" fmla="*/ 3724506 h 3748209"/>
              <a:gd name="connsiteX8" fmla="*/ 0 w 528638"/>
              <a:gd name="connsiteY8" fmla="*/ 3701665 h 3748209"/>
              <a:gd name="connsiteX9" fmla="*/ 2282 w 528638"/>
              <a:gd name="connsiteY9" fmla="*/ 3678825 h 3748209"/>
              <a:gd name="connsiteX10" fmla="*/ 2282 w 528638"/>
              <a:gd name="connsiteY10" fmla="*/ 0 h 3748209"/>
              <a:gd name="connsiteX0" fmla="*/ 524857 w 729379"/>
              <a:gd name="connsiteY0" fmla="*/ 3739516 h 3934271"/>
              <a:gd name="connsiteX1" fmla="*/ 4650 w 729379"/>
              <a:gd name="connsiteY1" fmla="*/ 3748209 h 3934271"/>
              <a:gd name="connsiteX2" fmla="*/ 2282 w 729379"/>
              <a:gd name="connsiteY2" fmla="*/ 3742984 h 3934271"/>
              <a:gd name="connsiteX3" fmla="*/ 2282 w 729379"/>
              <a:gd name="connsiteY3" fmla="*/ 3724506 h 3934271"/>
              <a:gd name="connsiteX4" fmla="*/ 0 w 729379"/>
              <a:gd name="connsiteY4" fmla="*/ 3701665 h 3934271"/>
              <a:gd name="connsiteX5" fmla="*/ 2282 w 729379"/>
              <a:gd name="connsiteY5" fmla="*/ 3678825 h 3934271"/>
              <a:gd name="connsiteX6" fmla="*/ 2282 w 729379"/>
              <a:gd name="connsiteY6" fmla="*/ 0 h 3934271"/>
              <a:gd name="connsiteX7" fmla="*/ 526256 w 729379"/>
              <a:gd name="connsiteY7" fmla="*/ 10048 h 3934271"/>
              <a:gd name="connsiteX8" fmla="*/ 526256 w 729379"/>
              <a:gd name="connsiteY8" fmla="*/ 3677823 h 3934271"/>
              <a:gd name="connsiteX9" fmla="*/ 528638 w 729379"/>
              <a:gd name="connsiteY9" fmla="*/ 3701665 h 3934271"/>
              <a:gd name="connsiteX10" fmla="*/ 729380 w 729379"/>
              <a:gd name="connsiteY10" fmla="*/ 3934272 h 3934271"/>
              <a:gd name="connsiteX0" fmla="*/ 524857 w 532311"/>
              <a:gd name="connsiteY0" fmla="*/ 3739516 h 3751689"/>
              <a:gd name="connsiteX1" fmla="*/ 4650 w 532311"/>
              <a:gd name="connsiteY1" fmla="*/ 3748209 h 3751689"/>
              <a:gd name="connsiteX2" fmla="*/ 2282 w 532311"/>
              <a:gd name="connsiteY2" fmla="*/ 3742984 h 3751689"/>
              <a:gd name="connsiteX3" fmla="*/ 2282 w 532311"/>
              <a:gd name="connsiteY3" fmla="*/ 3724506 h 3751689"/>
              <a:gd name="connsiteX4" fmla="*/ 0 w 532311"/>
              <a:gd name="connsiteY4" fmla="*/ 3701665 h 3751689"/>
              <a:gd name="connsiteX5" fmla="*/ 2282 w 532311"/>
              <a:gd name="connsiteY5" fmla="*/ 3678825 h 3751689"/>
              <a:gd name="connsiteX6" fmla="*/ 2282 w 532311"/>
              <a:gd name="connsiteY6" fmla="*/ 0 h 3751689"/>
              <a:gd name="connsiteX7" fmla="*/ 526256 w 532311"/>
              <a:gd name="connsiteY7" fmla="*/ 10048 h 3751689"/>
              <a:gd name="connsiteX8" fmla="*/ 526256 w 532311"/>
              <a:gd name="connsiteY8" fmla="*/ 3677823 h 3751689"/>
              <a:gd name="connsiteX9" fmla="*/ 528638 w 532311"/>
              <a:gd name="connsiteY9" fmla="*/ 3701665 h 3751689"/>
              <a:gd name="connsiteX10" fmla="*/ 532311 w 532311"/>
              <a:gd name="connsiteY10" fmla="*/ 3751689 h 3751689"/>
              <a:gd name="connsiteX0" fmla="*/ 524857 w 532311"/>
              <a:gd name="connsiteY0" fmla="*/ 3739516 h 3751689"/>
              <a:gd name="connsiteX1" fmla="*/ 4650 w 532311"/>
              <a:gd name="connsiteY1" fmla="*/ 3748209 h 3751689"/>
              <a:gd name="connsiteX2" fmla="*/ 2282 w 532311"/>
              <a:gd name="connsiteY2" fmla="*/ 3742984 h 3751689"/>
              <a:gd name="connsiteX3" fmla="*/ 2282 w 532311"/>
              <a:gd name="connsiteY3" fmla="*/ 3724506 h 3751689"/>
              <a:gd name="connsiteX4" fmla="*/ 0 w 532311"/>
              <a:gd name="connsiteY4" fmla="*/ 3701665 h 3751689"/>
              <a:gd name="connsiteX5" fmla="*/ 2282 w 532311"/>
              <a:gd name="connsiteY5" fmla="*/ 3678825 h 3751689"/>
              <a:gd name="connsiteX6" fmla="*/ 2282 w 532311"/>
              <a:gd name="connsiteY6" fmla="*/ 0 h 3751689"/>
              <a:gd name="connsiteX7" fmla="*/ 526256 w 532311"/>
              <a:gd name="connsiteY7" fmla="*/ 10048 h 3751689"/>
              <a:gd name="connsiteX8" fmla="*/ 526256 w 532311"/>
              <a:gd name="connsiteY8" fmla="*/ 3677823 h 3751689"/>
              <a:gd name="connsiteX9" fmla="*/ 528638 w 532311"/>
              <a:gd name="connsiteY9" fmla="*/ 3701665 h 3751689"/>
              <a:gd name="connsiteX10" fmla="*/ 532311 w 532311"/>
              <a:gd name="connsiteY10" fmla="*/ 3751689 h 3751689"/>
              <a:gd name="connsiteX0" fmla="*/ 524857 w 532311"/>
              <a:gd name="connsiteY0" fmla="*/ 3739516 h 3751689"/>
              <a:gd name="connsiteX1" fmla="*/ 272568 w 532311"/>
              <a:gd name="connsiteY1" fmla="*/ 3655746 h 3751689"/>
              <a:gd name="connsiteX2" fmla="*/ 4650 w 532311"/>
              <a:gd name="connsiteY2" fmla="*/ 3748209 h 3751689"/>
              <a:gd name="connsiteX3" fmla="*/ 2282 w 532311"/>
              <a:gd name="connsiteY3" fmla="*/ 3742984 h 3751689"/>
              <a:gd name="connsiteX4" fmla="*/ 2282 w 532311"/>
              <a:gd name="connsiteY4" fmla="*/ 3724506 h 3751689"/>
              <a:gd name="connsiteX5" fmla="*/ 0 w 532311"/>
              <a:gd name="connsiteY5" fmla="*/ 3701665 h 3751689"/>
              <a:gd name="connsiteX6" fmla="*/ 2282 w 532311"/>
              <a:gd name="connsiteY6" fmla="*/ 3678825 h 3751689"/>
              <a:gd name="connsiteX7" fmla="*/ 2282 w 532311"/>
              <a:gd name="connsiteY7" fmla="*/ 0 h 3751689"/>
              <a:gd name="connsiteX8" fmla="*/ 526256 w 532311"/>
              <a:gd name="connsiteY8" fmla="*/ 10048 h 3751689"/>
              <a:gd name="connsiteX9" fmla="*/ 526256 w 532311"/>
              <a:gd name="connsiteY9" fmla="*/ 3677823 h 3751689"/>
              <a:gd name="connsiteX10" fmla="*/ 528638 w 532311"/>
              <a:gd name="connsiteY10" fmla="*/ 3701665 h 3751689"/>
              <a:gd name="connsiteX11" fmla="*/ 532311 w 532311"/>
              <a:gd name="connsiteY11" fmla="*/ 3751689 h 3751689"/>
              <a:gd name="connsiteX0" fmla="*/ 524857 w 532311"/>
              <a:gd name="connsiteY0" fmla="*/ 3739516 h 3751689"/>
              <a:gd name="connsiteX1" fmla="*/ 272568 w 532311"/>
              <a:gd name="connsiteY1" fmla="*/ 3655746 h 3751689"/>
              <a:gd name="connsiteX2" fmla="*/ 4650 w 532311"/>
              <a:gd name="connsiteY2" fmla="*/ 3748209 h 3751689"/>
              <a:gd name="connsiteX3" fmla="*/ 2282 w 532311"/>
              <a:gd name="connsiteY3" fmla="*/ 3742984 h 3751689"/>
              <a:gd name="connsiteX4" fmla="*/ 2282 w 532311"/>
              <a:gd name="connsiteY4" fmla="*/ 3724506 h 3751689"/>
              <a:gd name="connsiteX5" fmla="*/ 0 w 532311"/>
              <a:gd name="connsiteY5" fmla="*/ 3701665 h 3751689"/>
              <a:gd name="connsiteX6" fmla="*/ 2282 w 532311"/>
              <a:gd name="connsiteY6" fmla="*/ 3678825 h 3751689"/>
              <a:gd name="connsiteX7" fmla="*/ 2282 w 532311"/>
              <a:gd name="connsiteY7" fmla="*/ 0 h 3751689"/>
              <a:gd name="connsiteX8" fmla="*/ 526256 w 532311"/>
              <a:gd name="connsiteY8" fmla="*/ 10048 h 3751689"/>
              <a:gd name="connsiteX9" fmla="*/ 526256 w 532311"/>
              <a:gd name="connsiteY9" fmla="*/ 3677823 h 3751689"/>
              <a:gd name="connsiteX10" fmla="*/ 528638 w 532311"/>
              <a:gd name="connsiteY10" fmla="*/ 3701665 h 3751689"/>
              <a:gd name="connsiteX11" fmla="*/ 532311 w 532311"/>
              <a:gd name="connsiteY11" fmla="*/ 3751689 h 3751689"/>
              <a:gd name="connsiteX0" fmla="*/ 524857 w 532311"/>
              <a:gd name="connsiteY0" fmla="*/ 3739516 h 3751689"/>
              <a:gd name="connsiteX1" fmla="*/ 272568 w 532311"/>
              <a:gd name="connsiteY1" fmla="*/ 3655746 h 3751689"/>
              <a:gd name="connsiteX2" fmla="*/ 4650 w 532311"/>
              <a:gd name="connsiteY2" fmla="*/ 3748209 h 3751689"/>
              <a:gd name="connsiteX3" fmla="*/ 2282 w 532311"/>
              <a:gd name="connsiteY3" fmla="*/ 3742984 h 3751689"/>
              <a:gd name="connsiteX4" fmla="*/ 2282 w 532311"/>
              <a:gd name="connsiteY4" fmla="*/ 3724506 h 3751689"/>
              <a:gd name="connsiteX5" fmla="*/ 0 w 532311"/>
              <a:gd name="connsiteY5" fmla="*/ 3701665 h 3751689"/>
              <a:gd name="connsiteX6" fmla="*/ 2282 w 532311"/>
              <a:gd name="connsiteY6" fmla="*/ 3678825 h 3751689"/>
              <a:gd name="connsiteX7" fmla="*/ 2282 w 532311"/>
              <a:gd name="connsiteY7" fmla="*/ 0 h 3751689"/>
              <a:gd name="connsiteX8" fmla="*/ 526256 w 532311"/>
              <a:gd name="connsiteY8" fmla="*/ 10048 h 3751689"/>
              <a:gd name="connsiteX9" fmla="*/ 526256 w 532311"/>
              <a:gd name="connsiteY9" fmla="*/ 3677823 h 3751689"/>
              <a:gd name="connsiteX10" fmla="*/ 528638 w 532311"/>
              <a:gd name="connsiteY10" fmla="*/ 3701665 h 3751689"/>
              <a:gd name="connsiteX11" fmla="*/ 532311 w 532311"/>
              <a:gd name="connsiteY11" fmla="*/ 3751689 h 3751689"/>
              <a:gd name="connsiteX0" fmla="*/ 524857 w 532311"/>
              <a:gd name="connsiteY0" fmla="*/ 3739516 h 3751689"/>
              <a:gd name="connsiteX1" fmla="*/ 267243 w 532311"/>
              <a:gd name="connsiteY1" fmla="*/ 3686176 h 3751689"/>
              <a:gd name="connsiteX2" fmla="*/ 4650 w 532311"/>
              <a:gd name="connsiteY2" fmla="*/ 3748209 h 3751689"/>
              <a:gd name="connsiteX3" fmla="*/ 2282 w 532311"/>
              <a:gd name="connsiteY3" fmla="*/ 3742984 h 3751689"/>
              <a:gd name="connsiteX4" fmla="*/ 2282 w 532311"/>
              <a:gd name="connsiteY4" fmla="*/ 3724506 h 3751689"/>
              <a:gd name="connsiteX5" fmla="*/ 0 w 532311"/>
              <a:gd name="connsiteY5" fmla="*/ 3701665 h 3751689"/>
              <a:gd name="connsiteX6" fmla="*/ 2282 w 532311"/>
              <a:gd name="connsiteY6" fmla="*/ 3678825 h 3751689"/>
              <a:gd name="connsiteX7" fmla="*/ 2282 w 532311"/>
              <a:gd name="connsiteY7" fmla="*/ 0 h 3751689"/>
              <a:gd name="connsiteX8" fmla="*/ 526256 w 532311"/>
              <a:gd name="connsiteY8" fmla="*/ 10048 h 3751689"/>
              <a:gd name="connsiteX9" fmla="*/ 526256 w 532311"/>
              <a:gd name="connsiteY9" fmla="*/ 3677823 h 3751689"/>
              <a:gd name="connsiteX10" fmla="*/ 528638 w 532311"/>
              <a:gd name="connsiteY10" fmla="*/ 3701665 h 3751689"/>
              <a:gd name="connsiteX11" fmla="*/ 532311 w 532311"/>
              <a:gd name="connsiteY11" fmla="*/ 3751689 h 375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2311" h="3751689">
                <a:moveTo>
                  <a:pt x="524857" y="3739516"/>
                </a:moveTo>
                <a:cubicBezTo>
                  <a:pt x="465055" y="3730626"/>
                  <a:pt x="503076" y="3699944"/>
                  <a:pt x="267243" y="3686176"/>
                </a:cubicBezTo>
                <a:cubicBezTo>
                  <a:pt x="79345" y="3692696"/>
                  <a:pt x="31944" y="3738741"/>
                  <a:pt x="4650" y="3748209"/>
                </a:cubicBezTo>
                <a:cubicBezTo>
                  <a:pt x="3219" y="3746628"/>
                  <a:pt x="2731" y="3744799"/>
                  <a:pt x="2282" y="3742984"/>
                </a:cubicBezTo>
                <a:lnTo>
                  <a:pt x="2282" y="3724506"/>
                </a:lnTo>
                <a:cubicBezTo>
                  <a:pt x="326" y="3717052"/>
                  <a:pt x="0" y="3709397"/>
                  <a:pt x="0" y="3701665"/>
                </a:cubicBezTo>
                <a:lnTo>
                  <a:pt x="2282" y="3678825"/>
                </a:lnTo>
                <a:lnTo>
                  <a:pt x="2282" y="0"/>
                </a:lnTo>
                <a:cubicBezTo>
                  <a:pt x="176940" y="33494"/>
                  <a:pt x="376719" y="31819"/>
                  <a:pt x="526256" y="10048"/>
                </a:cubicBezTo>
                <a:lnTo>
                  <a:pt x="526256" y="3677823"/>
                </a:lnTo>
                <a:cubicBezTo>
                  <a:pt x="528282" y="3685599"/>
                  <a:pt x="528638" y="3693590"/>
                  <a:pt x="528638" y="3701665"/>
                </a:cubicBezTo>
                <a:cubicBezTo>
                  <a:pt x="527378" y="3714282"/>
                  <a:pt x="532311" y="3751689"/>
                  <a:pt x="532311" y="3751689"/>
                </a:cubicBezTo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38" name="Group 337"/>
          <p:cNvGrpSpPr/>
          <p:nvPr/>
        </p:nvGrpSpPr>
        <p:grpSpPr>
          <a:xfrm>
            <a:off x="3509448" y="1820351"/>
            <a:ext cx="239644" cy="505330"/>
            <a:chOff x="3330937" y="1977168"/>
            <a:chExt cx="251868" cy="2040796"/>
          </a:xfrm>
        </p:grpSpPr>
        <p:sp>
          <p:nvSpPr>
            <p:cNvPr id="339" name="Oval 338"/>
            <p:cNvSpPr/>
            <p:nvPr/>
          </p:nvSpPr>
          <p:spPr>
            <a:xfrm flipH="1">
              <a:off x="3330937" y="1977168"/>
              <a:ext cx="240817" cy="184638"/>
            </a:xfrm>
            <a:prstGeom prst="ellipse">
              <a:avLst/>
            </a:prstGeom>
            <a:solidFill>
              <a:schemeClr val="bg1">
                <a:alpha val="48000"/>
              </a:schemeClr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40" name="Oval 2"/>
            <p:cNvSpPr/>
            <p:nvPr/>
          </p:nvSpPr>
          <p:spPr>
            <a:xfrm flipV="1">
              <a:off x="3334151" y="2068851"/>
              <a:ext cx="248654" cy="1949113"/>
            </a:xfrm>
            <a:custGeom>
              <a:avLst/>
              <a:gdLst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6256 w 528638"/>
                <a:gd name="connsiteY4" fmla="*/ 3839066 h 4073873"/>
                <a:gd name="connsiteX5" fmla="*/ 524857 w 528638"/>
                <a:gd name="connsiteY5" fmla="*/ 3845024 h 4073873"/>
                <a:gd name="connsiteX6" fmla="*/ 264319 w 528638"/>
                <a:gd name="connsiteY6" fmla="*/ 4073873 h 4073873"/>
                <a:gd name="connsiteX7" fmla="*/ 4650 w 528638"/>
                <a:gd name="connsiteY7" fmla="*/ 3853717 h 4073873"/>
                <a:gd name="connsiteX8" fmla="*/ 2282 w 528638"/>
                <a:gd name="connsiteY8" fmla="*/ 3848492 h 4073873"/>
                <a:gd name="connsiteX9" fmla="*/ 2282 w 528638"/>
                <a:gd name="connsiteY9" fmla="*/ 3830014 h 4073873"/>
                <a:gd name="connsiteX10" fmla="*/ 0 w 528638"/>
                <a:gd name="connsiteY10" fmla="*/ 3807173 h 4073873"/>
                <a:gd name="connsiteX11" fmla="*/ 2282 w 528638"/>
                <a:gd name="connsiteY11" fmla="*/ 3784333 h 4073873"/>
                <a:gd name="connsiteX12" fmla="*/ 2282 w 528638"/>
                <a:gd name="connsiteY12" fmla="*/ 0 h 4073873"/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4073873"/>
                <a:gd name="connsiteX1" fmla="*/ 526256 w 528638"/>
                <a:gd name="connsiteY1" fmla="*/ 115556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748209"/>
                <a:gd name="connsiteX1" fmla="*/ 526256 w 528638"/>
                <a:gd name="connsiteY1" fmla="*/ 10048 h 3748209"/>
                <a:gd name="connsiteX2" fmla="*/ 526256 w 528638"/>
                <a:gd name="connsiteY2" fmla="*/ 3677823 h 3748209"/>
                <a:gd name="connsiteX3" fmla="*/ 528638 w 528638"/>
                <a:gd name="connsiteY3" fmla="*/ 3701665 h 3748209"/>
                <a:gd name="connsiteX4" fmla="*/ 524857 w 528638"/>
                <a:gd name="connsiteY4" fmla="*/ 3739516 h 3748209"/>
                <a:gd name="connsiteX5" fmla="*/ 4650 w 528638"/>
                <a:gd name="connsiteY5" fmla="*/ 3748209 h 3748209"/>
                <a:gd name="connsiteX6" fmla="*/ 2282 w 528638"/>
                <a:gd name="connsiteY6" fmla="*/ 3742984 h 3748209"/>
                <a:gd name="connsiteX7" fmla="*/ 2282 w 528638"/>
                <a:gd name="connsiteY7" fmla="*/ 3724506 h 3748209"/>
                <a:gd name="connsiteX8" fmla="*/ 0 w 528638"/>
                <a:gd name="connsiteY8" fmla="*/ 3701665 h 3748209"/>
                <a:gd name="connsiteX9" fmla="*/ 2282 w 528638"/>
                <a:gd name="connsiteY9" fmla="*/ 3678825 h 3748209"/>
                <a:gd name="connsiteX10" fmla="*/ 2282 w 528638"/>
                <a:gd name="connsiteY10" fmla="*/ 0 h 3748209"/>
                <a:gd name="connsiteX0" fmla="*/ 2282 w 528638"/>
                <a:gd name="connsiteY0" fmla="*/ 0 h 3748209"/>
                <a:gd name="connsiteX1" fmla="*/ 526256 w 528638"/>
                <a:gd name="connsiteY1" fmla="*/ 10048 h 3748209"/>
                <a:gd name="connsiteX2" fmla="*/ 526256 w 528638"/>
                <a:gd name="connsiteY2" fmla="*/ 3677823 h 3748209"/>
                <a:gd name="connsiteX3" fmla="*/ 528638 w 528638"/>
                <a:gd name="connsiteY3" fmla="*/ 3701665 h 3748209"/>
                <a:gd name="connsiteX4" fmla="*/ 524857 w 528638"/>
                <a:gd name="connsiteY4" fmla="*/ 3739516 h 3748209"/>
                <a:gd name="connsiteX5" fmla="*/ 4650 w 528638"/>
                <a:gd name="connsiteY5" fmla="*/ 3748209 h 3748209"/>
                <a:gd name="connsiteX6" fmla="*/ 2282 w 528638"/>
                <a:gd name="connsiteY6" fmla="*/ 3742984 h 3748209"/>
                <a:gd name="connsiteX7" fmla="*/ 2282 w 528638"/>
                <a:gd name="connsiteY7" fmla="*/ 3724506 h 3748209"/>
                <a:gd name="connsiteX8" fmla="*/ 0 w 528638"/>
                <a:gd name="connsiteY8" fmla="*/ 3701665 h 3748209"/>
                <a:gd name="connsiteX9" fmla="*/ 2282 w 528638"/>
                <a:gd name="connsiteY9" fmla="*/ 3678825 h 3748209"/>
                <a:gd name="connsiteX10" fmla="*/ 2282 w 528638"/>
                <a:gd name="connsiteY10" fmla="*/ 0 h 3748209"/>
                <a:gd name="connsiteX0" fmla="*/ 524857 w 729379"/>
                <a:gd name="connsiteY0" fmla="*/ 3739516 h 3934271"/>
                <a:gd name="connsiteX1" fmla="*/ 4650 w 729379"/>
                <a:gd name="connsiteY1" fmla="*/ 3748209 h 3934271"/>
                <a:gd name="connsiteX2" fmla="*/ 2282 w 729379"/>
                <a:gd name="connsiteY2" fmla="*/ 3742984 h 3934271"/>
                <a:gd name="connsiteX3" fmla="*/ 2282 w 729379"/>
                <a:gd name="connsiteY3" fmla="*/ 3724506 h 3934271"/>
                <a:gd name="connsiteX4" fmla="*/ 0 w 729379"/>
                <a:gd name="connsiteY4" fmla="*/ 3701665 h 3934271"/>
                <a:gd name="connsiteX5" fmla="*/ 2282 w 729379"/>
                <a:gd name="connsiteY5" fmla="*/ 3678825 h 3934271"/>
                <a:gd name="connsiteX6" fmla="*/ 2282 w 729379"/>
                <a:gd name="connsiteY6" fmla="*/ 0 h 3934271"/>
                <a:gd name="connsiteX7" fmla="*/ 526256 w 729379"/>
                <a:gd name="connsiteY7" fmla="*/ 10048 h 3934271"/>
                <a:gd name="connsiteX8" fmla="*/ 526256 w 729379"/>
                <a:gd name="connsiteY8" fmla="*/ 3677823 h 3934271"/>
                <a:gd name="connsiteX9" fmla="*/ 528638 w 729379"/>
                <a:gd name="connsiteY9" fmla="*/ 3701665 h 3934271"/>
                <a:gd name="connsiteX10" fmla="*/ 729380 w 729379"/>
                <a:gd name="connsiteY10" fmla="*/ 3934272 h 3934271"/>
                <a:gd name="connsiteX0" fmla="*/ 524857 w 532311"/>
                <a:gd name="connsiteY0" fmla="*/ 3739516 h 3751689"/>
                <a:gd name="connsiteX1" fmla="*/ 4650 w 532311"/>
                <a:gd name="connsiteY1" fmla="*/ 3748209 h 3751689"/>
                <a:gd name="connsiteX2" fmla="*/ 2282 w 532311"/>
                <a:gd name="connsiteY2" fmla="*/ 3742984 h 3751689"/>
                <a:gd name="connsiteX3" fmla="*/ 2282 w 532311"/>
                <a:gd name="connsiteY3" fmla="*/ 3724506 h 3751689"/>
                <a:gd name="connsiteX4" fmla="*/ 0 w 532311"/>
                <a:gd name="connsiteY4" fmla="*/ 3701665 h 3751689"/>
                <a:gd name="connsiteX5" fmla="*/ 2282 w 532311"/>
                <a:gd name="connsiteY5" fmla="*/ 3678825 h 3751689"/>
                <a:gd name="connsiteX6" fmla="*/ 2282 w 532311"/>
                <a:gd name="connsiteY6" fmla="*/ 0 h 3751689"/>
                <a:gd name="connsiteX7" fmla="*/ 526256 w 532311"/>
                <a:gd name="connsiteY7" fmla="*/ 10048 h 3751689"/>
                <a:gd name="connsiteX8" fmla="*/ 526256 w 532311"/>
                <a:gd name="connsiteY8" fmla="*/ 3677823 h 3751689"/>
                <a:gd name="connsiteX9" fmla="*/ 528638 w 532311"/>
                <a:gd name="connsiteY9" fmla="*/ 3701665 h 3751689"/>
                <a:gd name="connsiteX10" fmla="*/ 532311 w 532311"/>
                <a:gd name="connsiteY10" fmla="*/ 3751689 h 3751689"/>
                <a:gd name="connsiteX0" fmla="*/ 524857 w 532311"/>
                <a:gd name="connsiteY0" fmla="*/ 3739516 h 3751689"/>
                <a:gd name="connsiteX1" fmla="*/ 4650 w 532311"/>
                <a:gd name="connsiteY1" fmla="*/ 3748209 h 3751689"/>
                <a:gd name="connsiteX2" fmla="*/ 2282 w 532311"/>
                <a:gd name="connsiteY2" fmla="*/ 3742984 h 3751689"/>
                <a:gd name="connsiteX3" fmla="*/ 2282 w 532311"/>
                <a:gd name="connsiteY3" fmla="*/ 3724506 h 3751689"/>
                <a:gd name="connsiteX4" fmla="*/ 0 w 532311"/>
                <a:gd name="connsiteY4" fmla="*/ 3701665 h 3751689"/>
                <a:gd name="connsiteX5" fmla="*/ 2282 w 532311"/>
                <a:gd name="connsiteY5" fmla="*/ 3678825 h 3751689"/>
                <a:gd name="connsiteX6" fmla="*/ 2282 w 532311"/>
                <a:gd name="connsiteY6" fmla="*/ 0 h 3751689"/>
                <a:gd name="connsiteX7" fmla="*/ 526256 w 532311"/>
                <a:gd name="connsiteY7" fmla="*/ 10048 h 3751689"/>
                <a:gd name="connsiteX8" fmla="*/ 526256 w 532311"/>
                <a:gd name="connsiteY8" fmla="*/ 3677823 h 3751689"/>
                <a:gd name="connsiteX9" fmla="*/ 528638 w 532311"/>
                <a:gd name="connsiteY9" fmla="*/ 3701665 h 3751689"/>
                <a:gd name="connsiteX10" fmla="*/ 532311 w 532311"/>
                <a:gd name="connsiteY10" fmla="*/ 3751689 h 3751689"/>
                <a:gd name="connsiteX0" fmla="*/ 524857 w 532311"/>
                <a:gd name="connsiteY0" fmla="*/ 3739516 h 3751689"/>
                <a:gd name="connsiteX1" fmla="*/ 272568 w 532311"/>
                <a:gd name="connsiteY1" fmla="*/ 3655746 h 3751689"/>
                <a:gd name="connsiteX2" fmla="*/ 4650 w 532311"/>
                <a:gd name="connsiteY2" fmla="*/ 3748209 h 3751689"/>
                <a:gd name="connsiteX3" fmla="*/ 2282 w 532311"/>
                <a:gd name="connsiteY3" fmla="*/ 3742984 h 3751689"/>
                <a:gd name="connsiteX4" fmla="*/ 2282 w 532311"/>
                <a:gd name="connsiteY4" fmla="*/ 3724506 h 3751689"/>
                <a:gd name="connsiteX5" fmla="*/ 0 w 532311"/>
                <a:gd name="connsiteY5" fmla="*/ 3701665 h 3751689"/>
                <a:gd name="connsiteX6" fmla="*/ 2282 w 532311"/>
                <a:gd name="connsiteY6" fmla="*/ 3678825 h 3751689"/>
                <a:gd name="connsiteX7" fmla="*/ 2282 w 532311"/>
                <a:gd name="connsiteY7" fmla="*/ 0 h 3751689"/>
                <a:gd name="connsiteX8" fmla="*/ 526256 w 532311"/>
                <a:gd name="connsiteY8" fmla="*/ 10048 h 3751689"/>
                <a:gd name="connsiteX9" fmla="*/ 526256 w 532311"/>
                <a:gd name="connsiteY9" fmla="*/ 3677823 h 3751689"/>
                <a:gd name="connsiteX10" fmla="*/ 528638 w 532311"/>
                <a:gd name="connsiteY10" fmla="*/ 3701665 h 3751689"/>
                <a:gd name="connsiteX11" fmla="*/ 532311 w 532311"/>
                <a:gd name="connsiteY11" fmla="*/ 3751689 h 3751689"/>
                <a:gd name="connsiteX0" fmla="*/ 524857 w 532311"/>
                <a:gd name="connsiteY0" fmla="*/ 3739516 h 3751689"/>
                <a:gd name="connsiteX1" fmla="*/ 272568 w 532311"/>
                <a:gd name="connsiteY1" fmla="*/ 3655746 h 3751689"/>
                <a:gd name="connsiteX2" fmla="*/ 4650 w 532311"/>
                <a:gd name="connsiteY2" fmla="*/ 3748209 h 3751689"/>
                <a:gd name="connsiteX3" fmla="*/ 2282 w 532311"/>
                <a:gd name="connsiteY3" fmla="*/ 3742984 h 3751689"/>
                <a:gd name="connsiteX4" fmla="*/ 2282 w 532311"/>
                <a:gd name="connsiteY4" fmla="*/ 3724506 h 3751689"/>
                <a:gd name="connsiteX5" fmla="*/ 0 w 532311"/>
                <a:gd name="connsiteY5" fmla="*/ 3701665 h 3751689"/>
                <a:gd name="connsiteX6" fmla="*/ 2282 w 532311"/>
                <a:gd name="connsiteY6" fmla="*/ 3678825 h 3751689"/>
                <a:gd name="connsiteX7" fmla="*/ 2282 w 532311"/>
                <a:gd name="connsiteY7" fmla="*/ 0 h 3751689"/>
                <a:gd name="connsiteX8" fmla="*/ 526256 w 532311"/>
                <a:gd name="connsiteY8" fmla="*/ 10048 h 3751689"/>
                <a:gd name="connsiteX9" fmla="*/ 526256 w 532311"/>
                <a:gd name="connsiteY9" fmla="*/ 3677823 h 3751689"/>
                <a:gd name="connsiteX10" fmla="*/ 528638 w 532311"/>
                <a:gd name="connsiteY10" fmla="*/ 3701665 h 3751689"/>
                <a:gd name="connsiteX11" fmla="*/ 532311 w 532311"/>
                <a:gd name="connsiteY11" fmla="*/ 3751689 h 3751689"/>
                <a:gd name="connsiteX0" fmla="*/ 524857 w 532311"/>
                <a:gd name="connsiteY0" fmla="*/ 3739516 h 3751689"/>
                <a:gd name="connsiteX1" fmla="*/ 272568 w 532311"/>
                <a:gd name="connsiteY1" fmla="*/ 3655746 h 3751689"/>
                <a:gd name="connsiteX2" fmla="*/ 4650 w 532311"/>
                <a:gd name="connsiteY2" fmla="*/ 3748209 h 3751689"/>
                <a:gd name="connsiteX3" fmla="*/ 2282 w 532311"/>
                <a:gd name="connsiteY3" fmla="*/ 3742984 h 3751689"/>
                <a:gd name="connsiteX4" fmla="*/ 2282 w 532311"/>
                <a:gd name="connsiteY4" fmla="*/ 3724506 h 3751689"/>
                <a:gd name="connsiteX5" fmla="*/ 0 w 532311"/>
                <a:gd name="connsiteY5" fmla="*/ 3701665 h 3751689"/>
                <a:gd name="connsiteX6" fmla="*/ 2282 w 532311"/>
                <a:gd name="connsiteY6" fmla="*/ 3678825 h 3751689"/>
                <a:gd name="connsiteX7" fmla="*/ 2282 w 532311"/>
                <a:gd name="connsiteY7" fmla="*/ 0 h 3751689"/>
                <a:gd name="connsiteX8" fmla="*/ 526256 w 532311"/>
                <a:gd name="connsiteY8" fmla="*/ 10048 h 3751689"/>
                <a:gd name="connsiteX9" fmla="*/ 526256 w 532311"/>
                <a:gd name="connsiteY9" fmla="*/ 3677823 h 3751689"/>
                <a:gd name="connsiteX10" fmla="*/ 528638 w 532311"/>
                <a:gd name="connsiteY10" fmla="*/ 3701665 h 3751689"/>
                <a:gd name="connsiteX11" fmla="*/ 532311 w 532311"/>
                <a:gd name="connsiteY11" fmla="*/ 3751689 h 3751689"/>
                <a:gd name="connsiteX0" fmla="*/ 524857 w 532311"/>
                <a:gd name="connsiteY0" fmla="*/ 3739516 h 3751689"/>
                <a:gd name="connsiteX1" fmla="*/ 267243 w 532311"/>
                <a:gd name="connsiteY1" fmla="*/ 3686176 h 3751689"/>
                <a:gd name="connsiteX2" fmla="*/ 4650 w 532311"/>
                <a:gd name="connsiteY2" fmla="*/ 3748209 h 3751689"/>
                <a:gd name="connsiteX3" fmla="*/ 2282 w 532311"/>
                <a:gd name="connsiteY3" fmla="*/ 3742984 h 3751689"/>
                <a:gd name="connsiteX4" fmla="*/ 2282 w 532311"/>
                <a:gd name="connsiteY4" fmla="*/ 3724506 h 3751689"/>
                <a:gd name="connsiteX5" fmla="*/ 0 w 532311"/>
                <a:gd name="connsiteY5" fmla="*/ 3701665 h 3751689"/>
                <a:gd name="connsiteX6" fmla="*/ 2282 w 532311"/>
                <a:gd name="connsiteY6" fmla="*/ 3678825 h 3751689"/>
                <a:gd name="connsiteX7" fmla="*/ 2282 w 532311"/>
                <a:gd name="connsiteY7" fmla="*/ 0 h 3751689"/>
                <a:gd name="connsiteX8" fmla="*/ 526256 w 532311"/>
                <a:gd name="connsiteY8" fmla="*/ 10048 h 3751689"/>
                <a:gd name="connsiteX9" fmla="*/ 526256 w 532311"/>
                <a:gd name="connsiteY9" fmla="*/ 3677823 h 3751689"/>
                <a:gd name="connsiteX10" fmla="*/ 528638 w 532311"/>
                <a:gd name="connsiteY10" fmla="*/ 3701665 h 3751689"/>
                <a:gd name="connsiteX11" fmla="*/ 532311 w 532311"/>
                <a:gd name="connsiteY11" fmla="*/ 3751689 h 3751689"/>
                <a:gd name="connsiteX0" fmla="*/ 524857 w 532311"/>
                <a:gd name="connsiteY0" fmla="*/ 3924023 h 3936196"/>
                <a:gd name="connsiteX1" fmla="*/ 267243 w 532311"/>
                <a:gd name="connsiteY1" fmla="*/ 3870683 h 3936196"/>
                <a:gd name="connsiteX2" fmla="*/ 4650 w 532311"/>
                <a:gd name="connsiteY2" fmla="*/ 3932716 h 3936196"/>
                <a:gd name="connsiteX3" fmla="*/ 2282 w 532311"/>
                <a:gd name="connsiteY3" fmla="*/ 3927491 h 3936196"/>
                <a:gd name="connsiteX4" fmla="*/ 2282 w 532311"/>
                <a:gd name="connsiteY4" fmla="*/ 3909013 h 3936196"/>
                <a:gd name="connsiteX5" fmla="*/ 0 w 532311"/>
                <a:gd name="connsiteY5" fmla="*/ 3886172 h 3936196"/>
                <a:gd name="connsiteX6" fmla="*/ 2282 w 532311"/>
                <a:gd name="connsiteY6" fmla="*/ 3863332 h 3936196"/>
                <a:gd name="connsiteX7" fmla="*/ 2282 w 532311"/>
                <a:gd name="connsiteY7" fmla="*/ 184507 h 3936196"/>
                <a:gd name="connsiteX8" fmla="*/ 526256 w 532311"/>
                <a:gd name="connsiteY8" fmla="*/ 194555 h 3936196"/>
                <a:gd name="connsiteX9" fmla="*/ 526256 w 532311"/>
                <a:gd name="connsiteY9" fmla="*/ 3862330 h 3936196"/>
                <a:gd name="connsiteX10" fmla="*/ 528638 w 532311"/>
                <a:gd name="connsiteY10" fmla="*/ 3886172 h 3936196"/>
                <a:gd name="connsiteX11" fmla="*/ 532311 w 532311"/>
                <a:gd name="connsiteY11" fmla="*/ 3936196 h 3936196"/>
                <a:gd name="connsiteX0" fmla="*/ 524857 w 532311"/>
                <a:gd name="connsiteY0" fmla="*/ 3988424 h 4000597"/>
                <a:gd name="connsiteX1" fmla="*/ 267243 w 532311"/>
                <a:gd name="connsiteY1" fmla="*/ 3935084 h 4000597"/>
                <a:gd name="connsiteX2" fmla="*/ 4650 w 532311"/>
                <a:gd name="connsiteY2" fmla="*/ 3997117 h 4000597"/>
                <a:gd name="connsiteX3" fmla="*/ 2282 w 532311"/>
                <a:gd name="connsiteY3" fmla="*/ 3991892 h 4000597"/>
                <a:gd name="connsiteX4" fmla="*/ 2282 w 532311"/>
                <a:gd name="connsiteY4" fmla="*/ 3973414 h 4000597"/>
                <a:gd name="connsiteX5" fmla="*/ 0 w 532311"/>
                <a:gd name="connsiteY5" fmla="*/ 3950573 h 4000597"/>
                <a:gd name="connsiteX6" fmla="*/ 2282 w 532311"/>
                <a:gd name="connsiteY6" fmla="*/ 3927733 h 4000597"/>
                <a:gd name="connsiteX7" fmla="*/ 2282 w 532311"/>
                <a:gd name="connsiteY7" fmla="*/ 248908 h 4000597"/>
                <a:gd name="connsiteX8" fmla="*/ 526256 w 532311"/>
                <a:gd name="connsiteY8" fmla="*/ 258956 h 4000597"/>
                <a:gd name="connsiteX9" fmla="*/ 526256 w 532311"/>
                <a:gd name="connsiteY9" fmla="*/ 3926731 h 4000597"/>
                <a:gd name="connsiteX10" fmla="*/ 528638 w 532311"/>
                <a:gd name="connsiteY10" fmla="*/ 3950573 h 4000597"/>
                <a:gd name="connsiteX11" fmla="*/ 532311 w 532311"/>
                <a:gd name="connsiteY11" fmla="*/ 4000597 h 4000597"/>
                <a:gd name="connsiteX0" fmla="*/ 524857 w 532311"/>
                <a:gd name="connsiteY0" fmla="*/ 3988424 h 4143704"/>
                <a:gd name="connsiteX1" fmla="*/ 267243 w 532311"/>
                <a:gd name="connsiteY1" fmla="*/ 3935084 h 4143704"/>
                <a:gd name="connsiteX2" fmla="*/ 4650 w 532311"/>
                <a:gd name="connsiteY2" fmla="*/ 3997117 h 4143704"/>
                <a:gd name="connsiteX3" fmla="*/ 2282 w 532311"/>
                <a:gd name="connsiteY3" fmla="*/ 3991892 h 4143704"/>
                <a:gd name="connsiteX4" fmla="*/ 2282 w 532311"/>
                <a:gd name="connsiteY4" fmla="*/ 3973414 h 4143704"/>
                <a:gd name="connsiteX5" fmla="*/ 0 w 532311"/>
                <a:gd name="connsiteY5" fmla="*/ 3950573 h 4143704"/>
                <a:gd name="connsiteX6" fmla="*/ 2282 w 532311"/>
                <a:gd name="connsiteY6" fmla="*/ 3927733 h 4143704"/>
                <a:gd name="connsiteX7" fmla="*/ 2282 w 532311"/>
                <a:gd name="connsiteY7" fmla="*/ 248908 h 4143704"/>
                <a:gd name="connsiteX8" fmla="*/ 526256 w 532311"/>
                <a:gd name="connsiteY8" fmla="*/ 258956 h 4143704"/>
                <a:gd name="connsiteX9" fmla="*/ 526256 w 532311"/>
                <a:gd name="connsiteY9" fmla="*/ 3926731 h 4143704"/>
                <a:gd name="connsiteX10" fmla="*/ 528638 w 532311"/>
                <a:gd name="connsiteY10" fmla="*/ 3950573 h 4143704"/>
                <a:gd name="connsiteX11" fmla="*/ 532311 w 532311"/>
                <a:gd name="connsiteY11" fmla="*/ 4143704 h 4143704"/>
                <a:gd name="connsiteX0" fmla="*/ 524857 w 532311"/>
                <a:gd name="connsiteY0" fmla="*/ 3988424 h 4270026"/>
                <a:gd name="connsiteX1" fmla="*/ 267243 w 532311"/>
                <a:gd name="connsiteY1" fmla="*/ 3935084 h 4270026"/>
                <a:gd name="connsiteX2" fmla="*/ 4650 w 532311"/>
                <a:gd name="connsiteY2" fmla="*/ 3997117 h 4270026"/>
                <a:gd name="connsiteX3" fmla="*/ 2282 w 532311"/>
                <a:gd name="connsiteY3" fmla="*/ 3991892 h 4270026"/>
                <a:gd name="connsiteX4" fmla="*/ 2282 w 532311"/>
                <a:gd name="connsiteY4" fmla="*/ 3973414 h 4270026"/>
                <a:gd name="connsiteX5" fmla="*/ 0 w 532311"/>
                <a:gd name="connsiteY5" fmla="*/ 3950573 h 4270026"/>
                <a:gd name="connsiteX6" fmla="*/ 2282 w 532311"/>
                <a:gd name="connsiteY6" fmla="*/ 3927733 h 4270026"/>
                <a:gd name="connsiteX7" fmla="*/ 2282 w 532311"/>
                <a:gd name="connsiteY7" fmla="*/ 248908 h 4270026"/>
                <a:gd name="connsiteX8" fmla="*/ 526256 w 532311"/>
                <a:gd name="connsiteY8" fmla="*/ 258956 h 4270026"/>
                <a:gd name="connsiteX9" fmla="*/ 526256 w 532311"/>
                <a:gd name="connsiteY9" fmla="*/ 3926731 h 4270026"/>
                <a:gd name="connsiteX10" fmla="*/ 532311 w 532311"/>
                <a:gd name="connsiteY10" fmla="*/ 4143704 h 4270026"/>
                <a:gd name="connsiteX0" fmla="*/ 524857 w 532311"/>
                <a:gd name="connsiteY0" fmla="*/ 3988424 h 4143704"/>
                <a:gd name="connsiteX1" fmla="*/ 267243 w 532311"/>
                <a:gd name="connsiteY1" fmla="*/ 3935084 h 4143704"/>
                <a:gd name="connsiteX2" fmla="*/ 4650 w 532311"/>
                <a:gd name="connsiteY2" fmla="*/ 3997117 h 4143704"/>
                <a:gd name="connsiteX3" fmla="*/ 2282 w 532311"/>
                <a:gd name="connsiteY3" fmla="*/ 3991892 h 4143704"/>
                <a:gd name="connsiteX4" fmla="*/ 2282 w 532311"/>
                <a:gd name="connsiteY4" fmla="*/ 3973414 h 4143704"/>
                <a:gd name="connsiteX5" fmla="*/ 0 w 532311"/>
                <a:gd name="connsiteY5" fmla="*/ 3950573 h 4143704"/>
                <a:gd name="connsiteX6" fmla="*/ 2282 w 532311"/>
                <a:gd name="connsiteY6" fmla="*/ 3927733 h 4143704"/>
                <a:gd name="connsiteX7" fmla="*/ 2282 w 532311"/>
                <a:gd name="connsiteY7" fmla="*/ 248908 h 4143704"/>
                <a:gd name="connsiteX8" fmla="*/ 526256 w 532311"/>
                <a:gd name="connsiteY8" fmla="*/ 258956 h 4143704"/>
                <a:gd name="connsiteX9" fmla="*/ 532311 w 532311"/>
                <a:gd name="connsiteY9" fmla="*/ 4143704 h 4143704"/>
                <a:gd name="connsiteX0" fmla="*/ 552847 w 552847"/>
                <a:gd name="connsiteY0" fmla="*/ 4131538 h 4143704"/>
                <a:gd name="connsiteX1" fmla="*/ 267243 w 552847"/>
                <a:gd name="connsiteY1" fmla="*/ 3935084 h 4143704"/>
                <a:gd name="connsiteX2" fmla="*/ 4650 w 552847"/>
                <a:gd name="connsiteY2" fmla="*/ 3997117 h 4143704"/>
                <a:gd name="connsiteX3" fmla="*/ 2282 w 552847"/>
                <a:gd name="connsiteY3" fmla="*/ 3991892 h 4143704"/>
                <a:gd name="connsiteX4" fmla="*/ 2282 w 552847"/>
                <a:gd name="connsiteY4" fmla="*/ 3973414 h 4143704"/>
                <a:gd name="connsiteX5" fmla="*/ 0 w 552847"/>
                <a:gd name="connsiteY5" fmla="*/ 3950573 h 4143704"/>
                <a:gd name="connsiteX6" fmla="*/ 2282 w 552847"/>
                <a:gd name="connsiteY6" fmla="*/ 3927733 h 4143704"/>
                <a:gd name="connsiteX7" fmla="*/ 2282 w 552847"/>
                <a:gd name="connsiteY7" fmla="*/ 248908 h 4143704"/>
                <a:gd name="connsiteX8" fmla="*/ 526256 w 552847"/>
                <a:gd name="connsiteY8" fmla="*/ 258956 h 4143704"/>
                <a:gd name="connsiteX9" fmla="*/ 532311 w 552847"/>
                <a:gd name="connsiteY9" fmla="*/ 4143704 h 4143704"/>
                <a:gd name="connsiteX0" fmla="*/ 552847 w 552847"/>
                <a:gd name="connsiteY0" fmla="*/ 4131538 h 4143704"/>
                <a:gd name="connsiteX1" fmla="*/ 267243 w 552847"/>
                <a:gd name="connsiteY1" fmla="*/ 3935084 h 4143704"/>
                <a:gd name="connsiteX2" fmla="*/ 4650 w 552847"/>
                <a:gd name="connsiteY2" fmla="*/ 3997117 h 4143704"/>
                <a:gd name="connsiteX3" fmla="*/ 2282 w 552847"/>
                <a:gd name="connsiteY3" fmla="*/ 3991892 h 4143704"/>
                <a:gd name="connsiteX4" fmla="*/ 2282 w 552847"/>
                <a:gd name="connsiteY4" fmla="*/ 3973414 h 4143704"/>
                <a:gd name="connsiteX5" fmla="*/ 0 w 552847"/>
                <a:gd name="connsiteY5" fmla="*/ 3950573 h 4143704"/>
                <a:gd name="connsiteX6" fmla="*/ 2282 w 552847"/>
                <a:gd name="connsiteY6" fmla="*/ 3927733 h 4143704"/>
                <a:gd name="connsiteX7" fmla="*/ 2282 w 552847"/>
                <a:gd name="connsiteY7" fmla="*/ 248908 h 4143704"/>
                <a:gd name="connsiteX8" fmla="*/ 526256 w 552847"/>
                <a:gd name="connsiteY8" fmla="*/ 258956 h 4143704"/>
                <a:gd name="connsiteX9" fmla="*/ 532311 w 552847"/>
                <a:gd name="connsiteY9" fmla="*/ 4143704 h 4143704"/>
                <a:gd name="connsiteX0" fmla="*/ 556162 w 556162"/>
                <a:gd name="connsiteY0" fmla="*/ 4131538 h 4143704"/>
                <a:gd name="connsiteX1" fmla="*/ 270558 w 556162"/>
                <a:gd name="connsiteY1" fmla="*/ 3935084 h 4143704"/>
                <a:gd name="connsiteX2" fmla="*/ 7965 w 556162"/>
                <a:gd name="connsiteY2" fmla="*/ 3997117 h 4143704"/>
                <a:gd name="connsiteX3" fmla="*/ 5597 w 556162"/>
                <a:gd name="connsiteY3" fmla="*/ 3991892 h 4143704"/>
                <a:gd name="connsiteX4" fmla="*/ 5597 w 556162"/>
                <a:gd name="connsiteY4" fmla="*/ 3973414 h 4143704"/>
                <a:gd name="connsiteX5" fmla="*/ 3315 w 556162"/>
                <a:gd name="connsiteY5" fmla="*/ 3950573 h 4143704"/>
                <a:gd name="connsiteX6" fmla="*/ 0 w 556162"/>
                <a:gd name="connsiteY6" fmla="*/ 4070846 h 4143704"/>
                <a:gd name="connsiteX7" fmla="*/ 5597 w 556162"/>
                <a:gd name="connsiteY7" fmla="*/ 248908 h 4143704"/>
                <a:gd name="connsiteX8" fmla="*/ 529571 w 556162"/>
                <a:gd name="connsiteY8" fmla="*/ 258956 h 4143704"/>
                <a:gd name="connsiteX9" fmla="*/ 535626 w 556162"/>
                <a:gd name="connsiteY9" fmla="*/ 4143704 h 414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162" h="4143704">
                  <a:moveTo>
                    <a:pt x="556162" y="4131538"/>
                  </a:moveTo>
                  <a:cubicBezTo>
                    <a:pt x="479567" y="3959094"/>
                    <a:pt x="506391" y="3948852"/>
                    <a:pt x="270558" y="3935084"/>
                  </a:cubicBezTo>
                  <a:cubicBezTo>
                    <a:pt x="82660" y="3941604"/>
                    <a:pt x="35259" y="3987649"/>
                    <a:pt x="7965" y="3997117"/>
                  </a:cubicBezTo>
                  <a:cubicBezTo>
                    <a:pt x="6534" y="3995536"/>
                    <a:pt x="6046" y="3993707"/>
                    <a:pt x="5597" y="3991892"/>
                  </a:cubicBezTo>
                  <a:lnTo>
                    <a:pt x="5597" y="3973414"/>
                  </a:lnTo>
                  <a:cubicBezTo>
                    <a:pt x="3641" y="3965960"/>
                    <a:pt x="3315" y="3958305"/>
                    <a:pt x="3315" y="3950573"/>
                  </a:cubicBezTo>
                  <a:lnTo>
                    <a:pt x="0" y="4070846"/>
                  </a:lnTo>
                  <a:cubicBezTo>
                    <a:pt x="1866" y="2796867"/>
                    <a:pt x="3731" y="1522887"/>
                    <a:pt x="5597" y="248908"/>
                  </a:cubicBezTo>
                  <a:cubicBezTo>
                    <a:pt x="96288" y="37064"/>
                    <a:pt x="391232" y="-189504"/>
                    <a:pt x="529571" y="258956"/>
                  </a:cubicBezTo>
                  <a:cubicBezTo>
                    <a:pt x="531589" y="1553872"/>
                    <a:pt x="533608" y="2848788"/>
                    <a:pt x="535626" y="4143704"/>
                  </a:cubicBezTo>
                </a:path>
              </a:pathLst>
            </a:cu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41" name="Oval 340"/>
          <p:cNvSpPr/>
          <p:nvPr/>
        </p:nvSpPr>
        <p:spPr>
          <a:xfrm flipH="1">
            <a:off x="3510506" y="2255859"/>
            <a:ext cx="236072" cy="60046"/>
          </a:xfrm>
          <a:prstGeom prst="ellipse">
            <a:avLst/>
          </a:prstGeom>
          <a:solidFill>
            <a:schemeClr val="bg1">
              <a:alpha val="48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2" name="Oval 341"/>
          <p:cNvSpPr/>
          <p:nvPr/>
        </p:nvSpPr>
        <p:spPr>
          <a:xfrm>
            <a:off x="3640457" y="2420366"/>
            <a:ext cx="25333" cy="2581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3" name="Oval 342"/>
          <p:cNvSpPr/>
          <p:nvPr/>
        </p:nvSpPr>
        <p:spPr>
          <a:xfrm>
            <a:off x="3584769" y="2824778"/>
            <a:ext cx="25333" cy="28805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4" name="Oval 343"/>
          <p:cNvSpPr/>
          <p:nvPr/>
        </p:nvSpPr>
        <p:spPr>
          <a:xfrm>
            <a:off x="3657216" y="2636662"/>
            <a:ext cx="25333" cy="30578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5" name="Oval 344"/>
          <p:cNvSpPr/>
          <p:nvPr/>
        </p:nvSpPr>
        <p:spPr>
          <a:xfrm>
            <a:off x="3694125" y="2416229"/>
            <a:ext cx="25333" cy="29975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6" name="Oval 345"/>
          <p:cNvSpPr/>
          <p:nvPr/>
        </p:nvSpPr>
        <p:spPr>
          <a:xfrm>
            <a:off x="3536825" y="2258684"/>
            <a:ext cx="25333" cy="27958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7" name="Oval 346"/>
          <p:cNvSpPr/>
          <p:nvPr/>
        </p:nvSpPr>
        <p:spPr>
          <a:xfrm>
            <a:off x="3552826" y="2307555"/>
            <a:ext cx="25333" cy="25059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8" name="Oval 347"/>
          <p:cNvSpPr/>
          <p:nvPr/>
        </p:nvSpPr>
        <p:spPr>
          <a:xfrm>
            <a:off x="3609759" y="3072022"/>
            <a:ext cx="24104" cy="29975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49" name="Oval 348"/>
          <p:cNvSpPr/>
          <p:nvPr/>
        </p:nvSpPr>
        <p:spPr>
          <a:xfrm>
            <a:off x="3594815" y="2458091"/>
            <a:ext cx="25333" cy="26338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50" name="Oval 349"/>
          <p:cNvSpPr/>
          <p:nvPr/>
        </p:nvSpPr>
        <p:spPr>
          <a:xfrm>
            <a:off x="3548823" y="2685120"/>
            <a:ext cx="25333" cy="31505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51" name="Oval 350"/>
          <p:cNvSpPr/>
          <p:nvPr/>
        </p:nvSpPr>
        <p:spPr>
          <a:xfrm>
            <a:off x="3536825" y="2451304"/>
            <a:ext cx="25333" cy="26338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52" name="Oval 351"/>
          <p:cNvSpPr/>
          <p:nvPr/>
        </p:nvSpPr>
        <p:spPr>
          <a:xfrm>
            <a:off x="3536157" y="2382305"/>
            <a:ext cx="25333" cy="27958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53" name="Oval 352"/>
          <p:cNvSpPr/>
          <p:nvPr/>
        </p:nvSpPr>
        <p:spPr>
          <a:xfrm>
            <a:off x="3609192" y="2968696"/>
            <a:ext cx="25333" cy="29093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54" name="Oval 353"/>
          <p:cNvSpPr/>
          <p:nvPr/>
        </p:nvSpPr>
        <p:spPr>
          <a:xfrm>
            <a:off x="3624275" y="2253072"/>
            <a:ext cx="25333" cy="36576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55" name="Oval 354"/>
          <p:cNvSpPr/>
          <p:nvPr/>
        </p:nvSpPr>
        <p:spPr>
          <a:xfrm>
            <a:off x="3667068" y="2267184"/>
            <a:ext cx="25333" cy="26601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56" name="Oval 355"/>
          <p:cNvSpPr/>
          <p:nvPr/>
        </p:nvSpPr>
        <p:spPr>
          <a:xfrm>
            <a:off x="3598739" y="2394847"/>
            <a:ext cx="25333" cy="23607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57" name="Oval 356"/>
          <p:cNvSpPr/>
          <p:nvPr/>
        </p:nvSpPr>
        <p:spPr>
          <a:xfrm>
            <a:off x="3701619" y="2255832"/>
            <a:ext cx="25333" cy="29093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58" name="Oval 357"/>
          <p:cNvSpPr/>
          <p:nvPr/>
        </p:nvSpPr>
        <p:spPr>
          <a:xfrm>
            <a:off x="3619695" y="2672134"/>
            <a:ext cx="23015" cy="25971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59" name="Oval 358"/>
          <p:cNvSpPr/>
          <p:nvPr/>
        </p:nvSpPr>
        <p:spPr>
          <a:xfrm>
            <a:off x="3583259" y="3047630"/>
            <a:ext cx="25933" cy="3233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60" name="Oval 359"/>
          <p:cNvSpPr/>
          <p:nvPr/>
        </p:nvSpPr>
        <p:spPr>
          <a:xfrm>
            <a:off x="3605207" y="2557910"/>
            <a:ext cx="23015" cy="25971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61" name="Oval 360"/>
          <p:cNvSpPr/>
          <p:nvPr/>
        </p:nvSpPr>
        <p:spPr>
          <a:xfrm>
            <a:off x="3688352" y="2748378"/>
            <a:ext cx="25933" cy="3233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62" name="Oval 361"/>
          <p:cNvSpPr/>
          <p:nvPr/>
        </p:nvSpPr>
        <p:spPr>
          <a:xfrm>
            <a:off x="3567376" y="2505923"/>
            <a:ext cx="25933" cy="3233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63" name="Oval 362"/>
          <p:cNvSpPr/>
          <p:nvPr/>
        </p:nvSpPr>
        <p:spPr>
          <a:xfrm>
            <a:off x="3569270" y="2557910"/>
            <a:ext cx="23015" cy="25971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64" name="Oval 363"/>
          <p:cNvSpPr/>
          <p:nvPr/>
        </p:nvSpPr>
        <p:spPr>
          <a:xfrm>
            <a:off x="3531439" y="2505923"/>
            <a:ext cx="25933" cy="32330"/>
          </a:xfrm>
          <a:prstGeom prst="ellipse">
            <a:avLst/>
          </a:prstGeom>
          <a:solidFill>
            <a:schemeClr val="bg1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365" name="Rounded Rectangle 364"/>
          <p:cNvSpPr/>
          <p:nvPr/>
        </p:nvSpPr>
        <p:spPr>
          <a:xfrm>
            <a:off x="507756" y="267462"/>
            <a:ext cx="4037993" cy="63887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505116" y="260003"/>
            <a:ext cx="4040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Acidified water is the water mixed with few drops of acid</a:t>
            </a:r>
          </a:p>
        </p:txBody>
      </p:sp>
      <p:sp>
        <p:nvSpPr>
          <p:cNvPr id="367" name="Rounded Rectangle 366"/>
          <p:cNvSpPr/>
          <p:nvPr/>
        </p:nvSpPr>
        <p:spPr>
          <a:xfrm>
            <a:off x="497716" y="274921"/>
            <a:ext cx="4037993" cy="63887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495076" y="267462"/>
            <a:ext cx="3753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Decomposition due to Electricity is called Electrolysis. </a:t>
            </a:r>
          </a:p>
        </p:txBody>
      </p:sp>
      <p:sp>
        <p:nvSpPr>
          <p:cNvPr id="369" name="Snip Diagonal Corner Rectangle 368"/>
          <p:cNvSpPr/>
          <p:nvPr/>
        </p:nvSpPr>
        <p:spPr>
          <a:xfrm>
            <a:off x="505644" y="288247"/>
            <a:ext cx="4771617" cy="648072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676360" y="288247"/>
            <a:ext cx="871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(l) </a:t>
            </a:r>
          </a:p>
        </p:txBody>
      </p:sp>
      <p:sp>
        <p:nvSpPr>
          <p:cNvPr id="371" name="TextBox 370"/>
          <p:cNvSpPr txBox="1"/>
          <p:nvPr/>
        </p:nvSpPr>
        <p:spPr>
          <a:xfrm>
            <a:off x="3338918" y="288247"/>
            <a:ext cx="73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 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4428737" y="288247"/>
            <a:ext cx="666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   </a:t>
            </a:r>
          </a:p>
        </p:txBody>
      </p:sp>
      <p:sp>
        <p:nvSpPr>
          <p:cNvPr id="373" name="TextBox 372"/>
          <p:cNvSpPr txBox="1"/>
          <p:nvPr/>
        </p:nvSpPr>
        <p:spPr>
          <a:xfrm>
            <a:off x="3991983" y="288247"/>
            <a:ext cx="42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1671057" y="211361"/>
            <a:ext cx="1316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Electricity</a:t>
            </a:r>
          </a:p>
        </p:txBody>
      </p:sp>
      <p:cxnSp>
        <p:nvCxnSpPr>
          <p:cNvPr id="375" name="Straight Arrow Connector 374"/>
          <p:cNvCxnSpPr/>
          <p:nvPr/>
        </p:nvCxnSpPr>
        <p:spPr>
          <a:xfrm>
            <a:off x="1776973" y="547557"/>
            <a:ext cx="1129478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6" name="Rectangle 375"/>
          <p:cNvSpPr/>
          <p:nvPr/>
        </p:nvSpPr>
        <p:spPr>
          <a:xfrm>
            <a:off x="3206650" y="288247"/>
            <a:ext cx="320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377" name="TextBox 376"/>
          <p:cNvSpPr txBox="1"/>
          <p:nvPr/>
        </p:nvSpPr>
        <p:spPr>
          <a:xfrm>
            <a:off x="536113" y="288247"/>
            <a:ext cx="28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378" name="TextBox 377"/>
          <p:cNvSpPr txBox="1"/>
          <p:nvPr/>
        </p:nvSpPr>
        <p:spPr>
          <a:xfrm>
            <a:off x="786056" y="555526"/>
            <a:ext cx="833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Water</a:t>
            </a:r>
          </a:p>
        </p:txBody>
      </p:sp>
      <p:sp>
        <p:nvSpPr>
          <p:cNvPr id="379" name="TextBox 378"/>
          <p:cNvSpPr txBox="1"/>
          <p:nvPr/>
        </p:nvSpPr>
        <p:spPr>
          <a:xfrm>
            <a:off x="3227489" y="552045"/>
            <a:ext cx="10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Hydrogen</a:t>
            </a:r>
          </a:p>
        </p:txBody>
      </p:sp>
      <p:sp>
        <p:nvSpPr>
          <p:cNvPr id="380" name="TextBox 379"/>
          <p:cNvSpPr txBox="1"/>
          <p:nvPr/>
        </p:nvSpPr>
        <p:spPr>
          <a:xfrm>
            <a:off x="4349964" y="571095"/>
            <a:ext cx="94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Oxygen</a:t>
            </a:r>
          </a:p>
        </p:txBody>
      </p:sp>
      <p:grpSp>
        <p:nvGrpSpPr>
          <p:cNvPr id="381" name="Group 380"/>
          <p:cNvGrpSpPr/>
          <p:nvPr/>
        </p:nvGrpSpPr>
        <p:grpSpPr>
          <a:xfrm>
            <a:off x="3491880" y="1635646"/>
            <a:ext cx="1520069" cy="307777"/>
            <a:chOff x="6772635" y="605533"/>
            <a:chExt cx="1520069" cy="307777"/>
          </a:xfrm>
        </p:grpSpPr>
        <p:grpSp>
          <p:nvGrpSpPr>
            <p:cNvPr id="437" name="Group 436"/>
            <p:cNvGrpSpPr/>
            <p:nvPr/>
          </p:nvGrpSpPr>
          <p:grpSpPr>
            <a:xfrm flipV="1">
              <a:off x="6772635" y="731125"/>
              <a:ext cx="613833" cy="46180"/>
              <a:chOff x="6734798" y="-419079"/>
              <a:chExt cx="613833" cy="46180"/>
            </a:xfrm>
          </p:grpSpPr>
          <p:cxnSp>
            <p:nvCxnSpPr>
              <p:cNvPr id="448" name="Straight Connector 447"/>
              <p:cNvCxnSpPr/>
              <p:nvPr/>
            </p:nvCxnSpPr>
            <p:spPr>
              <a:xfrm>
                <a:off x="6778122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9" name="Oval 448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38" name="Group 437"/>
            <p:cNvGrpSpPr/>
            <p:nvPr/>
          </p:nvGrpSpPr>
          <p:grpSpPr>
            <a:xfrm>
              <a:off x="7340510" y="605533"/>
              <a:ext cx="952194" cy="307777"/>
              <a:chOff x="12485806" y="-3984971"/>
              <a:chExt cx="952194" cy="307777"/>
            </a:xfrm>
          </p:grpSpPr>
          <p:sp>
            <p:nvSpPr>
              <p:cNvPr id="439" name="Rounded Rectangle 438"/>
              <p:cNvSpPr/>
              <p:nvPr/>
            </p:nvSpPr>
            <p:spPr>
              <a:xfrm flipV="1">
                <a:off x="12533937" y="-3980351"/>
                <a:ext cx="868086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12485806" y="-3984971"/>
                <a:ext cx="95219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Hydrogen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grpSp>
        <p:nvGrpSpPr>
          <p:cNvPr id="457" name="Group 456"/>
          <p:cNvGrpSpPr/>
          <p:nvPr/>
        </p:nvGrpSpPr>
        <p:grpSpPr>
          <a:xfrm>
            <a:off x="1746326" y="1666462"/>
            <a:ext cx="1456960" cy="307777"/>
            <a:chOff x="1278657" y="1992258"/>
            <a:chExt cx="1456960" cy="307777"/>
          </a:xfrm>
        </p:grpSpPr>
        <p:grpSp>
          <p:nvGrpSpPr>
            <p:cNvPr id="458" name="Group 457"/>
            <p:cNvGrpSpPr/>
            <p:nvPr/>
          </p:nvGrpSpPr>
          <p:grpSpPr>
            <a:xfrm rot="10800000" flipV="1">
              <a:off x="2121784" y="2119826"/>
              <a:ext cx="613833" cy="46180"/>
              <a:chOff x="8263266" y="-419079"/>
              <a:chExt cx="613833" cy="46180"/>
            </a:xfrm>
          </p:grpSpPr>
          <p:cxnSp>
            <p:nvCxnSpPr>
              <p:cNvPr id="471" name="Straight Connector 470"/>
              <p:cNvCxnSpPr/>
              <p:nvPr/>
            </p:nvCxnSpPr>
            <p:spPr>
              <a:xfrm flipH="1">
                <a:off x="8306590" y="-396715"/>
                <a:ext cx="570509" cy="0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72" name="Oval 471"/>
              <p:cNvSpPr/>
              <p:nvPr/>
            </p:nvSpPr>
            <p:spPr>
              <a:xfrm flipH="1">
                <a:off x="8263266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9" name="Group 458"/>
            <p:cNvGrpSpPr/>
            <p:nvPr/>
          </p:nvGrpSpPr>
          <p:grpSpPr>
            <a:xfrm>
              <a:off x="1278657" y="1992258"/>
              <a:ext cx="863546" cy="307777"/>
              <a:chOff x="12358147" y="-3988399"/>
              <a:chExt cx="747728" cy="307777"/>
            </a:xfrm>
          </p:grpSpPr>
          <p:sp>
            <p:nvSpPr>
              <p:cNvPr id="460" name="Rounded Rectangle 459"/>
              <p:cNvSpPr/>
              <p:nvPr/>
            </p:nvSpPr>
            <p:spPr>
              <a:xfrm flipV="1">
                <a:off x="12358147" y="-3980351"/>
                <a:ext cx="747728" cy="276288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12386374" y="-3988399"/>
                <a:ext cx="65668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Oxygen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03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40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87" dur="500" fill="hold"/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400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94" dur="5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4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1.23457E-6 L 0.03229 -0.00154 " pathEditMode="relative" rAng="0" ptsTypes="AA" p14:bounceEnd="52000">
                                          <p:cBhvr>
                                            <p:cTn id="101" dur="500" fill="hold"/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400"/>
                                            <p:tgtEl>
                                              <p:spTgt spid="4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108" dur="50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3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941 -0.00031 L 3.33333E-6 -1.85185E-6 " pathEditMode="relative" rAng="0" ptsTypes="AA">
                                          <p:cBhvr>
                                            <p:cTn id="115" dur="500" spd="-10000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6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40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122" dur="500" fill="hold"/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4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4.93827E-7 L 0.03837 0.00031 " pathEditMode="relative" ptsTypes="AA">
                                          <p:cBhvr>
                                            <p:cTn id="129" dur="500" spd="-10000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3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0" presetClass="path" presetSubtype="0" accel="50000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0.00781 3.59283E-6 L 0.03316 0.00031 " pathEditMode="relative" rAng="0" ptsTypes="AA">
                                          <p:cBhvr>
                                            <p:cTn id="136" dur="500" spd="-100000" fill="hold"/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4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9" dur="7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4" dur="25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05 4.5679E-6 L -0.00017 -0.6426 L 0.25782 -0.64013 L 0.25469 -0.35433 " pathEditMode="relative" rAng="0" ptsTypes="AAAA">
                                          <p:cBhvr>
                                            <p:cTn id="168" dur="20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78" y="-3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7 1.85185E-6 L -0.00105 -0.64259 L 0.25695 -0.63951 L 0.25504 -0.3463 " pathEditMode="relative" rAng="0" ptsTypes="AAAA">
                                          <p:cBhvr>
                                            <p:cTn id="170" dur="200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78" y="-3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0" presetClass="path" presetSubtype="0" repeatCount="3000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0 0 L 0.00017 0.27901 " pathEditMode="relative" ptsTypes="AA">
                                          <p:cBhvr>
                                            <p:cTn id="17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22" presetClass="exit" presetSubtype="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76" dur="36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3599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xit" presetSubtype="0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xit" presetSubtype="0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1" presetClass="exit" presetSubtype="0" fill="hold" grpId="2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" presetClass="exit" presetSubtype="0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0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9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4" fill="hold">
                          <p:stCondLst>
                            <p:cond delay="indefinite"/>
                          </p:stCondLst>
                          <p:childTnLst>
                            <p:par>
                              <p:cTn id="2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0" presetID="53" presetClass="exit" presetSubtype="32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500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3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9" presetID="53" presetClass="exit" presetSubtype="32" repeatCount="indefinite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0" dur="500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500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2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6" dur="400"/>
                                            <p:tgtEl>
                                              <p:spTgt spid="3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0" presetClass="path" presetSubtype="0" fill="hold" nodeType="withEffect" p14:presetBounceEnd="52000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3.61111E-6 -1.23457E-6 L 0.03229 -0.00154 " pathEditMode="relative" rAng="0" ptsTypes="AA" p14:bounceEnd="52000">
                                          <p:cBhvr>
                                            <p:cTn id="238" dur="500" fill="hold"/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9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0" presetClass="path" presetSubtype="0" accel="50000" decel="5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-0.00781 3.59283E-6 L 0.03316 0.00031 " pathEditMode="relative" rAng="0" ptsTypes="AA">
                                          <p:cBhvr>
                                            <p:cTn id="243" dur="500" spd="-100000" fill="hold"/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4" presetID="2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5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5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8" presetID="53" presetClass="exit" presetSubtype="32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9" dur="500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1" dur="5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2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6" dur="5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7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9" dur="5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0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2" presetID="2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6" presetID="53" presetClass="exit" presetSubtype="32" repeatCount="indefinite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7" dur="500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8" dur="500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9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5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53" presetClass="exit" presetSubtype="32" repeatCount="indefinite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7" dur="500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8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0" presetID="23" presetClass="entr" presetSubtype="16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4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5" dur="500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7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9" presetID="2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1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3" presetID="53" presetClass="exit" presetSubtype="32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4" dur="500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6" dur="5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2" presetID="53" presetClass="exit" presetSubtype="32" repeatCount="indefinite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3" dur="500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500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5" dur="5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1" presetID="53" presetClass="exit" presetSubtype="32" repeatCount="indefinite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2" dur="500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3" dur="500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4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6" presetID="2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0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1" dur="500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2" dur="500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3" dur="5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5" presetID="2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7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8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9" presetID="53" presetClass="exit" presetSubtype="32" repeatCount="indefinite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0" dur="500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1" dur="500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2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53" presetClass="exit" presetSubtype="32" repeatCount="indefinite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0" dur="5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1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2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5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6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7" presetID="53" presetClass="exit" presetSubtype="32" repeatCount="indefinite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8" dur="5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9" dur="5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0" dur="5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2" presetID="2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4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5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6" presetID="53" presetClass="exit" presetSubtype="32" repeatCount="indefinite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7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8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9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2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3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4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5" presetID="53" presetClass="exit" presetSubtype="32" repeatCount="indefinite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6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7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68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0" presetID="2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2" dur="50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3" dur="50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4" presetID="53" presetClass="exit" presetSubtype="32" repeatCount="indefinite" fill="hold" grpId="1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5" dur="5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6" dur="5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7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23" presetClass="entr" presetSubtype="16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1" dur="5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2" dur="5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3" presetID="53" presetClass="exit" presetSubtype="32" repeatCount="indefinite" fill="hold" grpId="1" nodeType="withEffect">
                                      <p:stCondLst>
                                        <p:cond delay="7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4" dur="5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5" dur="5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6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23" presetClass="entr" presetSubtype="16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0" dur="5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1" dur="5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2" presetID="53" presetClass="exit" presetSubtype="32" repeatCount="indefinite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93" dur="5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4" dur="5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95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7" presetID="23" presetClass="entr" presetSubtype="16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9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0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1" presetID="53" presetClass="exit" presetSubtype="32" repeatCount="indefinite" fill="hold" grpId="1" nodeType="withEffect">
                                      <p:stCondLst>
                                        <p:cond delay="8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2" dur="5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3" dur="5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4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6" presetID="23" presetClass="entr" presetSubtype="16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8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9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0" presetID="53" presetClass="exit" presetSubtype="32" repeatCount="indefinite" fill="hold" grpId="1" nodeType="withEffect">
                                      <p:stCondLst>
                                        <p:cond delay="9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11" dur="500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2" dur="500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13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23" presetClass="entr" presetSubtype="16" fill="hold" grpId="0" nodeType="withEffect">
                                      <p:stCondLst>
                                        <p:cond delay="980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7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8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9" presetID="53" presetClass="exit" presetSubtype="32" repeatCount="indefinite" fill="hold" grpId="1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20" dur="500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1" dur="500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2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4" presetID="23" presetClass="entr" presetSubtype="16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6" dur="5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7" dur="5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8" presetID="53" presetClass="exit" presetSubtype="32" repeatCount="indefinite" fill="hold" grpId="1" nodeType="withEffect">
                                      <p:stCondLst>
                                        <p:cond delay="10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29" dur="500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0" dur="500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31" dur="5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5" dur="5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6" dur="5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7" presetID="53" presetClass="exit" presetSubtype="32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8" dur="500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9" dur="500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40" dur="500"/>
                                            <p:tgtEl>
                                              <p:spTgt spid="3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2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4" dur="5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5" dur="5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6" presetID="53" presetClass="exit" presetSubtype="32" repeatCount="indefinite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47" dur="500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8" dur="500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49" dur="500"/>
                                            <p:tgtEl>
                                              <p:spTgt spid="3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2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3" dur="5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4" dur="5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5" presetID="53" presetClass="exit" presetSubtype="32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56" dur="500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7" dur="500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58" dur="500"/>
                                            <p:tgtEl>
                                              <p:spTgt spid="3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0" presetID="2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2" dur="5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3" dur="5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4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65" dur="500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6" dur="500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67" dur="500"/>
                                            <p:tgtEl>
                                              <p:spTgt spid="3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9" presetID="2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1" dur="5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2" dur="5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3" presetID="53" presetClass="exit" presetSubtype="32" repeatCount="indefinite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74" dur="500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5" dur="500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76" dur="500"/>
                                            <p:tgtEl>
                                              <p:spTgt spid="3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8" presetID="2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0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1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2" presetID="53" presetClass="exit" presetSubtype="32" repeatCount="indefinite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83" dur="500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4" dur="500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85" dur="500"/>
                                            <p:tgtEl>
                                              <p:spTgt spid="3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23" presetClass="entr" presetSubtype="16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9" dur="5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0" dur="5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1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92" dur="500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3" dur="500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94" dur="500"/>
                                            <p:tgtEl>
                                              <p:spTgt spid="3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2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8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9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0" presetID="53" presetClass="exit" presetSubtype="32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01" dur="500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2" dur="500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03" dur="500"/>
                                            <p:tgtEl>
                                              <p:spTgt spid="3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7" dur="500" fill="hold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8" dur="500" fill="hold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9" presetID="53" presetClass="exit" presetSubtype="32" repeatCount="indefinite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0" dur="500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500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12" dur="5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4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6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7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8" presetID="53" presetClass="exit" presetSubtype="32" repeatCount="indefinite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9" dur="500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0" dur="500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21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3" presetID="22" presetClass="exit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24" dur="2400"/>
                                            <p:tgtEl>
                                              <p:spTgt spid="3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5" dur="1" fill="hold">
                                              <p:stCondLst>
                                                <p:cond delay="2399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6" presetID="10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8" dur="500"/>
                                            <p:tgtEl>
                                              <p:spTgt spid="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9" presetID="2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1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2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3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34" dur="500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5" dur="500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36" dur="500"/>
                                            <p:tgtEl>
                                              <p:spTgt spid="3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8" presetID="2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0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1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2" presetID="53" presetClass="exit" presetSubtype="32" repeatCount="indefinite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43" dur="5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4" dur="5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45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7" presetID="2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9" dur="5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0" dur="5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1" presetID="53" presetClass="exit" presetSubtype="32" repeatCount="indefinite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52" dur="500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3" dur="500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54" dur="500"/>
                                            <p:tgtEl>
                                              <p:spTgt spid="3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6" presetID="2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5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8" dur="5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9" dur="5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0" presetID="53" presetClass="exit" presetSubtype="32" repeatCount="indefinite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61" dur="500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2" dur="500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63" dur="500"/>
                                            <p:tgtEl>
                                              <p:spTgt spid="3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5" presetID="2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5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7" dur="500" fill="hold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8" dur="500" fill="hold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9" presetID="53" presetClass="exit" presetSubtype="32" repeatCount="indefinite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0" dur="500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1" dur="500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72" dur="500"/>
                                            <p:tgtEl>
                                              <p:spTgt spid="3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2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5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6" dur="5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7" dur="5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8" presetID="53" presetClass="exit" presetSubtype="32" repeatCount="indefinite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9" dur="500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0" dur="500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81" dur="500"/>
                                            <p:tgtEl>
                                              <p:spTgt spid="3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5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5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53" presetClass="exit" presetSubtype="32" repeatCount="indefinite" fill="hold" grpId="1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88" dur="500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9" dur="500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90" dur="500"/>
                                            <p:tgtEl>
                                              <p:spTgt spid="3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2" presetID="23" presetClass="entr" presetSubtype="16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4" dur="5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5" dur="5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6" presetID="53" presetClass="exit" presetSubtype="32" repeatCount="indefinite" fill="hold" grpId="1" nodeType="withEffect">
                                      <p:stCondLst>
                                        <p:cond delay="7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97" dur="500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8" dur="500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99" dur="500"/>
                                            <p:tgtEl>
                                              <p:spTgt spid="3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1" presetID="23" presetClass="entr" presetSubtype="16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6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3" dur="5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4" dur="5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5" presetID="53" presetClass="exit" presetSubtype="32" repeatCount="indefinite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06" dur="500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7" dur="500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08" dur="500"/>
                                            <p:tgtEl>
                                              <p:spTgt spid="3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0" presetID="23" presetClass="entr" presetSubtype="16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6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2" dur="5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3" dur="5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4" presetID="53" presetClass="exit" presetSubtype="32" repeatCount="indefinite" fill="hold" grpId="1" nodeType="withEffect">
                                      <p:stCondLst>
                                        <p:cond delay="8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15" dur="500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6" dur="500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17" dur="500"/>
                                            <p:tgtEl>
                                              <p:spTgt spid="3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9" presetID="23" presetClass="entr" presetSubtype="16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1" dur="5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2" dur="5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3" presetID="53" presetClass="exit" presetSubtype="32" repeatCount="indefinite" fill="hold" grpId="1" nodeType="withEffect">
                                      <p:stCondLst>
                                        <p:cond delay="9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24" dur="500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5" dur="500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26" dur="500"/>
                                            <p:tgtEl>
                                              <p:spTgt spid="3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8" presetID="23" presetClass="entr" presetSubtype="16" fill="hold" grpId="0" nodeType="withEffect">
                                      <p:stCondLst>
                                        <p:cond delay="9800"/>
                                      </p:stCondLst>
                                      <p:childTnLst>
                                        <p:set>
                                          <p:cBhvr>
                                            <p:cTn id="6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0" dur="5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1" dur="5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2" presetID="53" presetClass="exit" presetSubtype="32" repeatCount="indefinite" fill="hold" grpId="1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33" dur="500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4" dur="500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35" dur="500"/>
                                            <p:tgtEl>
                                              <p:spTgt spid="3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7" presetID="23" presetClass="entr" presetSubtype="16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6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9" dur="5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0" dur="5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1" presetID="53" presetClass="exit" presetSubtype="32" repeatCount="indefinite" fill="hold" grpId="1" nodeType="withEffect">
                                      <p:stCondLst>
                                        <p:cond delay="10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42" dur="500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3" dur="500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44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6" fill="hold">
                          <p:stCondLst>
                            <p:cond delay="indefinite"/>
                          </p:stCondLst>
                          <p:childTnLst>
                            <p:par>
                              <p:cTn id="6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0" dur="5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1" dur="5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4" dur="500" fill="hold"/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5" dur="500" fill="hold"/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8" dur="500" fill="hold"/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9" dur="500" fill="hold"/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0" fill="hold">
                          <p:stCondLst>
                            <p:cond delay="indefinite"/>
                          </p:stCondLst>
                          <p:childTnLst>
                            <p:par>
                              <p:cTn id="6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4" dur="500" fill="hold"/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5" dur="500" fill="hold"/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6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8" dur="500" fill="hold"/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9" dur="500" fill="hold"/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0" fill="hold">
                          <p:stCondLst>
                            <p:cond delay="indefinite"/>
                          </p:stCondLst>
                          <p:childTnLst>
                            <p:par>
                              <p:cTn id="6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4" dur="500" fill="hold"/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5" dur="500" fill="hold"/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8" dur="5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9" dur="5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0" fill="hold">
                          <p:stCondLst>
                            <p:cond delay="indefinite"/>
                          </p:stCondLst>
                          <p:childTnLst>
                            <p:par>
                              <p:cTn id="6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4" dur="500" fill="hold"/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5" dur="500" fill="hold"/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6" fill="hold">
                          <p:stCondLst>
                            <p:cond delay="indefinite"/>
                          </p:stCondLst>
                          <p:childTnLst>
                            <p:par>
                              <p:cTn id="6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0" dur="500" fill="hold"/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1" dur="500" fill="hold"/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4" dur="500" fill="hold"/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5" dur="500" fill="hold"/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6" fill="hold">
                          <p:stCondLst>
                            <p:cond delay="indefinite"/>
                          </p:stCondLst>
                          <p:childTnLst>
                            <p:par>
                              <p:cTn id="6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0" dur="500" fill="hold"/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1" dur="500" fill="hold"/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2" fill="hold">
                          <p:stCondLst>
                            <p:cond delay="indefinite"/>
                          </p:stCondLst>
                          <p:childTnLst>
                            <p:par>
                              <p:cTn id="7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6" dur="500" fill="hold"/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7" dur="500" fill="hold"/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8" fill="hold">
                          <p:stCondLst>
                            <p:cond delay="indefinite"/>
                          </p:stCondLst>
                          <p:childTnLst>
                            <p:par>
                              <p:cTn id="7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4" fill="hold">
                          <p:stCondLst>
                            <p:cond delay="indefinite"/>
                          </p:stCondLst>
                          <p:childTnLst>
                            <p:par>
                              <p:cTn id="7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0" fill="hold">
                          <p:stCondLst>
                            <p:cond delay="indefinite"/>
                          </p:stCondLst>
                          <p:childTnLst>
                            <p:par>
                              <p:cTn id="7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6" grpId="0" animBg="1"/>
          <p:bldP spid="291" grpId="0" animBg="1"/>
          <p:bldP spid="293" grpId="0" animBg="1"/>
          <p:bldP spid="294" grpId="0" animBg="1"/>
          <p:bldP spid="295" grpId="0" animBg="1"/>
          <p:bldP spid="13" grpId="0" animBg="1"/>
          <p:bldP spid="296" grpId="0" animBg="1"/>
          <p:bldP spid="154" grpId="0" animBg="1"/>
          <p:bldP spid="144" grpId="0" animBg="1"/>
          <p:bldP spid="145" grpId="0" animBg="1"/>
          <p:bldP spid="146" grpId="0" animBg="1"/>
          <p:bldP spid="199" grpId="0" animBg="1"/>
          <p:bldP spid="203" grpId="0" animBg="1"/>
          <p:bldP spid="204" grpId="0" animBg="1"/>
          <p:bldP spid="205" grpId="0" animBg="1"/>
          <p:bldP spid="195" grpId="0" animBg="1"/>
          <p:bldP spid="196" grpId="0" animBg="1"/>
          <p:bldP spid="247" grpId="0" animBg="1"/>
          <p:bldP spid="250" grpId="0" animBg="1"/>
          <p:bldP spid="530" grpId="0" animBg="1"/>
          <p:bldP spid="530" grpId="1" animBg="1"/>
          <p:bldP spid="300" grpId="0" animBg="1"/>
          <p:bldP spid="300" grpId="1" animBg="1"/>
          <p:bldP spid="300" grpId="2" animBg="1"/>
          <p:bldP spid="2" grpId="0" animBg="1"/>
          <p:bldP spid="2" grpId="1" animBg="1"/>
          <p:bldP spid="2" grpId="2" animBg="1"/>
          <p:bldP spid="214" grpId="0" animBg="1"/>
          <p:bldP spid="214" grpId="1" animBg="1"/>
          <p:bldP spid="215" grpId="0"/>
          <p:bldP spid="215" grpId="1"/>
          <p:bldP spid="218" grpId="0" animBg="1"/>
          <p:bldP spid="219" grpId="0"/>
          <p:bldP spid="233" grpId="0" animBg="1"/>
          <p:bldP spid="233" grpId="1" animBg="1"/>
          <p:bldP spid="313" grpId="0" animBg="1"/>
          <p:bldP spid="313" grpId="1" animBg="1"/>
          <p:bldP spid="314" grpId="0" animBg="1"/>
          <p:bldP spid="314" grpId="1" animBg="1"/>
          <p:bldP spid="315" grpId="0" animBg="1"/>
          <p:bldP spid="315" grpId="1" animBg="1"/>
          <p:bldP spid="316" grpId="0" animBg="1"/>
          <p:bldP spid="316" grpId="1" animBg="1"/>
          <p:bldP spid="317" grpId="0" animBg="1"/>
          <p:bldP spid="317" grpId="1" animBg="1"/>
          <p:bldP spid="318" grpId="0" animBg="1"/>
          <p:bldP spid="318" grpId="1" animBg="1"/>
          <p:bldP spid="319" grpId="0" animBg="1"/>
          <p:bldP spid="319" grpId="1" animBg="1"/>
          <p:bldP spid="320" grpId="0" animBg="1"/>
          <p:bldP spid="320" grpId="1" animBg="1"/>
          <p:bldP spid="321" grpId="0" animBg="1"/>
          <p:bldP spid="321" grpId="1" animBg="1"/>
          <p:bldP spid="322" grpId="0" animBg="1"/>
          <p:bldP spid="322" grpId="1" animBg="1"/>
          <p:bldP spid="323" grpId="0" animBg="1"/>
          <p:bldP spid="323" grpId="1" animBg="1"/>
          <p:bldP spid="324" grpId="0" animBg="1"/>
          <p:bldP spid="324" grpId="1" animBg="1"/>
          <p:bldP spid="325" grpId="0" animBg="1"/>
          <p:bldP spid="325" grpId="1" animBg="1"/>
          <p:bldP spid="326" grpId="0" animBg="1"/>
          <p:bldP spid="326" grpId="1" animBg="1"/>
          <p:bldP spid="327" grpId="0" animBg="1"/>
          <p:bldP spid="327" grpId="1" animBg="1"/>
          <p:bldP spid="328" grpId="0" animBg="1"/>
          <p:bldP spid="328" grpId="1" animBg="1"/>
          <p:bldP spid="329" grpId="0" animBg="1"/>
          <p:bldP spid="329" grpId="1" animBg="1"/>
          <p:bldP spid="330" grpId="0" animBg="1"/>
          <p:bldP spid="330" grpId="1" animBg="1"/>
          <p:bldP spid="331" grpId="0" animBg="1"/>
          <p:bldP spid="331" grpId="1" animBg="1"/>
          <p:bldP spid="332" grpId="0" animBg="1"/>
          <p:bldP spid="332" grpId="1" animBg="1"/>
          <p:bldP spid="333" grpId="0" animBg="1"/>
          <p:bldP spid="333" grpId="1" animBg="1"/>
          <p:bldP spid="334" grpId="0" animBg="1"/>
          <p:bldP spid="334" grpId="1" animBg="1"/>
          <p:bldP spid="337" grpId="0" animBg="1"/>
          <p:bldP spid="341" grpId="0" animBg="1"/>
          <p:bldP spid="342" grpId="0" animBg="1"/>
          <p:bldP spid="342" grpId="1" animBg="1"/>
          <p:bldP spid="343" grpId="0" animBg="1"/>
          <p:bldP spid="343" grpId="1" animBg="1"/>
          <p:bldP spid="344" grpId="0" animBg="1"/>
          <p:bldP spid="344" grpId="1" animBg="1"/>
          <p:bldP spid="345" grpId="0" animBg="1"/>
          <p:bldP spid="345" grpId="1" animBg="1"/>
          <p:bldP spid="346" grpId="0" animBg="1"/>
          <p:bldP spid="346" grpId="1" animBg="1"/>
          <p:bldP spid="347" grpId="0" animBg="1"/>
          <p:bldP spid="347" grpId="1" animBg="1"/>
          <p:bldP spid="348" grpId="0" animBg="1"/>
          <p:bldP spid="348" grpId="1" animBg="1"/>
          <p:bldP spid="349" grpId="0" animBg="1"/>
          <p:bldP spid="349" grpId="1" animBg="1"/>
          <p:bldP spid="350" grpId="0" animBg="1"/>
          <p:bldP spid="350" grpId="1" animBg="1"/>
          <p:bldP spid="351" grpId="0" animBg="1"/>
          <p:bldP spid="351" grpId="1" animBg="1"/>
          <p:bldP spid="352" grpId="0" animBg="1"/>
          <p:bldP spid="352" grpId="1" animBg="1"/>
          <p:bldP spid="353" grpId="0" animBg="1"/>
          <p:bldP spid="353" grpId="1" animBg="1"/>
          <p:bldP spid="354" grpId="0" animBg="1"/>
          <p:bldP spid="354" grpId="1" animBg="1"/>
          <p:bldP spid="355" grpId="0" animBg="1"/>
          <p:bldP spid="355" grpId="1" animBg="1"/>
          <p:bldP spid="356" grpId="0" animBg="1"/>
          <p:bldP spid="356" grpId="1" animBg="1"/>
          <p:bldP spid="357" grpId="0" animBg="1"/>
          <p:bldP spid="357" grpId="1" animBg="1"/>
          <p:bldP spid="358" grpId="0" animBg="1"/>
          <p:bldP spid="358" grpId="1" animBg="1"/>
          <p:bldP spid="359" grpId="0" animBg="1"/>
          <p:bldP spid="359" grpId="1" animBg="1"/>
          <p:bldP spid="360" grpId="0" animBg="1"/>
          <p:bldP spid="360" grpId="1" animBg="1"/>
          <p:bldP spid="361" grpId="0" animBg="1"/>
          <p:bldP spid="361" grpId="1" animBg="1"/>
          <p:bldP spid="362" grpId="0" animBg="1"/>
          <p:bldP spid="362" grpId="1" animBg="1"/>
          <p:bldP spid="363" grpId="0" animBg="1"/>
          <p:bldP spid="363" grpId="1" animBg="1"/>
          <p:bldP spid="364" grpId="0" animBg="1"/>
          <p:bldP spid="364" grpId="1" animBg="1"/>
          <p:bldP spid="365" grpId="0" animBg="1"/>
          <p:bldP spid="365" grpId="1" animBg="1"/>
          <p:bldP spid="366" grpId="0"/>
          <p:bldP spid="366" grpId="1"/>
          <p:bldP spid="367" grpId="0" animBg="1"/>
          <p:bldP spid="367" grpId="1" animBg="1"/>
          <p:bldP spid="368" grpId="0"/>
          <p:bldP spid="368" grpId="1"/>
          <p:bldP spid="369" grpId="0" animBg="1"/>
          <p:bldP spid="369" grpId="1" animBg="1"/>
          <p:bldP spid="370" grpId="0"/>
          <p:bldP spid="370" grpId="1"/>
          <p:bldP spid="371" grpId="0"/>
          <p:bldP spid="371" grpId="1"/>
          <p:bldP spid="372" grpId="0"/>
          <p:bldP spid="372" grpId="1"/>
          <p:bldP spid="373" grpId="0"/>
          <p:bldP spid="373" grpId="1"/>
          <p:bldP spid="374" grpId="0"/>
          <p:bldP spid="374" grpId="1"/>
          <p:bldP spid="376" grpId="0"/>
          <p:bldP spid="376" grpId="1"/>
          <p:bldP spid="377" grpId="0"/>
          <p:bldP spid="377" grpId="1"/>
          <p:bldP spid="378" grpId="0"/>
          <p:bldP spid="378" grpId="1"/>
          <p:bldP spid="379" grpId="0"/>
          <p:bldP spid="379" grpId="1"/>
          <p:bldP spid="380" grpId="0"/>
          <p:bldP spid="380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5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400"/>
                                            <p:tgtEl>
                                              <p:spTgt spid="4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87" dur="500" fill="hold"/>
                                            <p:tgtEl>
                                              <p:spTgt spid="4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400"/>
                                            <p:tgtEl>
                                              <p:spTgt spid="4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94" dur="5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400"/>
                                            <p:tgtEl>
                                              <p:spTgt spid="3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1.23457E-6 L 0.03229 -0.00154 " pathEditMode="relative" rAng="0" ptsTypes="AA">
                                          <p:cBhvr>
                                            <p:cTn id="101" dur="500" fill="hold"/>
                                            <p:tgtEl>
                                              <p:spTgt spid="3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400"/>
                                            <p:tgtEl>
                                              <p:spTgt spid="4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108" dur="50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3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3941 -0.00031 L 3.33333E-6 -1.85185E-6 " pathEditMode="relative" rAng="0" ptsTypes="AA">
                                          <p:cBhvr>
                                            <p:cTn id="115" dur="500" spd="-10000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62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400"/>
                                            <p:tgtEl>
                                              <p:spTgt spid="4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122" dur="500" fill="hold"/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4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4.93827E-7 L 0.03837 0.00031 " pathEditMode="relative" ptsTypes="AA">
                                          <p:cBhvr>
                                            <p:cTn id="129" dur="500" spd="-10000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3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0" presetClass="path" presetSubtype="0" accel="50000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0.00781 3.59283E-6 L 0.03316 0.00031 " pathEditMode="relative" rAng="0" ptsTypes="AA">
                                          <p:cBhvr>
                                            <p:cTn id="136" dur="500" spd="-100000" fill="hold"/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22" presetClass="entr" presetSubtype="4" fill="hold" grpId="2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9" dur="7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4" dur="25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5" fill="hold">
                          <p:stCondLst>
                            <p:cond delay="indefinite"/>
                          </p:stCondLst>
                          <p:childTnLst>
                            <p:par>
                              <p:cTn id="1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7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05 4.5679E-6 L -0.00017 -0.6426 L 0.25782 -0.64013 L 0.25469 -0.35433 " pathEditMode="relative" rAng="0" ptsTypes="AAAA">
                                          <p:cBhvr>
                                            <p:cTn id="168" dur="20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78" y="-3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17 1.85185E-6 L -0.00105 -0.64259 L 0.25695 -0.63951 L 0.25504 -0.3463 " pathEditMode="relative" rAng="0" ptsTypes="AAAA">
                                          <p:cBhvr>
                                            <p:cTn id="170" dur="2000" fill="hold"/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778" y="-321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3" presetID="0" presetClass="path" presetSubtype="0" repeatCount="3000" fill="hold" grpId="1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0 0 L 0.00017 0.27901 " pathEditMode="relative" ptsTypes="AA">
                                          <p:cBhvr>
                                            <p:cTn id="174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22" presetClass="exit" presetSubtype="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76" dur="36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3599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8" presetID="1" presetClass="exit" presetSubtype="0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xit" presetSubtype="0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1" presetClass="exit" presetSubtype="0" fill="hold" grpId="2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" presetClass="exit" presetSubtype="0" fill="hold" nodeType="withEffect">
                                      <p:stCondLst>
                                        <p:cond delay="770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6" fill="hold">
                          <p:stCondLst>
                            <p:cond delay="indefinite"/>
                          </p:stCondLst>
                          <p:childTnLst>
                            <p:par>
                              <p:cTn id="1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0" dur="500"/>
                                            <p:tgtEl>
                                              <p:spTgt spid="3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1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4" dur="500" fill="hold"/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5" fill="hold">
                          <p:stCondLst>
                            <p:cond delay="indefinite"/>
                          </p:stCondLst>
                          <p:childTnLst>
                            <p:par>
                              <p:cTn id="1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9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23" presetClass="entr" presetSubtype="28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4" fill="hold">
                          <p:stCondLst>
                            <p:cond delay="indefinite"/>
                          </p:stCondLst>
                          <p:childTnLst>
                            <p:par>
                              <p:cTn id="2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6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9" dur="500" fill="hold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0" presetID="53" presetClass="exit" presetSubtype="32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21" dur="500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2" dur="500"/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23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9" presetID="53" presetClass="exit" presetSubtype="32" repeatCount="indefinite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0" dur="500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1" dur="500"/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32" dur="500"/>
                                            <p:tgtEl>
                                              <p:spTgt spid="3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4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6" dur="400"/>
                                            <p:tgtEl>
                                              <p:spTgt spid="3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7" presetID="0" presetClass="path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3.61111E-6 -1.23457E-6 L 0.03229 -0.00154 " pathEditMode="relative" rAng="0" ptsTypes="AA">
                                          <p:cBhvr>
                                            <p:cTn id="238" dur="500" fill="hold"/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9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4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0" presetClass="path" presetSubtype="0" accel="50000" decel="50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-0.00781 3.59283E-6 L 0.03316 0.00031 " pathEditMode="relative" rAng="0" ptsTypes="AA">
                                          <p:cBhvr>
                                            <p:cTn id="243" dur="500" spd="-100000" fill="hold"/>
                                            <p:tgtEl>
                                              <p:spTgt spid="4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4" presetID="2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6" dur="5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7" dur="500" fill="hold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8" presetID="53" presetClass="exit" presetSubtype="32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9" dur="500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0" dur="500"/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1" dur="5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2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5" dur="5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6" dur="500" fill="hold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7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58" dur="5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9" dur="500"/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0" dur="500"/>
                                            <p:tgtEl>
                                              <p:spTgt spid="3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2" presetID="2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6" presetID="53" presetClass="exit" presetSubtype="32" repeatCount="indefinite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67" dur="500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8" dur="500"/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69" dur="500"/>
                                            <p:tgtEl>
                                              <p:spTgt spid="3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2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3" dur="5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5" presetID="53" presetClass="exit" presetSubtype="32" repeatCount="indefinite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76" dur="500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7" dur="500"/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78" dur="500"/>
                                            <p:tgtEl>
                                              <p:spTgt spid="3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0" presetID="23" presetClass="entr" presetSubtype="16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2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3" dur="500" fill="hold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4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85" dur="500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6" dur="500"/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87" dur="500"/>
                                            <p:tgtEl>
                                              <p:spTgt spid="3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9" presetID="2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1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2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3" presetID="53" presetClass="exit" presetSubtype="32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94" dur="500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96" dur="5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1" dur="500" fill="hold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2" presetID="53" presetClass="exit" presetSubtype="32" repeatCount="indefinite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03" dur="500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4" dur="500"/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05" dur="500"/>
                                            <p:tgtEl>
                                              <p:spTgt spid="3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1" presetID="53" presetClass="exit" presetSubtype="32" repeatCount="indefinite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12" dur="500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3" dur="500"/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14" dur="500"/>
                                            <p:tgtEl>
                                              <p:spTgt spid="3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6" presetID="2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8" dur="5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9" dur="500" fill="hold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0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21" dur="500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2" dur="500"/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23" dur="500"/>
                                            <p:tgtEl>
                                              <p:spTgt spid="3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5" presetID="2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7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8" dur="500" fill="hold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9" presetID="53" presetClass="exit" presetSubtype="32" repeatCount="indefinite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0" dur="500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1" dur="500"/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32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4" presetID="2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6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7" dur="500" fill="hold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8" presetID="53" presetClass="exit" presetSubtype="32" repeatCount="indefinite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39" dur="5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0" dur="500"/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41" dur="500"/>
                                            <p:tgtEl>
                                              <p:spTgt spid="3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3" presetID="2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3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5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6" dur="500" fill="hold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7" presetID="53" presetClass="exit" presetSubtype="32" repeatCount="indefinite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48" dur="5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9" dur="500"/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0" dur="500"/>
                                            <p:tgtEl>
                                              <p:spTgt spid="3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2" presetID="2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4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5" dur="500" fill="hold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6" presetID="53" presetClass="exit" presetSubtype="32" repeatCount="indefinite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57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8" dur="500"/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59" dur="500"/>
                                            <p:tgtEl>
                                              <p:spTgt spid="3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1" presetID="2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3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4" dur="500" fill="hold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5" presetID="53" presetClass="exit" presetSubtype="32" repeatCount="indefinite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66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7" dur="500"/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68" dur="500"/>
                                            <p:tgtEl>
                                              <p:spTgt spid="3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0" presetID="2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3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2" dur="50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3" dur="500" fill="hold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4" presetID="53" presetClass="exit" presetSubtype="32" repeatCount="indefinite" fill="hold" grpId="1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75" dur="5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6" dur="500"/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77" dur="500"/>
                                            <p:tgtEl>
                                              <p:spTgt spid="3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9" presetID="23" presetClass="entr" presetSubtype="16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1" dur="5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2" dur="500" fill="hold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3" presetID="53" presetClass="exit" presetSubtype="32" repeatCount="indefinite" fill="hold" grpId="1" nodeType="withEffect">
                                      <p:stCondLst>
                                        <p:cond delay="7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4" dur="5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5" dur="500"/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86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23" presetClass="entr" presetSubtype="16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0" dur="5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1" dur="500" fill="hold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2" presetID="53" presetClass="exit" presetSubtype="32" repeatCount="indefinite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93" dur="5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4" dur="500"/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395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7" presetID="23" presetClass="entr" presetSubtype="16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9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0" dur="500" fill="hold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1" presetID="53" presetClass="exit" presetSubtype="32" repeatCount="indefinite" fill="hold" grpId="1" nodeType="withEffect">
                                      <p:stCondLst>
                                        <p:cond delay="8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02" dur="5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3" dur="500"/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04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6" presetID="23" presetClass="entr" presetSubtype="16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4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8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9" dur="500" fill="hold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0" presetID="53" presetClass="exit" presetSubtype="32" repeatCount="indefinite" fill="hold" grpId="1" nodeType="withEffect">
                                      <p:stCondLst>
                                        <p:cond delay="9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11" dur="500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2" dur="500"/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13" dur="500"/>
                                            <p:tgtEl>
                                              <p:spTgt spid="3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23" presetClass="entr" presetSubtype="16" fill="hold" grpId="0" nodeType="withEffect">
                                      <p:stCondLst>
                                        <p:cond delay="980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7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8" dur="500" fill="hold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9" presetID="53" presetClass="exit" presetSubtype="32" repeatCount="indefinite" fill="hold" grpId="1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20" dur="500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1" dur="500"/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2" dur="500"/>
                                            <p:tgtEl>
                                              <p:spTgt spid="3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4" presetID="23" presetClass="entr" presetSubtype="16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4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6" dur="5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7" dur="500" fill="hold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8" presetID="53" presetClass="exit" presetSubtype="32" repeatCount="indefinite" fill="hold" grpId="1" nodeType="withEffect">
                                      <p:stCondLst>
                                        <p:cond delay="10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29" dur="500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0" dur="500"/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31" dur="5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5" dur="5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6" dur="500" fill="hold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7" presetID="53" presetClass="exit" presetSubtype="32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38" dur="500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9" dur="500"/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40" dur="500"/>
                                            <p:tgtEl>
                                              <p:spTgt spid="3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2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4" dur="5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5" dur="500" fill="hold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6" presetID="53" presetClass="exit" presetSubtype="32" repeatCount="indefinite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47" dur="500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8" dur="500"/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49" dur="500"/>
                                            <p:tgtEl>
                                              <p:spTgt spid="3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23" presetClass="entr" presetSubtype="16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3" dur="5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4" dur="500" fill="hold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5" presetID="53" presetClass="exit" presetSubtype="32" repeatCount="indefinite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56" dur="500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7" dur="500"/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58" dur="500"/>
                                            <p:tgtEl>
                                              <p:spTgt spid="36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0" presetID="23" presetClass="entr" presetSubtype="16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2" dur="5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3" dur="500" fill="hold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4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65" dur="500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6" dur="500"/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67" dur="500"/>
                                            <p:tgtEl>
                                              <p:spTgt spid="3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9" presetID="2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1" dur="5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2" dur="500" fill="hold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3" presetID="53" presetClass="exit" presetSubtype="32" repeatCount="indefinite" fill="hold" grpId="1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74" dur="500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5" dur="500"/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76" dur="500"/>
                                            <p:tgtEl>
                                              <p:spTgt spid="3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8" presetID="2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0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1" dur="500" fill="hold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2" presetID="53" presetClass="exit" presetSubtype="32" repeatCount="indefinite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83" dur="500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4" dur="500"/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85" dur="500"/>
                                            <p:tgtEl>
                                              <p:spTgt spid="3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7" presetID="23" presetClass="entr" presetSubtype="16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9" dur="5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0" dur="500" fill="hold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1" presetID="53" presetClass="exit" presetSubtype="32" repeatCount="indefinite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92" dur="500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3" dur="500"/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94" dur="500"/>
                                            <p:tgtEl>
                                              <p:spTgt spid="3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6" presetID="2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8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9" dur="500" fill="hold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0" presetID="53" presetClass="exit" presetSubtype="32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01" dur="500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2" dur="500"/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03" dur="500"/>
                                            <p:tgtEl>
                                              <p:spTgt spid="3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5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7" dur="500" fill="hold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8" dur="500" fill="hold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9" presetID="53" presetClass="exit" presetSubtype="32" repeatCount="indefinite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0" dur="500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1" dur="500"/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12" dur="500"/>
                                            <p:tgtEl>
                                              <p:spTgt spid="3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4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6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7" dur="500" fill="hold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8" presetID="53" presetClass="exit" presetSubtype="32" repeatCount="indefinite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9" dur="500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0" dur="500"/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21" dur="500"/>
                                            <p:tgtEl>
                                              <p:spTgt spid="3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3" presetID="22" presetClass="exit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24" dur="2400"/>
                                            <p:tgtEl>
                                              <p:spTgt spid="3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5" dur="1" fill="hold">
                                              <p:stCondLst>
                                                <p:cond delay="2399"/>
                                              </p:stCondLst>
                                            </p:cTn>
                                            <p:tgtEl>
                                              <p:spTgt spid="3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6" presetID="10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8" dur="500"/>
                                            <p:tgtEl>
                                              <p:spTgt spid="3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9" presetID="23" presetClass="entr" presetSubtype="16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1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2" dur="500" fill="hold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3" presetID="53" presetClass="exit" presetSubtype="32" repeatCount="indefinite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34" dur="500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5" dur="500"/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36" dur="500"/>
                                            <p:tgtEl>
                                              <p:spTgt spid="3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8" presetID="23" presetClass="entr" presetSubtype="16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0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1" dur="500" fill="hold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2" presetID="53" presetClass="exit" presetSubtype="32" repeatCount="indefinite" fill="hold" grpId="1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43" dur="5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4" dur="500"/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45" dur="500"/>
                                            <p:tgtEl>
                                              <p:spTgt spid="3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7" presetID="23" presetClass="entr" presetSubtype="16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5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9" dur="5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0" dur="500" fill="hold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1" presetID="53" presetClass="exit" presetSubtype="32" repeatCount="indefinite" fill="hold" grpId="1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52" dur="500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3" dur="500"/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54" dur="500"/>
                                            <p:tgtEl>
                                              <p:spTgt spid="3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6" presetID="23" presetClass="entr" presetSubtype="16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5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8" dur="5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9" dur="500" fill="hold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0" presetID="53" presetClass="exit" presetSubtype="32" repeatCount="indefinite" fill="hold" grpId="1" nodeType="withEffect">
                                      <p:stCondLst>
                                        <p:cond delay="47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61" dur="500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2" dur="500"/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63" dur="500"/>
                                            <p:tgtEl>
                                              <p:spTgt spid="3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5" presetID="23" presetClass="entr" presetSubtype="16" fill="hold" grpId="0" nodeType="withEffect">
                                      <p:stCondLst>
                                        <p:cond delay="4800"/>
                                      </p:stCondLst>
                                      <p:childTnLst>
                                        <p:set>
                                          <p:cBhvr>
                                            <p:cTn id="5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7" dur="500" fill="hold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8" dur="500" fill="hold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9" presetID="53" presetClass="exit" presetSubtype="32" repeatCount="indefinite" fill="hold" grpId="1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0" dur="500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1" dur="500"/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72" dur="500"/>
                                            <p:tgtEl>
                                              <p:spTgt spid="3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4" presetID="23" presetClass="entr" presetSubtype="16" fill="hold" grpId="0" nodeType="withEffect">
                                      <p:stCondLst>
                                        <p:cond delay="5200"/>
                                      </p:stCondLst>
                                      <p:childTnLst>
                                        <p:set>
                                          <p:cBhvr>
                                            <p:cTn id="5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6" dur="5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7" dur="500" fill="hold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8" presetID="53" presetClass="exit" presetSubtype="32" repeatCount="indefinite" fill="hold" grpId="1" nodeType="withEffect">
                                      <p:stCondLst>
                                        <p:cond delay="55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9" dur="500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0" dur="500"/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81" dur="500"/>
                                            <p:tgtEl>
                                              <p:spTgt spid="3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3" presetID="23" presetClass="entr" presetSubtype="16" fill="hold" grpId="0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5" dur="5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6" dur="500" fill="hold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7" presetID="53" presetClass="exit" presetSubtype="32" repeatCount="indefinite" fill="hold" grpId="1" nodeType="withEffect">
                                      <p:stCondLst>
                                        <p:cond delay="6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88" dur="500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9" dur="500"/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90" dur="500"/>
                                            <p:tgtEl>
                                              <p:spTgt spid="3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2" presetID="23" presetClass="entr" presetSubtype="16" fill="hold" grpId="0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4" dur="5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5" dur="500" fill="hold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6" presetID="53" presetClass="exit" presetSubtype="32" repeatCount="indefinite" fill="hold" grpId="1" nodeType="withEffect">
                                      <p:stCondLst>
                                        <p:cond delay="7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97" dur="500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8" dur="500"/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99" dur="500"/>
                                            <p:tgtEl>
                                              <p:spTgt spid="3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1" presetID="23" presetClass="entr" presetSubtype="16" fill="hold" grpId="0" nodeType="withEffect">
                                      <p:stCondLst>
                                        <p:cond delay="8000"/>
                                      </p:stCondLst>
                                      <p:childTnLst>
                                        <p:set>
                                          <p:cBhvr>
                                            <p:cTn id="6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3" dur="5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4" dur="500" fill="hold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5" presetID="53" presetClass="exit" presetSubtype="32" repeatCount="indefinite" fill="hold" grpId="1" nodeType="withEffect">
                                      <p:stCondLst>
                                        <p:cond delay="8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06" dur="500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7" dur="500"/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08" dur="500"/>
                                            <p:tgtEl>
                                              <p:spTgt spid="3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0" presetID="23" presetClass="entr" presetSubtype="16" fill="hold" grpId="0" nodeType="withEffect">
                                      <p:stCondLst>
                                        <p:cond delay="8200"/>
                                      </p:stCondLst>
                                      <p:childTnLst>
                                        <p:set>
                                          <p:cBhvr>
                                            <p:cTn id="6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2" dur="5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3" dur="500" fill="hold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4" presetID="53" presetClass="exit" presetSubtype="32" repeatCount="indefinite" fill="hold" grpId="1" nodeType="withEffect">
                                      <p:stCondLst>
                                        <p:cond delay="86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15" dur="500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6" dur="500"/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17" dur="500"/>
                                            <p:tgtEl>
                                              <p:spTgt spid="3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9" presetID="23" presetClass="entr" presetSubtype="16" fill="hold" grpId="0" nodeType="withEffect">
                                      <p:stCondLst>
                                        <p:cond delay="9000"/>
                                      </p:stCondLst>
                                      <p:childTnLst>
                                        <p:set>
                                          <p:cBhvr>
                                            <p:cTn id="6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1" dur="5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2" dur="500" fill="hold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3" presetID="53" presetClass="exit" presetSubtype="32" repeatCount="indefinite" fill="hold" grpId="1" nodeType="withEffect">
                                      <p:stCondLst>
                                        <p:cond delay="93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24" dur="500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5" dur="500"/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26" dur="500"/>
                                            <p:tgtEl>
                                              <p:spTgt spid="3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8" presetID="23" presetClass="entr" presetSubtype="16" fill="hold" grpId="0" nodeType="withEffect">
                                      <p:stCondLst>
                                        <p:cond delay="9800"/>
                                      </p:stCondLst>
                                      <p:childTnLst>
                                        <p:set>
                                          <p:cBhvr>
                                            <p:cTn id="6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0" dur="5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1" dur="500" fill="hold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2" presetID="53" presetClass="exit" presetSubtype="32" repeatCount="indefinite" fill="hold" grpId="1" nodeType="withEffect">
                                      <p:stCondLst>
                                        <p:cond delay="101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33" dur="500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4" dur="500"/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35" dur="500"/>
                                            <p:tgtEl>
                                              <p:spTgt spid="3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7" presetID="23" presetClass="entr" presetSubtype="16" fill="hold" grpId="0" nodeType="withEffect">
                                      <p:stCondLst>
                                        <p:cond delay="10500"/>
                                      </p:stCondLst>
                                      <p:childTnLst>
                                        <p:set>
                                          <p:cBhvr>
                                            <p:cTn id="6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9" dur="5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0" dur="500" fill="hold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1" presetID="53" presetClass="exit" presetSubtype="32" repeatCount="indefinite" fill="hold" grpId="1" nodeType="withEffect">
                                      <p:stCondLst>
                                        <p:cond delay="108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42" dur="500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3" dur="500"/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44" dur="500"/>
                                            <p:tgtEl>
                                              <p:spTgt spid="3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6" fill="hold">
                          <p:stCondLst>
                            <p:cond delay="indefinite"/>
                          </p:stCondLst>
                          <p:childTnLst>
                            <p:par>
                              <p:cTn id="6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0" dur="5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1" dur="500" fill="hold"/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4" dur="500" fill="hold"/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5" dur="500" fill="hold"/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8" dur="500" fill="hold"/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9" dur="500" fill="hold"/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0" fill="hold">
                          <p:stCondLst>
                            <p:cond delay="indefinite"/>
                          </p:stCondLst>
                          <p:childTnLst>
                            <p:par>
                              <p:cTn id="6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4" dur="500" fill="hold"/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5" dur="500" fill="hold"/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6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8" dur="500" fill="hold"/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9" dur="500" fill="hold"/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0" fill="hold">
                          <p:stCondLst>
                            <p:cond delay="indefinite"/>
                          </p:stCondLst>
                          <p:childTnLst>
                            <p:par>
                              <p:cTn id="6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4" dur="500" fill="hold"/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5" dur="500" fill="hold"/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8" dur="5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9" dur="500" fill="hold"/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0" fill="hold">
                          <p:stCondLst>
                            <p:cond delay="indefinite"/>
                          </p:stCondLst>
                          <p:childTnLst>
                            <p:par>
                              <p:cTn id="6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4" dur="500" fill="hold"/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5" dur="500" fill="hold"/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6" fill="hold">
                          <p:stCondLst>
                            <p:cond delay="indefinite"/>
                          </p:stCondLst>
                          <p:childTnLst>
                            <p:par>
                              <p:cTn id="6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0" dur="500" fill="hold"/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1" dur="500" fill="hold"/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4" dur="500" fill="hold"/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5" dur="500" fill="hold"/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6" fill="hold">
                          <p:stCondLst>
                            <p:cond delay="indefinite"/>
                          </p:stCondLst>
                          <p:childTnLst>
                            <p:par>
                              <p:cTn id="6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0" dur="500" fill="hold"/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1" dur="500" fill="hold"/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2" fill="hold">
                          <p:stCondLst>
                            <p:cond delay="indefinite"/>
                          </p:stCondLst>
                          <p:childTnLst>
                            <p:par>
                              <p:cTn id="7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6" dur="500" fill="hold"/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7" dur="500" fill="hold"/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8" fill="hold">
                          <p:stCondLst>
                            <p:cond delay="indefinite"/>
                          </p:stCondLst>
                          <p:childTnLst>
                            <p:par>
                              <p:cTn id="7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4" fill="hold">
                          <p:stCondLst>
                            <p:cond delay="indefinite"/>
                          </p:stCondLst>
                          <p:childTnLst>
                            <p:par>
                              <p:cTn id="7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0" fill="hold">
                          <p:stCondLst>
                            <p:cond delay="indefinite"/>
                          </p:stCondLst>
                          <p:childTnLst>
                            <p:par>
                              <p:cTn id="7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2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8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6" grpId="0" animBg="1"/>
          <p:bldP spid="291" grpId="0" animBg="1"/>
          <p:bldP spid="293" grpId="0" animBg="1"/>
          <p:bldP spid="294" grpId="0" animBg="1"/>
          <p:bldP spid="295" grpId="0" animBg="1"/>
          <p:bldP spid="13" grpId="0" animBg="1"/>
          <p:bldP spid="296" grpId="0" animBg="1"/>
          <p:bldP spid="154" grpId="0" animBg="1"/>
          <p:bldP spid="144" grpId="0" animBg="1"/>
          <p:bldP spid="145" grpId="0" animBg="1"/>
          <p:bldP spid="146" grpId="0" animBg="1"/>
          <p:bldP spid="199" grpId="0" animBg="1"/>
          <p:bldP spid="203" grpId="0" animBg="1"/>
          <p:bldP spid="204" grpId="0" animBg="1"/>
          <p:bldP spid="205" grpId="0" animBg="1"/>
          <p:bldP spid="195" grpId="0" animBg="1"/>
          <p:bldP spid="196" grpId="0" animBg="1"/>
          <p:bldP spid="247" grpId="0" animBg="1"/>
          <p:bldP spid="250" grpId="0" animBg="1"/>
          <p:bldP spid="530" grpId="0" animBg="1"/>
          <p:bldP spid="530" grpId="2" animBg="1"/>
          <p:bldP spid="300" grpId="0" animBg="1"/>
          <p:bldP spid="300" grpId="1" animBg="1"/>
          <p:bldP spid="300" grpId="2" animBg="1"/>
          <p:bldP spid="2" grpId="0" animBg="1"/>
          <p:bldP spid="2" grpId="1" animBg="1"/>
          <p:bldP spid="2" grpId="2" animBg="1"/>
          <p:bldP spid="214" grpId="0" animBg="1"/>
          <p:bldP spid="214" grpId="1" animBg="1"/>
          <p:bldP spid="215" grpId="0"/>
          <p:bldP spid="215" grpId="1"/>
          <p:bldP spid="218" grpId="0" animBg="1"/>
          <p:bldP spid="219" grpId="0"/>
          <p:bldP spid="233" grpId="0" animBg="1"/>
          <p:bldP spid="233" grpId="1" animBg="1"/>
          <p:bldP spid="313" grpId="0" animBg="1"/>
          <p:bldP spid="313" grpId="1" animBg="1"/>
          <p:bldP spid="314" grpId="0" animBg="1"/>
          <p:bldP spid="314" grpId="1" animBg="1"/>
          <p:bldP spid="315" grpId="0" animBg="1"/>
          <p:bldP spid="315" grpId="1" animBg="1"/>
          <p:bldP spid="316" grpId="0" animBg="1"/>
          <p:bldP spid="316" grpId="1" animBg="1"/>
          <p:bldP spid="317" grpId="0" animBg="1"/>
          <p:bldP spid="317" grpId="1" animBg="1"/>
          <p:bldP spid="318" grpId="0" animBg="1"/>
          <p:bldP spid="318" grpId="1" animBg="1"/>
          <p:bldP spid="319" grpId="0" animBg="1"/>
          <p:bldP spid="319" grpId="1" animBg="1"/>
          <p:bldP spid="320" grpId="0" animBg="1"/>
          <p:bldP spid="320" grpId="1" animBg="1"/>
          <p:bldP spid="321" grpId="0" animBg="1"/>
          <p:bldP spid="321" grpId="1" animBg="1"/>
          <p:bldP spid="322" grpId="0" animBg="1"/>
          <p:bldP spid="322" grpId="1" animBg="1"/>
          <p:bldP spid="323" grpId="0" animBg="1"/>
          <p:bldP spid="323" grpId="1" animBg="1"/>
          <p:bldP spid="324" grpId="0" animBg="1"/>
          <p:bldP spid="324" grpId="1" animBg="1"/>
          <p:bldP spid="325" grpId="0" animBg="1"/>
          <p:bldP spid="325" grpId="1" animBg="1"/>
          <p:bldP spid="326" grpId="0" animBg="1"/>
          <p:bldP spid="326" grpId="1" animBg="1"/>
          <p:bldP spid="327" grpId="0" animBg="1"/>
          <p:bldP spid="327" grpId="1" animBg="1"/>
          <p:bldP spid="328" grpId="0" animBg="1"/>
          <p:bldP spid="328" grpId="1" animBg="1"/>
          <p:bldP spid="329" grpId="0" animBg="1"/>
          <p:bldP spid="329" grpId="1" animBg="1"/>
          <p:bldP spid="330" grpId="0" animBg="1"/>
          <p:bldP spid="330" grpId="1" animBg="1"/>
          <p:bldP spid="331" grpId="0" animBg="1"/>
          <p:bldP spid="331" grpId="1" animBg="1"/>
          <p:bldP spid="332" grpId="0" animBg="1"/>
          <p:bldP spid="332" grpId="1" animBg="1"/>
          <p:bldP spid="333" grpId="0" animBg="1"/>
          <p:bldP spid="333" grpId="1" animBg="1"/>
          <p:bldP spid="334" grpId="0" animBg="1"/>
          <p:bldP spid="334" grpId="1" animBg="1"/>
          <p:bldP spid="337" grpId="0" animBg="1"/>
          <p:bldP spid="341" grpId="0" animBg="1"/>
          <p:bldP spid="342" grpId="0" animBg="1"/>
          <p:bldP spid="342" grpId="1" animBg="1"/>
          <p:bldP spid="343" grpId="0" animBg="1"/>
          <p:bldP spid="343" grpId="1" animBg="1"/>
          <p:bldP spid="344" grpId="0" animBg="1"/>
          <p:bldP spid="344" grpId="1" animBg="1"/>
          <p:bldP spid="345" grpId="0" animBg="1"/>
          <p:bldP spid="345" grpId="1" animBg="1"/>
          <p:bldP spid="346" grpId="0" animBg="1"/>
          <p:bldP spid="346" grpId="1" animBg="1"/>
          <p:bldP spid="347" grpId="0" animBg="1"/>
          <p:bldP spid="347" grpId="1" animBg="1"/>
          <p:bldP spid="348" grpId="0" animBg="1"/>
          <p:bldP spid="348" grpId="1" animBg="1"/>
          <p:bldP spid="349" grpId="0" animBg="1"/>
          <p:bldP spid="349" grpId="1" animBg="1"/>
          <p:bldP spid="350" grpId="0" animBg="1"/>
          <p:bldP spid="350" grpId="1" animBg="1"/>
          <p:bldP spid="351" grpId="0" animBg="1"/>
          <p:bldP spid="351" grpId="1" animBg="1"/>
          <p:bldP spid="352" grpId="0" animBg="1"/>
          <p:bldP spid="352" grpId="1" animBg="1"/>
          <p:bldP spid="353" grpId="0" animBg="1"/>
          <p:bldP spid="353" grpId="1" animBg="1"/>
          <p:bldP spid="354" grpId="0" animBg="1"/>
          <p:bldP spid="354" grpId="1" animBg="1"/>
          <p:bldP spid="355" grpId="0" animBg="1"/>
          <p:bldP spid="355" grpId="1" animBg="1"/>
          <p:bldP spid="356" grpId="0" animBg="1"/>
          <p:bldP spid="356" grpId="1" animBg="1"/>
          <p:bldP spid="357" grpId="0" animBg="1"/>
          <p:bldP spid="357" grpId="1" animBg="1"/>
          <p:bldP spid="358" grpId="0" animBg="1"/>
          <p:bldP spid="358" grpId="1" animBg="1"/>
          <p:bldP spid="359" grpId="0" animBg="1"/>
          <p:bldP spid="359" grpId="1" animBg="1"/>
          <p:bldP spid="360" grpId="0" animBg="1"/>
          <p:bldP spid="360" grpId="1" animBg="1"/>
          <p:bldP spid="361" grpId="0" animBg="1"/>
          <p:bldP spid="361" grpId="1" animBg="1"/>
          <p:bldP spid="362" grpId="0" animBg="1"/>
          <p:bldP spid="362" grpId="1" animBg="1"/>
          <p:bldP spid="363" grpId="0" animBg="1"/>
          <p:bldP spid="363" grpId="1" animBg="1"/>
          <p:bldP spid="364" grpId="0" animBg="1"/>
          <p:bldP spid="364" grpId="1" animBg="1"/>
          <p:bldP spid="365" grpId="0" animBg="1"/>
          <p:bldP spid="365" grpId="1" animBg="1"/>
          <p:bldP spid="366" grpId="0"/>
          <p:bldP spid="366" grpId="1"/>
          <p:bldP spid="367" grpId="0" animBg="1"/>
          <p:bldP spid="367" grpId="1" animBg="1"/>
          <p:bldP spid="368" grpId="0"/>
          <p:bldP spid="368" grpId="1"/>
          <p:bldP spid="369" grpId="0" animBg="1"/>
          <p:bldP spid="369" grpId="1" animBg="1"/>
          <p:bldP spid="370" grpId="0"/>
          <p:bldP spid="370" grpId="1"/>
          <p:bldP spid="371" grpId="0"/>
          <p:bldP spid="371" grpId="1"/>
          <p:bldP spid="372" grpId="0"/>
          <p:bldP spid="372" grpId="1"/>
          <p:bldP spid="373" grpId="0"/>
          <p:bldP spid="373" grpId="1"/>
          <p:bldP spid="374" grpId="0"/>
          <p:bldP spid="374" grpId="1"/>
          <p:bldP spid="376" grpId="0"/>
          <p:bldP spid="376" grpId="1"/>
          <p:bldP spid="377" grpId="0"/>
          <p:bldP spid="377" grpId="1"/>
          <p:bldP spid="378" grpId="0"/>
          <p:bldP spid="378" grpId="1"/>
          <p:bldP spid="379" grpId="0"/>
          <p:bldP spid="379" grpId="1"/>
          <p:bldP spid="380" grpId="0"/>
          <p:bldP spid="380" grpId="1"/>
        </p:bldLst>
      </p:timing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3114982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Module_08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0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61342" cy="51435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0677" y="4331850"/>
            <a:ext cx="3549105" cy="530204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6374" y="4344230"/>
            <a:ext cx="3517618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2400" b="1" dirty="0">
                <a:solidFill>
                  <a:prstClr val="white"/>
                </a:solidFill>
                <a:effectLst>
                  <a:outerShdw dist="38100" dir="2700000" algn="tl">
                    <a:srgbClr val="000000"/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Food is cooked </a:t>
            </a:r>
          </a:p>
        </p:txBody>
      </p:sp>
    </p:spTree>
    <p:extLst>
      <p:ext uri="{BB962C8B-B14F-4D97-AF65-F5344CB8AC3E}">
        <p14:creationId xmlns:p14="http://schemas.microsoft.com/office/powerpoint/2010/main" val="3613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6355" y="665164"/>
            <a:ext cx="26834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K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397378" y="759087"/>
            <a:ext cx="0" cy="3495702"/>
          </a:xfrm>
          <a:prstGeom prst="straightConnector1">
            <a:avLst/>
          </a:prstGeom>
          <a:noFill/>
          <a:ln w="28575" cap="flat" cmpd="sng" algn="ctr">
            <a:solidFill>
              <a:srgbClr val="FFC000"/>
            </a:solidFill>
            <a:prstDash val="soli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466356" y="954575"/>
            <a:ext cx="48314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Na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6356" y="1203598"/>
            <a:ext cx="4591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Ca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356" y="1488475"/>
            <a:ext cx="52803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Mg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6355" y="1763597"/>
            <a:ext cx="43826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Al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6356" y="2014901"/>
            <a:ext cx="47032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Zn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355" y="2256687"/>
            <a:ext cx="42543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Fe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6039" y="2499742"/>
            <a:ext cx="4591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 err="1"/>
              <a:t>Pb</a:t>
            </a:r>
            <a:r>
              <a:rPr lang="en-US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6356" y="3058808"/>
            <a:ext cx="48154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Cu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356" y="3319644"/>
            <a:ext cx="49436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Hg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6356" y="3580477"/>
            <a:ext cx="48314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Ag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6356" y="3987518"/>
            <a:ext cx="49436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Au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7588" y="665164"/>
            <a:ext cx="118618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Potassium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7587" y="954575"/>
            <a:ext cx="917559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Sodium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7588" y="1203598"/>
            <a:ext cx="97045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Calcium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7588" y="1488475"/>
            <a:ext cx="131350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Magnesium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97587" y="1763597"/>
            <a:ext cx="130388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 err="1"/>
              <a:t>Aluminium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97588" y="2014901"/>
            <a:ext cx="58573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Zinc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97588" y="2256687"/>
            <a:ext cx="56329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Iron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07270" y="2499742"/>
            <a:ext cx="64706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Lead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97587" y="3045017"/>
            <a:ext cx="87107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Copper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7587" y="3293153"/>
            <a:ext cx="981679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Mercury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7587" y="3566686"/>
            <a:ext cx="7364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Silver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7587" y="3973727"/>
            <a:ext cx="64344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Gold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6039" y="2806815"/>
            <a:ext cx="46711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[H]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07270" y="2793024"/>
            <a:ext cx="117649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571500" algn="l"/>
                <a:tab pos="685800" algn="l"/>
              </a:tabLst>
              <a:defRPr sz="1600" b="1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defRPr>
            </a:lvl1pPr>
          </a:lstStyle>
          <a:p>
            <a:r>
              <a:rPr lang="en-US" dirty="0"/>
              <a:t>Hydrogen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902006" y="210020"/>
            <a:ext cx="5339989" cy="493717"/>
            <a:chOff x="1993965" y="121059"/>
            <a:chExt cx="4573280" cy="524091"/>
          </a:xfrm>
        </p:grpSpPr>
        <p:sp>
          <p:nvSpPr>
            <p:cNvPr id="41" name="Rounded Rectangle 40"/>
            <p:cNvSpPr/>
            <p:nvPr/>
          </p:nvSpPr>
          <p:spPr>
            <a:xfrm>
              <a:off x="2633242" y="121059"/>
              <a:ext cx="3326344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93965" y="161237"/>
              <a:ext cx="4573280" cy="42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REACTIVITY SERIES OF METALS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370748" y="671458"/>
            <a:ext cx="1660376" cy="39040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20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Most reactive</a:t>
            </a:r>
            <a:endParaRPr lang="en-US" sz="2000" b="1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flipH="1">
            <a:off x="4821558" y="3706552"/>
            <a:ext cx="3726695" cy="1159393"/>
          </a:xfrm>
          <a:prstGeom prst="round2DiagRect">
            <a:avLst/>
          </a:prstGeom>
          <a:solidFill>
            <a:schemeClr val="tx1">
              <a:alpha val="67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The arrangement of metals in the increasing or  decreasing order of reactivity is called the reactivity series of metals.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70748" y="4011910"/>
            <a:ext cx="1660376" cy="39040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20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 Least reactive</a:t>
            </a:r>
            <a:endParaRPr lang="en-US" sz="2000" b="1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70748" y="2552157"/>
            <a:ext cx="2341349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2000" b="1" dirty="0" smtClean="0">
                <a:solidFill>
                  <a:prstClr val="white"/>
                </a:solidFill>
                <a:latin typeface="Tw Cen MT" panose="020B0602020104020603" pitchFamily="34" charset="0"/>
                <a:cs typeface="Arial" charset="0"/>
              </a:rPr>
              <a:t>Reactivity decreases</a:t>
            </a:r>
            <a:endParaRPr lang="en-US" sz="2000" b="1" dirty="0">
              <a:solidFill>
                <a:prstClr val="white"/>
              </a:solidFill>
              <a:latin typeface="Tw Cen MT" panose="020B0602020104020603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57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5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7" t="5333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321042" y="819150"/>
            <a:ext cx="914400" cy="914400"/>
            <a:chOff x="5376803" y="1347614"/>
            <a:chExt cx="914400" cy="914400"/>
          </a:xfrm>
        </p:grpSpPr>
        <p:sp>
          <p:nvSpPr>
            <p:cNvPr id="20" name="Oval 19"/>
            <p:cNvSpPr/>
            <p:nvPr/>
          </p:nvSpPr>
          <p:spPr>
            <a:xfrm>
              <a:off x="5376803" y="134761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FFFF7D"/>
                </a:gs>
                <a:gs pos="6200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A8A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10327" y="1512130"/>
              <a:ext cx="84735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latin typeface="Calisto MT" pitchFamily="18" charset="0"/>
                </a:rPr>
                <a:t>CB</a:t>
              </a:r>
              <a:endParaRPr lang="en-US" sz="3400" b="1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61879" y="819150"/>
            <a:ext cx="914400" cy="914400"/>
            <a:chOff x="3779912" y="1347614"/>
            <a:chExt cx="914400" cy="914400"/>
          </a:xfrm>
        </p:grpSpPr>
        <p:sp>
          <p:nvSpPr>
            <p:cNvPr id="17" name="Oval 16"/>
            <p:cNvSpPr/>
            <p:nvPr/>
          </p:nvSpPr>
          <p:spPr>
            <a:xfrm>
              <a:off x="3779912" y="134761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FF8989"/>
                </a:gs>
                <a:gs pos="62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9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50913" y="1497038"/>
              <a:ext cx="5723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latin typeface="Calisto MT" pitchFamily="18" charset="0"/>
                </a:rPr>
                <a:t>A</a:t>
              </a:r>
              <a:endParaRPr lang="en-US" sz="3400" b="1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53590" y="184559"/>
            <a:ext cx="3836820" cy="524091"/>
            <a:chOff x="2103465" y="121059"/>
            <a:chExt cx="4315651" cy="524091"/>
          </a:xfrm>
        </p:grpSpPr>
        <p:sp>
          <p:nvSpPr>
            <p:cNvPr id="25" name="Rounded Rectangle 24"/>
            <p:cNvSpPr/>
            <p:nvPr/>
          </p:nvSpPr>
          <p:spPr>
            <a:xfrm>
              <a:off x="2103465" y="121059"/>
              <a:ext cx="4315651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56313" y="183049"/>
              <a:ext cx="3809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DISPLACEMENT REACTION</a:t>
              </a: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2396342" y="1286843"/>
            <a:ext cx="55654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89558" y="953666"/>
            <a:ext cx="533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9" name="Rectangle 28"/>
          <p:cNvSpPr/>
          <p:nvPr/>
        </p:nvSpPr>
        <p:spPr>
          <a:xfrm>
            <a:off x="-84737" y="3785645"/>
            <a:ext cx="9313473" cy="902654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9592" y="3764969"/>
            <a:ext cx="7634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When a more reactive element removes another (similar) element, having less reactivity, from its compound,  these reactions are termed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 </a:t>
            </a:r>
            <a:r>
              <a:rPr lang="en-US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DISPLACEMENT REACTIONS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400" y="819150"/>
            <a:ext cx="914400" cy="914400"/>
            <a:chOff x="551086" y="1347614"/>
            <a:chExt cx="914400" cy="914400"/>
          </a:xfrm>
        </p:grpSpPr>
        <p:sp>
          <p:nvSpPr>
            <p:cNvPr id="31" name="Oval 30"/>
            <p:cNvSpPr/>
            <p:nvPr/>
          </p:nvSpPr>
          <p:spPr>
            <a:xfrm>
              <a:off x="551086" y="1347614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FFB171"/>
                </a:gs>
                <a:gs pos="62000">
                  <a:srgbClr val="FF8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9E4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95516" y="1480024"/>
              <a:ext cx="82554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latin typeface="Calisto MT" pitchFamily="18" charset="0"/>
                </a:rPr>
                <a:t>AB</a:t>
              </a:r>
              <a:endParaRPr lang="en-US" sz="3400" b="1" baseline="-25000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28626" y="819150"/>
            <a:ext cx="914400" cy="914400"/>
            <a:chOff x="3319657" y="2930291"/>
            <a:chExt cx="914400" cy="914400"/>
          </a:xfrm>
        </p:grpSpPr>
        <p:sp>
          <p:nvSpPr>
            <p:cNvPr id="40" name="Oval 39"/>
            <p:cNvSpPr/>
            <p:nvPr/>
          </p:nvSpPr>
          <p:spPr>
            <a:xfrm>
              <a:off x="3319657" y="2930291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FFFF7D"/>
                </a:gs>
                <a:gs pos="6200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A8A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90658" y="3079715"/>
              <a:ext cx="57239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b="1" dirty="0" smtClean="0">
                  <a:solidFill>
                    <a:prstClr val="black"/>
                  </a:solidFill>
                  <a:latin typeface="Calisto MT" pitchFamily="18" charset="0"/>
                </a:rPr>
                <a:t>C</a:t>
              </a:r>
              <a:endParaRPr lang="en-US" sz="3400" b="1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16010" y="995685"/>
            <a:ext cx="5040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23399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/>
      <p:bldP spid="4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46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28600" y="868437"/>
            <a:ext cx="1636455" cy="3761037"/>
            <a:chOff x="3772900" y="743341"/>
            <a:chExt cx="1636455" cy="3761037"/>
          </a:xfrm>
        </p:grpSpPr>
        <p:grpSp>
          <p:nvGrpSpPr>
            <p:cNvPr id="92" name="Group 91"/>
            <p:cNvGrpSpPr/>
            <p:nvPr/>
          </p:nvGrpSpPr>
          <p:grpSpPr>
            <a:xfrm>
              <a:off x="3772900" y="743341"/>
              <a:ext cx="1636455" cy="3761037"/>
              <a:chOff x="3772900" y="743341"/>
              <a:chExt cx="1636455" cy="3761037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3772900" y="743341"/>
                <a:ext cx="1636455" cy="3761037"/>
                <a:chOff x="1828800" y="743341"/>
                <a:chExt cx="1636455" cy="3761037"/>
              </a:xfrm>
            </p:grpSpPr>
            <p:sp>
              <p:nvSpPr>
                <p:cNvPr id="127" name="Rectangle 126"/>
                <p:cNvSpPr/>
                <p:nvPr/>
              </p:nvSpPr>
              <p:spPr>
                <a:xfrm>
                  <a:off x="1835016" y="4460544"/>
                  <a:ext cx="1630239" cy="43834"/>
                </a:xfrm>
                <a:prstGeom prst="rect">
                  <a:avLst/>
                </a:prstGeom>
                <a:solidFill>
                  <a:srgbClr val="713605"/>
                </a:soli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Rectangle 6"/>
                <p:cNvSpPr/>
                <p:nvPr/>
              </p:nvSpPr>
              <p:spPr>
                <a:xfrm>
                  <a:off x="1828800" y="4025603"/>
                  <a:ext cx="1636031" cy="439068"/>
                </a:xfrm>
                <a:custGeom>
                  <a:avLst/>
                  <a:gdLst>
                    <a:gd name="connsiteX0" fmla="*/ 0 w 2438400"/>
                    <a:gd name="connsiteY0" fmla="*/ 0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0 w 2438400"/>
                    <a:gd name="connsiteY4" fmla="*/ 0 h 609600"/>
                    <a:gd name="connsiteX0" fmla="*/ 298580 w 2438400"/>
                    <a:gd name="connsiteY0" fmla="*/ 102637 h 609600"/>
                    <a:gd name="connsiteX1" fmla="*/ 2438400 w 2438400"/>
                    <a:gd name="connsiteY1" fmla="*/ 0 h 609600"/>
                    <a:gd name="connsiteX2" fmla="*/ 2438400 w 2438400"/>
                    <a:gd name="connsiteY2" fmla="*/ 609600 h 609600"/>
                    <a:gd name="connsiteX3" fmla="*/ 0 w 2438400"/>
                    <a:gd name="connsiteY3" fmla="*/ 609600 h 609600"/>
                    <a:gd name="connsiteX4" fmla="*/ 298580 w 2438400"/>
                    <a:gd name="connsiteY4" fmla="*/ 102637 h 609600"/>
                    <a:gd name="connsiteX0" fmla="*/ 298580 w 2438400"/>
                    <a:gd name="connsiteY0" fmla="*/ 55984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298580 w 2438400"/>
                    <a:gd name="connsiteY4" fmla="*/ 55984 h 562947"/>
                    <a:gd name="connsiteX0" fmla="*/ 746450 w 2438400"/>
                    <a:gd name="connsiteY0" fmla="*/ 37322 h 562947"/>
                    <a:gd name="connsiteX1" fmla="*/ 2354424 w 2438400"/>
                    <a:gd name="connsiteY1" fmla="*/ 0 h 562947"/>
                    <a:gd name="connsiteX2" fmla="*/ 2438400 w 2438400"/>
                    <a:gd name="connsiteY2" fmla="*/ 562947 h 562947"/>
                    <a:gd name="connsiteX3" fmla="*/ 0 w 2438400"/>
                    <a:gd name="connsiteY3" fmla="*/ 562947 h 562947"/>
                    <a:gd name="connsiteX4" fmla="*/ 746450 w 2438400"/>
                    <a:gd name="connsiteY4" fmla="*/ 37322 h 562947"/>
                    <a:gd name="connsiteX0" fmla="*/ 261258 w 1953208"/>
                    <a:gd name="connsiteY0" fmla="*/ 37322 h 562947"/>
                    <a:gd name="connsiteX1" fmla="*/ 1869232 w 1953208"/>
                    <a:gd name="connsiteY1" fmla="*/ 0 h 562947"/>
                    <a:gd name="connsiteX2" fmla="*/ 1953208 w 1953208"/>
                    <a:gd name="connsiteY2" fmla="*/ 562947 h 562947"/>
                    <a:gd name="connsiteX3" fmla="*/ 0 w 1953208"/>
                    <a:gd name="connsiteY3" fmla="*/ 497633 h 562947"/>
                    <a:gd name="connsiteX4" fmla="*/ 261258 w 1953208"/>
                    <a:gd name="connsiteY4" fmla="*/ 37322 h 562947"/>
                    <a:gd name="connsiteX0" fmla="*/ 261258 w 2289110"/>
                    <a:gd name="connsiteY0" fmla="*/ 37322 h 497633"/>
                    <a:gd name="connsiteX1" fmla="*/ 186923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89110"/>
                    <a:gd name="connsiteY0" fmla="*/ 37322 h 497633"/>
                    <a:gd name="connsiteX1" fmla="*/ 1878562 w 2289110"/>
                    <a:gd name="connsiteY1" fmla="*/ 0 h 497633"/>
                    <a:gd name="connsiteX2" fmla="*/ 2289110 w 2289110"/>
                    <a:gd name="connsiteY2" fmla="*/ 497633 h 497633"/>
                    <a:gd name="connsiteX3" fmla="*/ 0 w 2289110"/>
                    <a:gd name="connsiteY3" fmla="*/ 497633 h 497633"/>
                    <a:gd name="connsiteX4" fmla="*/ 261258 w 2289110"/>
                    <a:gd name="connsiteY4" fmla="*/ 37322 h 497633"/>
                    <a:gd name="connsiteX0" fmla="*/ 261258 w 2242457"/>
                    <a:gd name="connsiteY0" fmla="*/ 37322 h 497633"/>
                    <a:gd name="connsiteX1" fmla="*/ 1878562 w 2242457"/>
                    <a:gd name="connsiteY1" fmla="*/ 0 h 497633"/>
                    <a:gd name="connsiteX2" fmla="*/ 2242457 w 2242457"/>
                    <a:gd name="connsiteY2" fmla="*/ 441649 h 497633"/>
                    <a:gd name="connsiteX3" fmla="*/ 0 w 2242457"/>
                    <a:gd name="connsiteY3" fmla="*/ 497633 h 497633"/>
                    <a:gd name="connsiteX4" fmla="*/ 261258 w 2242457"/>
                    <a:gd name="connsiteY4" fmla="*/ 37322 h 497633"/>
                    <a:gd name="connsiteX0" fmla="*/ 261258 w 2251787"/>
                    <a:gd name="connsiteY0" fmla="*/ 37322 h 497633"/>
                    <a:gd name="connsiteX1" fmla="*/ 1878562 w 2251787"/>
                    <a:gd name="connsiteY1" fmla="*/ 0 h 497633"/>
                    <a:gd name="connsiteX2" fmla="*/ 2251787 w 2251787"/>
                    <a:gd name="connsiteY2" fmla="*/ 478972 h 497633"/>
                    <a:gd name="connsiteX3" fmla="*/ 0 w 2251787"/>
                    <a:gd name="connsiteY3" fmla="*/ 497633 h 497633"/>
                    <a:gd name="connsiteX4" fmla="*/ 261258 w 2251787"/>
                    <a:gd name="connsiteY4" fmla="*/ 37322 h 497633"/>
                    <a:gd name="connsiteX0" fmla="*/ 261258 w 2214465"/>
                    <a:gd name="connsiteY0" fmla="*/ 37322 h 497633"/>
                    <a:gd name="connsiteX1" fmla="*/ 1878562 w 2214465"/>
                    <a:gd name="connsiteY1" fmla="*/ 0 h 497633"/>
                    <a:gd name="connsiteX2" fmla="*/ 2214465 w 2214465"/>
                    <a:gd name="connsiteY2" fmla="*/ 488302 h 497633"/>
                    <a:gd name="connsiteX3" fmla="*/ 0 w 2214465"/>
                    <a:gd name="connsiteY3" fmla="*/ 497633 h 497633"/>
                    <a:gd name="connsiteX4" fmla="*/ 261258 w 2214465"/>
                    <a:gd name="connsiteY4" fmla="*/ 37322 h 497633"/>
                    <a:gd name="connsiteX0" fmla="*/ 261258 w 2214465"/>
                    <a:gd name="connsiteY0" fmla="*/ 9330 h 469641"/>
                    <a:gd name="connsiteX1" fmla="*/ 1878562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9330 h 469641"/>
                    <a:gd name="connsiteX1" fmla="*/ 2018521 w 2214465"/>
                    <a:gd name="connsiteY1" fmla="*/ 0 h 469641"/>
                    <a:gd name="connsiteX2" fmla="*/ 2214465 w 2214465"/>
                    <a:gd name="connsiteY2" fmla="*/ 460310 h 469641"/>
                    <a:gd name="connsiteX3" fmla="*/ 0 w 2214465"/>
                    <a:gd name="connsiteY3" fmla="*/ 469641 h 469641"/>
                    <a:gd name="connsiteX4" fmla="*/ 261258 w 2214465"/>
                    <a:gd name="connsiteY4" fmla="*/ 9330 h 469641"/>
                    <a:gd name="connsiteX0" fmla="*/ 261258 w 2214465"/>
                    <a:gd name="connsiteY0" fmla="*/ 0 h 460311"/>
                    <a:gd name="connsiteX1" fmla="*/ 2018521 w 2214465"/>
                    <a:gd name="connsiteY1" fmla="*/ 9332 h 460311"/>
                    <a:gd name="connsiteX2" fmla="*/ 2214465 w 2214465"/>
                    <a:gd name="connsiteY2" fmla="*/ 450980 h 460311"/>
                    <a:gd name="connsiteX3" fmla="*/ 0 w 2214465"/>
                    <a:gd name="connsiteY3" fmla="*/ 460311 h 460311"/>
                    <a:gd name="connsiteX4" fmla="*/ 261258 w 2214465"/>
                    <a:gd name="connsiteY4" fmla="*/ 0 h 46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4465" h="460311">
                      <a:moveTo>
                        <a:pt x="261258" y="0"/>
                      </a:moveTo>
                      <a:lnTo>
                        <a:pt x="2018521" y="9332"/>
                      </a:lnTo>
                      <a:lnTo>
                        <a:pt x="2214465" y="450980"/>
                      </a:lnTo>
                      <a:lnTo>
                        <a:pt x="0" y="460311"/>
                      </a:lnTo>
                      <a:lnTo>
                        <a:pt x="26125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7000">
                      <a:srgbClr val="BB5A09"/>
                    </a:gs>
                    <a:gs pos="100000">
                      <a:srgbClr val="71360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6350">
                  <a:solidFill>
                    <a:srgbClr val="BB5A0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Rectangle 1"/>
                <p:cNvSpPr/>
                <p:nvPr/>
              </p:nvSpPr>
              <p:spPr>
                <a:xfrm rot="16200000">
                  <a:off x="2047011" y="2286776"/>
                  <a:ext cx="39149" cy="15865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2" name="Group 131"/>
                <p:cNvGrpSpPr/>
                <p:nvPr/>
              </p:nvGrpSpPr>
              <p:grpSpPr>
                <a:xfrm>
                  <a:off x="1943530" y="2214130"/>
                  <a:ext cx="91776" cy="309840"/>
                  <a:chOff x="1898083" y="2092830"/>
                  <a:chExt cx="225704" cy="355480"/>
                </a:xfrm>
              </p:grpSpPr>
              <p:sp>
                <p:nvSpPr>
                  <p:cNvPr id="149" name="Rectangle 148"/>
                  <p:cNvSpPr/>
                  <p:nvPr/>
                </p:nvSpPr>
                <p:spPr>
                  <a:xfrm>
                    <a:off x="1994749" y="2183713"/>
                    <a:ext cx="129038" cy="182415"/>
                  </a:xfrm>
                  <a:prstGeom prst="rect">
                    <a:avLst/>
                  </a:prstGeom>
                  <a:gradFill flip="none" rotWithShape="1">
                    <a:gsLst>
                      <a:gs pos="100000">
                        <a:srgbClr val="426DE6"/>
                      </a:gs>
                      <a:gs pos="36000">
                        <a:srgbClr val="163CA6"/>
                      </a:gs>
                    </a:gsLst>
                    <a:lin ang="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50" name="Rectangle 149"/>
                  <p:cNvSpPr/>
                  <p:nvPr/>
                </p:nvSpPr>
                <p:spPr>
                  <a:xfrm>
                    <a:off x="1898083" y="2092830"/>
                    <a:ext cx="156136" cy="355480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rgbClr val="1B4ACF"/>
                      </a:gs>
                      <a:gs pos="50000">
                        <a:srgbClr val="426DE6"/>
                      </a:gs>
                      <a:gs pos="90000">
                        <a:srgbClr val="1B4ACF"/>
                      </a:gs>
                    </a:gsLst>
                    <a:lin ang="5400000" scaled="1"/>
                    <a:tileRect/>
                  </a:gradFill>
                  <a:ln w="9525">
                    <a:solidFill>
                      <a:srgbClr val="1B4AC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33" name="Rectangle 1"/>
                <p:cNvSpPr/>
                <p:nvPr/>
              </p:nvSpPr>
              <p:spPr>
                <a:xfrm rot="16200000">
                  <a:off x="2503425" y="2177551"/>
                  <a:ext cx="43064" cy="374104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4" name="Group 133"/>
                <p:cNvGrpSpPr/>
                <p:nvPr/>
              </p:nvGrpSpPr>
              <p:grpSpPr>
                <a:xfrm>
                  <a:off x="2133838" y="743341"/>
                  <a:ext cx="265669" cy="3502833"/>
                  <a:chOff x="2270760" y="360891"/>
                  <a:chExt cx="335280" cy="4420659"/>
                </a:xfrm>
              </p:grpSpPr>
              <p:sp>
                <p:nvSpPr>
                  <p:cNvPr id="144" name="Rectangle 1"/>
                  <p:cNvSpPr/>
                  <p:nvPr/>
                </p:nvSpPr>
                <p:spPr>
                  <a:xfrm>
                    <a:off x="2420235" y="2395193"/>
                    <a:ext cx="79569" cy="2386357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45" name="Group 144"/>
                  <p:cNvGrpSpPr/>
                  <p:nvPr/>
                </p:nvGrpSpPr>
                <p:grpSpPr>
                  <a:xfrm>
                    <a:off x="2270760" y="2303379"/>
                    <a:ext cx="335280" cy="182863"/>
                    <a:chOff x="2270760" y="2303379"/>
                    <a:chExt cx="335280" cy="182863"/>
                  </a:xfrm>
                </p:grpSpPr>
                <p:sp>
                  <p:nvSpPr>
                    <p:cNvPr id="147" name="Rectangle 146"/>
                    <p:cNvSpPr/>
                    <p:nvPr/>
                  </p:nvSpPr>
                  <p:spPr>
                    <a:xfrm>
                      <a:off x="2270760" y="2347697"/>
                      <a:ext cx="335280" cy="138545"/>
                    </a:xfrm>
                    <a:prstGeom prst="rect">
                      <a:avLst/>
                    </a:pr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75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8" name="Rectangle 3"/>
                    <p:cNvSpPr/>
                    <p:nvPr/>
                  </p:nvSpPr>
                  <p:spPr>
                    <a:xfrm>
                      <a:off x="2270760" y="2303379"/>
                      <a:ext cx="335280" cy="45099"/>
                    </a:xfrm>
                    <a:custGeom>
                      <a:avLst/>
                      <a:gdLst>
                        <a:gd name="connsiteX0" fmla="*/ 0 w 304800"/>
                        <a:gd name="connsiteY0" fmla="*/ 0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0 w 304800"/>
                        <a:gd name="connsiteY4" fmla="*/ 0 h 152400"/>
                        <a:gd name="connsiteX0" fmla="*/ 59267 w 304800"/>
                        <a:gd name="connsiteY0" fmla="*/ 29633 h 152400"/>
                        <a:gd name="connsiteX1" fmla="*/ 304800 w 304800"/>
                        <a:gd name="connsiteY1" fmla="*/ 0 h 152400"/>
                        <a:gd name="connsiteX2" fmla="*/ 304800 w 304800"/>
                        <a:gd name="connsiteY2" fmla="*/ 152400 h 152400"/>
                        <a:gd name="connsiteX3" fmla="*/ 0 w 304800"/>
                        <a:gd name="connsiteY3" fmla="*/ 152400 h 152400"/>
                        <a:gd name="connsiteX4" fmla="*/ 59267 w 304800"/>
                        <a:gd name="connsiteY4" fmla="*/ 29633 h 152400"/>
                        <a:gd name="connsiteX0" fmla="*/ 59267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59267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45533 w 304800"/>
                        <a:gd name="connsiteY1" fmla="*/ 4234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0 h 122767"/>
                        <a:gd name="connsiteX1" fmla="*/ 259846 w 304800"/>
                        <a:gd name="connsiteY1" fmla="*/ 4233 h 122767"/>
                        <a:gd name="connsiteX2" fmla="*/ 304800 w 304800"/>
                        <a:gd name="connsiteY2" fmla="*/ 122767 h 122767"/>
                        <a:gd name="connsiteX3" fmla="*/ 0 w 304800"/>
                        <a:gd name="connsiteY3" fmla="*/ 122767 h 122767"/>
                        <a:gd name="connsiteX4" fmla="*/ 32430 w 304800"/>
                        <a:gd name="connsiteY4" fmla="*/ 0 h 122767"/>
                        <a:gd name="connsiteX0" fmla="*/ 32430 w 304800"/>
                        <a:gd name="connsiteY0" fmla="*/ 10444 h 133211"/>
                        <a:gd name="connsiteX1" fmla="*/ 297183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  <a:gd name="connsiteX0" fmla="*/ 32430 w 304800"/>
                        <a:gd name="connsiteY0" fmla="*/ 10444 h 133211"/>
                        <a:gd name="connsiteX1" fmla="*/ 285982 w 304800"/>
                        <a:gd name="connsiteY1" fmla="*/ 0 h 133211"/>
                        <a:gd name="connsiteX2" fmla="*/ 304800 w 304800"/>
                        <a:gd name="connsiteY2" fmla="*/ 133211 h 133211"/>
                        <a:gd name="connsiteX3" fmla="*/ 0 w 304800"/>
                        <a:gd name="connsiteY3" fmla="*/ 133211 h 133211"/>
                        <a:gd name="connsiteX4" fmla="*/ 32430 w 304800"/>
                        <a:gd name="connsiteY4" fmla="*/ 10444 h 133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4800" h="133211">
                          <a:moveTo>
                            <a:pt x="32430" y="10444"/>
                          </a:moveTo>
                          <a:lnTo>
                            <a:pt x="285982" y="0"/>
                          </a:lnTo>
                          <a:lnTo>
                            <a:pt x="304800" y="133211"/>
                          </a:lnTo>
                          <a:lnTo>
                            <a:pt x="0" y="133211"/>
                          </a:lnTo>
                          <a:lnTo>
                            <a:pt x="32430" y="104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300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9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10800000" scaled="1"/>
                      <a:tileRect/>
                    </a:gradFill>
                    <a:ln w="31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146" name="Rectangle 1"/>
                  <p:cNvSpPr/>
                  <p:nvPr/>
                </p:nvSpPr>
                <p:spPr>
                  <a:xfrm>
                    <a:off x="2421488" y="360891"/>
                    <a:ext cx="79569" cy="1972196"/>
                  </a:xfrm>
                  <a:custGeom>
                    <a:avLst/>
                    <a:gdLst>
                      <a:gd name="connsiteX0" fmla="*/ 0 w 78205"/>
                      <a:gd name="connsiteY0" fmla="*/ 0 h 4572000"/>
                      <a:gd name="connsiteX1" fmla="*/ 78205 w 78205"/>
                      <a:gd name="connsiteY1" fmla="*/ 0 h 4572000"/>
                      <a:gd name="connsiteX2" fmla="*/ 78205 w 78205"/>
                      <a:gd name="connsiteY2" fmla="*/ 4572000 h 4572000"/>
                      <a:gd name="connsiteX3" fmla="*/ 0 w 78205"/>
                      <a:gd name="connsiteY3" fmla="*/ 4572000 h 4572000"/>
                      <a:gd name="connsiteX4" fmla="*/ 0 w 78205"/>
                      <a:gd name="connsiteY4" fmla="*/ 0 h 4572000"/>
                      <a:gd name="connsiteX0" fmla="*/ 0 w 78205"/>
                      <a:gd name="connsiteY0" fmla="*/ 2847 h 4574847"/>
                      <a:gd name="connsiteX1" fmla="*/ 41718 w 78205"/>
                      <a:gd name="connsiteY1" fmla="*/ 0 h 4574847"/>
                      <a:gd name="connsiteX2" fmla="*/ 78205 w 78205"/>
                      <a:gd name="connsiteY2" fmla="*/ 2847 h 4574847"/>
                      <a:gd name="connsiteX3" fmla="*/ 78205 w 78205"/>
                      <a:gd name="connsiteY3" fmla="*/ 4574847 h 4574847"/>
                      <a:gd name="connsiteX4" fmla="*/ 0 w 78205"/>
                      <a:gd name="connsiteY4" fmla="*/ 4574847 h 4574847"/>
                      <a:gd name="connsiteX5" fmla="*/ 0 w 78205"/>
                      <a:gd name="connsiteY5" fmla="*/ 2847 h 4574847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0 w 78205"/>
                      <a:gd name="connsiteY0" fmla="*/ 57790 h 4629790"/>
                      <a:gd name="connsiteX1" fmla="*/ 45643 w 78205"/>
                      <a:gd name="connsiteY1" fmla="*/ 0 h 4629790"/>
                      <a:gd name="connsiteX2" fmla="*/ 78205 w 78205"/>
                      <a:gd name="connsiteY2" fmla="*/ 57790 h 4629790"/>
                      <a:gd name="connsiteX3" fmla="*/ 78205 w 78205"/>
                      <a:gd name="connsiteY3" fmla="*/ 4629790 h 4629790"/>
                      <a:gd name="connsiteX4" fmla="*/ 0 w 78205"/>
                      <a:gd name="connsiteY4" fmla="*/ 4629790 h 4629790"/>
                      <a:gd name="connsiteX5" fmla="*/ 0 w 78205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3232 w 81437"/>
                      <a:gd name="connsiteY0" fmla="*/ 57790 h 4629790"/>
                      <a:gd name="connsiteX1" fmla="*/ 48875 w 81437"/>
                      <a:gd name="connsiteY1" fmla="*/ 0 h 4629790"/>
                      <a:gd name="connsiteX2" fmla="*/ 81437 w 81437"/>
                      <a:gd name="connsiteY2" fmla="*/ 57790 h 4629790"/>
                      <a:gd name="connsiteX3" fmla="*/ 81437 w 81437"/>
                      <a:gd name="connsiteY3" fmla="*/ 4629790 h 4629790"/>
                      <a:gd name="connsiteX4" fmla="*/ 3232 w 81437"/>
                      <a:gd name="connsiteY4" fmla="*/ 4629790 h 4629790"/>
                      <a:gd name="connsiteX5" fmla="*/ 3232 w 81437"/>
                      <a:gd name="connsiteY5" fmla="*/ 57790 h 4629790"/>
                      <a:gd name="connsiteX0" fmla="*/ 1553 w 79758"/>
                      <a:gd name="connsiteY0" fmla="*/ 57834 h 4629834"/>
                      <a:gd name="connsiteX1" fmla="*/ 47196 w 79758"/>
                      <a:gd name="connsiteY1" fmla="*/ 44 h 4629834"/>
                      <a:gd name="connsiteX2" fmla="*/ 79758 w 79758"/>
                      <a:gd name="connsiteY2" fmla="*/ 57834 h 4629834"/>
                      <a:gd name="connsiteX3" fmla="*/ 79758 w 79758"/>
                      <a:gd name="connsiteY3" fmla="*/ 4629834 h 4629834"/>
                      <a:gd name="connsiteX4" fmla="*/ 1553 w 79758"/>
                      <a:gd name="connsiteY4" fmla="*/ 4629834 h 4629834"/>
                      <a:gd name="connsiteX5" fmla="*/ 1553 w 79758"/>
                      <a:gd name="connsiteY5" fmla="*/ 57834 h 4629834"/>
                      <a:gd name="connsiteX0" fmla="*/ 1553 w 79758"/>
                      <a:gd name="connsiteY0" fmla="*/ 58254 h 4630254"/>
                      <a:gd name="connsiteX1" fmla="*/ 47196 w 79758"/>
                      <a:gd name="connsiteY1" fmla="*/ 464 h 4630254"/>
                      <a:gd name="connsiteX2" fmla="*/ 79758 w 79758"/>
                      <a:gd name="connsiteY2" fmla="*/ 58254 h 4630254"/>
                      <a:gd name="connsiteX3" fmla="*/ 79758 w 79758"/>
                      <a:gd name="connsiteY3" fmla="*/ 4630254 h 4630254"/>
                      <a:gd name="connsiteX4" fmla="*/ 1553 w 79758"/>
                      <a:gd name="connsiteY4" fmla="*/ 4630254 h 4630254"/>
                      <a:gd name="connsiteX5" fmla="*/ 1553 w 79758"/>
                      <a:gd name="connsiteY5" fmla="*/ 58254 h 4630254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1363 w 79568"/>
                      <a:gd name="connsiteY4" fmla="*/ 4630550 h 4630550"/>
                      <a:gd name="connsiteX5" fmla="*/ 1363 w 79568"/>
                      <a:gd name="connsiteY5" fmla="*/ 58550 h 4630550"/>
                      <a:gd name="connsiteX0" fmla="*/ 1363 w 79568"/>
                      <a:gd name="connsiteY0" fmla="*/ 58550 h 4630550"/>
                      <a:gd name="connsiteX1" fmla="*/ 47006 w 79568"/>
                      <a:gd name="connsiteY1" fmla="*/ 760 h 4630550"/>
                      <a:gd name="connsiteX2" fmla="*/ 79568 w 79568"/>
                      <a:gd name="connsiteY2" fmla="*/ 58550 h 4630550"/>
                      <a:gd name="connsiteX3" fmla="*/ 79568 w 79568"/>
                      <a:gd name="connsiteY3" fmla="*/ 4630550 h 4630550"/>
                      <a:gd name="connsiteX4" fmla="*/ 41627 w 79568"/>
                      <a:gd name="connsiteY4" fmla="*/ 4626532 h 4630550"/>
                      <a:gd name="connsiteX5" fmla="*/ 1363 w 79568"/>
                      <a:gd name="connsiteY5" fmla="*/ 4630550 h 4630550"/>
                      <a:gd name="connsiteX6" fmla="*/ 1363 w 79568"/>
                      <a:gd name="connsiteY6" fmla="*/ 58550 h 4630550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54453"/>
                      <a:gd name="connsiteX1" fmla="*/ 47006 w 79568"/>
                      <a:gd name="connsiteY1" fmla="*/ 760 h 4654453"/>
                      <a:gd name="connsiteX2" fmla="*/ 79568 w 79568"/>
                      <a:gd name="connsiteY2" fmla="*/ 58550 h 4654453"/>
                      <a:gd name="connsiteX3" fmla="*/ 79568 w 79568"/>
                      <a:gd name="connsiteY3" fmla="*/ 4630550 h 4654453"/>
                      <a:gd name="connsiteX4" fmla="*/ 41627 w 79568"/>
                      <a:gd name="connsiteY4" fmla="*/ 4654453 h 4654453"/>
                      <a:gd name="connsiteX5" fmla="*/ 1363 w 79568"/>
                      <a:gd name="connsiteY5" fmla="*/ 4630550 h 4654453"/>
                      <a:gd name="connsiteX6" fmla="*/ 1363 w 79568"/>
                      <a:gd name="connsiteY6" fmla="*/ 58550 h 4654453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39246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49691"/>
                      <a:gd name="connsiteX1" fmla="*/ 47006 w 79568"/>
                      <a:gd name="connsiteY1" fmla="*/ 760 h 4649691"/>
                      <a:gd name="connsiteX2" fmla="*/ 79568 w 79568"/>
                      <a:gd name="connsiteY2" fmla="*/ 58550 h 4649691"/>
                      <a:gd name="connsiteX3" fmla="*/ 79568 w 79568"/>
                      <a:gd name="connsiteY3" fmla="*/ 4630550 h 4649691"/>
                      <a:gd name="connsiteX4" fmla="*/ 44008 w 79568"/>
                      <a:gd name="connsiteY4" fmla="*/ 4649691 h 4649691"/>
                      <a:gd name="connsiteX5" fmla="*/ 1363 w 79568"/>
                      <a:gd name="connsiteY5" fmla="*/ 4630550 h 4649691"/>
                      <a:gd name="connsiteX6" fmla="*/ 1363 w 79568"/>
                      <a:gd name="connsiteY6" fmla="*/ 58550 h 4649691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  <a:gd name="connsiteX0" fmla="*/ 1363 w 79568"/>
                      <a:gd name="connsiteY0" fmla="*/ 58550 h 4650334"/>
                      <a:gd name="connsiteX1" fmla="*/ 47006 w 79568"/>
                      <a:gd name="connsiteY1" fmla="*/ 760 h 4650334"/>
                      <a:gd name="connsiteX2" fmla="*/ 79568 w 79568"/>
                      <a:gd name="connsiteY2" fmla="*/ 58550 h 4650334"/>
                      <a:gd name="connsiteX3" fmla="*/ 79568 w 79568"/>
                      <a:gd name="connsiteY3" fmla="*/ 4630550 h 4650334"/>
                      <a:gd name="connsiteX4" fmla="*/ 44008 w 79568"/>
                      <a:gd name="connsiteY4" fmla="*/ 4649691 h 4650334"/>
                      <a:gd name="connsiteX5" fmla="*/ 1363 w 79568"/>
                      <a:gd name="connsiteY5" fmla="*/ 4630550 h 4650334"/>
                      <a:gd name="connsiteX6" fmla="*/ 1363 w 79568"/>
                      <a:gd name="connsiteY6" fmla="*/ 58550 h 4650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68" h="4650334">
                        <a:moveTo>
                          <a:pt x="1363" y="58550"/>
                        </a:moveTo>
                        <a:cubicBezTo>
                          <a:pt x="-4088" y="31538"/>
                          <a:pt x="5961" y="-5807"/>
                          <a:pt x="47006" y="760"/>
                        </a:cubicBezTo>
                        <a:cubicBezTo>
                          <a:pt x="73359" y="-3224"/>
                          <a:pt x="79046" y="18622"/>
                          <a:pt x="79568" y="58550"/>
                        </a:cubicBezTo>
                        <a:lnTo>
                          <a:pt x="79568" y="4630550"/>
                        </a:lnTo>
                        <a:cubicBezTo>
                          <a:pt x="66921" y="4638518"/>
                          <a:pt x="70943" y="4653630"/>
                          <a:pt x="44008" y="4649691"/>
                        </a:cubicBezTo>
                        <a:cubicBezTo>
                          <a:pt x="9156" y="4648867"/>
                          <a:pt x="14784" y="4638518"/>
                          <a:pt x="1363" y="4630550"/>
                        </a:cubicBezTo>
                        <a:lnTo>
                          <a:pt x="1363" y="5855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  <p:sp>
            <p:nvSpPr>
              <p:cNvPr id="122" name="Rectangle 14"/>
              <p:cNvSpPr/>
              <p:nvPr/>
            </p:nvSpPr>
            <p:spPr>
              <a:xfrm flipH="1">
                <a:off x="4726022" y="1941066"/>
                <a:ext cx="84994" cy="1555655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2381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2381 h 3890554"/>
                  <a:gd name="connsiteX0" fmla="*/ 101238 w 164213"/>
                  <a:gd name="connsiteY0" fmla="*/ 4762 h 3892935"/>
                  <a:gd name="connsiteX1" fmla="*/ 164213 w 164213"/>
                  <a:gd name="connsiteY1" fmla="*/ 0 h 3892935"/>
                  <a:gd name="connsiteX2" fmla="*/ 164213 w 164213"/>
                  <a:gd name="connsiteY2" fmla="*/ 3736181 h 3892935"/>
                  <a:gd name="connsiteX3" fmla="*/ 0 w 164213"/>
                  <a:gd name="connsiteY3" fmla="*/ 3892935 h 3892935"/>
                  <a:gd name="connsiteX4" fmla="*/ 105111 w 164213"/>
                  <a:gd name="connsiteY4" fmla="*/ 3711955 h 3892935"/>
                  <a:gd name="connsiteX5" fmla="*/ 101238 w 164213"/>
                  <a:gd name="connsiteY5" fmla="*/ 4762 h 38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213" h="3892935">
                    <a:moveTo>
                      <a:pt x="101238" y="4762"/>
                    </a:moveTo>
                    <a:lnTo>
                      <a:pt x="164213" y="0"/>
                    </a:lnTo>
                    <a:lnTo>
                      <a:pt x="164213" y="3736181"/>
                    </a:lnTo>
                    <a:cubicBezTo>
                      <a:pt x="160638" y="3796052"/>
                      <a:pt x="124406" y="3872252"/>
                      <a:pt x="0" y="3892935"/>
                    </a:cubicBezTo>
                    <a:cubicBezTo>
                      <a:pt x="72048" y="3851114"/>
                      <a:pt x="104909" y="3770105"/>
                      <a:pt x="105111" y="3711955"/>
                    </a:cubicBezTo>
                    <a:lnTo>
                      <a:pt x="101238" y="4762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4685110" y="1869690"/>
                <a:ext cx="300730" cy="3045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  <a:alpha val="9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Oval 2"/>
              <p:cNvSpPr/>
              <p:nvPr/>
            </p:nvSpPr>
            <p:spPr>
              <a:xfrm>
                <a:off x="4699899" y="1934988"/>
                <a:ext cx="273616" cy="1585797"/>
              </a:xfrm>
              <a:custGeom>
                <a:avLst/>
                <a:gdLst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6256 w 528638"/>
                  <a:gd name="connsiteY4" fmla="*/ 3839066 h 4073873"/>
                  <a:gd name="connsiteX5" fmla="*/ 524857 w 528638"/>
                  <a:gd name="connsiteY5" fmla="*/ 3845024 h 4073873"/>
                  <a:gd name="connsiteX6" fmla="*/ 264319 w 528638"/>
                  <a:gd name="connsiteY6" fmla="*/ 4073873 h 4073873"/>
                  <a:gd name="connsiteX7" fmla="*/ 4650 w 528638"/>
                  <a:gd name="connsiteY7" fmla="*/ 3853717 h 4073873"/>
                  <a:gd name="connsiteX8" fmla="*/ 2282 w 528638"/>
                  <a:gd name="connsiteY8" fmla="*/ 3848492 h 4073873"/>
                  <a:gd name="connsiteX9" fmla="*/ 2282 w 528638"/>
                  <a:gd name="connsiteY9" fmla="*/ 3830014 h 4073873"/>
                  <a:gd name="connsiteX10" fmla="*/ 0 w 528638"/>
                  <a:gd name="connsiteY10" fmla="*/ 3807173 h 4073873"/>
                  <a:gd name="connsiteX11" fmla="*/ 2282 w 528638"/>
                  <a:gd name="connsiteY11" fmla="*/ 3784333 h 4073873"/>
                  <a:gd name="connsiteX12" fmla="*/ 2282 w 528638"/>
                  <a:gd name="connsiteY12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0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4073873"/>
                  <a:gd name="connsiteX1" fmla="*/ 526256 w 528638"/>
                  <a:gd name="connsiteY1" fmla="*/ 115556 h 4073873"/>
                  <a:gd name="connsiteX2" fmla="*/ 526256 w 528638"/>
                  <a:gd name="connsiteY2" fmla="*/ 3783331 h 4073873"/>
                  <a:gd name="connsiteX3" fmla="*/ 528638 w 528638"/>
                  <a:gd name="connsiteY3" fmla="*/ 3807173 h 4073873"/>
                  <a:gd name="connsiteX4" fmla="*/ 524857 w 528638"/>
                  <a:gd name="connsiteY4" fmla="*/ 3845024 h 4073873"/>
                  <a:gd name="connsiteX5" fmla="*/ 264319 w 528638"/>
                  <a:gd name="connsiteY5" fmla="*/ 4073873 h 4073873"/>
                  <a:gd name="connsiteX6" fmla="*/ 4650 w 528638"/>
                  <a:gd name="connsiteY6" fmla="*/ 3853717 h 4073873"/>
                  <a:gd name="connsiteX7" fmla="*/ 2282 w 528638"/>
                  <a:gd name="connsiteY7" fmla="*/ 3848492 h 4073873"/>
                  <a:gd name="connsiteX8" fmla="*/ 2282 w 528638"/>
                  <a:gd name="connsiteY8" fmla="*/ 3830014 h 4073873"/>
                  <a:gd name="connsiteX9" fmla="*/ 0 w 528638"/>
                  <a:gd name="connsiteY9" fmla="*/ 3807173 h 4073873"/>
                  <a:gd name="connsiteX10" fmla="*/ 2282 w 528638"/>
                  <a:gd name="connsiteY10" fmla="*/ 3784333 h 4073873"/>
                  <a:gd name="connsiteX11" fmla="*/ 2282 w 528638"/>
                  <a:gd name="connsiteY11" fmla="*/ 0 h 4073873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  <a:gd name="connsiteX0" fmla="*/ 2282 w 528638"/>
                  <a:gd name="connsiteY0" fmla="*/ 0 h 3968365"/>
                  <a:gd name="connsiteX1" fmla="*/ 526256 w 528638"/>
                  <a:gd name="connsiteY1" fmla="*/ 10048 h 3968365"/>
                  <a:gd name="connsiteX2" fmla="*/ 526256 w 528638"/>
                  <a:gd name="connsiteY2" fmla="*/ 3677823 h 3968365"/>
                  <a:gd name="connsiteX3" fmla="*/ 528638 w 528638"/>
                  <a:gd name="connsiteY3" fmla="*/ 3701665 h 3968365"/>
                  <a:gd name="connsiteX4" fmla="*/ 524857 w 528638"/>
                  <a:gd name="connsiteY4" fmla="*/ 3739516 h 3968365"/>
                  <a:gd name="connsiteX5" fmla="*/ 264319 w 528638"/>
                  <a:gd name="connsiteY5" fmla="*/ 3968365 h 3968365"/>
                  <a:gd name="connsiteX6" fmla="*/ 4650 w 528638"/>
                  <a:gd name="connsiteY6" fmla="*/ 3748209 h 3968365"/>
                  <a:gd name="connsiteX7" fmla="*/ 2282 w 528638"/>
                  <a:gd name="connsiteY7" fmla="*/ 3742984 h 3968365"/>
                  <a:gd name="connsiteX8" fmla="*/ 2282 w 528638"/>
                  <a:gd name="connsiteY8" fmla="*/ 3724506 h 3968365"/>
                  <a:gd name="connsiteX9" fmla="*/ 0 w 528638"/>
                  <a:gd name="connsiteY9" fmla="*/ 3701665 h 3968365"/>
                  <a:gd name="connsiteX10" fmla="*/ 2282 w 528638"/>
                  <a:gd name="connsiteY10" fmla="*/ 3678825 h 3968365"/>
                  <a:gd name="connsiteX11" fmla="*/ 2282 w 528638"/>
                  <a:gd name="connsiteY11" fmla="*/ 0 h 396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8638" h="3968365">
                    <a:moveTo>
                      <a:pt x="2282" y="0"/>
                    </a:moveTo>
                    <a:cubicBezTo>
                      <a:pt x="176940" y="33494"/>
                      <a:pt x="376719" y="31819"/>
                      <a:pt x="526256" y="10048"/>
                    </a:cubicBezTo>
                    <a:lnTo>
                      <a:pt x="526256" y="3677823"/>
                    </a:lnTo>
                    <a:cubicBezTo>
                      <a:pt x="528282" y="3685599"/>
                      <a:pt x="528638" y="3693590"/>
                      <a:pt x="528638" y="3701665"/>
                    </a:cubicBezTo>
                    <a:lnTo>
                      <a:pt x="524857" y="3739516"/>
                    </a:lnTo>
                    <a:cubicBezTo>
                      <a:pt x="507691" y="3868965"/>
                      <a:pt x="397509" y="3968365"/>
                      <a:pt x="264319" y="3968365"/>
                    </a:cubicBezTo>
                    <a:cubicBezTo>
                      <a:pt x="134113" y="3968365"/>
                      <a:pt x="25896" y="3873368"/>
                      <a:pt x="4650" y="3748209"/>
                    </a:cubicBezTo>
                    <a:cubicBezTo>
                      <a:pt x="3219" y="3746628"/>
                      <a:pt x="2731" y="3744799"/>
                      <a:pt x="2282" y="3742984"/>
                    </a:cubicBezTo>
                    <a:lnTo>
                      <a:pt x="2282" y="3724506"/>
                    </a:lnTo>
                    <a:cubicBezTo>
                      <a:pt x="326" y="3717052"/>
                      <a:pt x="0" y="3709397"/>
                      <a:pt x="0" y="3701665"/>
                    </a:cubicBezTo>
                    <a:lnTo>
                      <a:pt x="2282" y="3678825"/>
                    </a:lnTo>
                    <a:lnTo>
                      <a:pt x="228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6000"/>
                    </a:schemeClr>
                  </a:gs>
                  <a:gs pos="50000">
                    <a:schemeClr val="bg1">
                      <a:alpha val="38000"/>
                    </a:schemeClr>
                  </a:gs>
                  <a:gs pos="100000">
                    <a:schemeClr val="bg1">
                      <a:alpha val="41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4653832" y="1883869"/>
              <a:ext cx="426993" cy="1604603"/>
              <a:chOff x="4653832" y="1883869"/>
              <a:chExt cx="426993" cy="1604603"/>
            </a:xfrm>
          </p:grpSpPr>
          <p:sp>
            <p:nvSpPr>
              <p:cNvPr id="94" name="Rectangle 16"/>
              <p:cNvSpPr/>
              <p:nvPr/>
            </p:nvSpPr>
            <p:spPr>
              <a:xfrm flipV="1">
                <a:off x="4657574" y="2314153"/>
                <a:ext cx="423251" cy="5376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Rectangle 14"/>
              <p:cNvSpPr/>
              <p:nvPr/>
            </p:nvSpPr>
            <p:spPr>
              <a:xfrm>
                <a:off x="4899859" y="1942337"/>
                <a:ext cx="49937" cy="1524570"/>
              </a:xfrm>
              <a:custGeom>
                <a:avLst/>
                <a:gdLst>
                  <a:gd name="connsiteX0" fmla="*/ 0 w 62975"/>
                  <a:gd name="connsiteY0" fmla="*/ 0 h 3733800"/>
                  <a:gd name="connsiteX1" fmla="*/ 62975 w 62975"/>
                  <a:gd name="connsiteY1" fmla="*/ 0 h 3733800"/>
                  <a:gd name="connsiteX2" fmla="*/ 62975 w 62975"/>
                  <a:gd name="connsiteY2" fmla="*/ 3733800 h 3733800"/>
                  <a:gd name="connsiteX3" fmla="*/ 0 w 62975"/>
                  <a:gd name="connsiteY3" fmla="*/ 3733800 h 3733800"/>
                  <a:gd name="connsiteX4" fmla="*/ 0 w 62975"/>
                  <a:gd name="connsiteY4" fmla="*/ 0 h 3733800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4503 w 167478"/>
                  <a:gd name="connsiteY4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607 w 167478"/>
                  <a:gd name="connsiteY4" fmla="*/ 3680182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14907 w 167478"/>
                  <a:gd name="connsiteY4" fmla="*/ 3706308 h 3854631"/>
                  <a:gd name="connsiteX5" fmla="*/ 104503 w 167478"/>
                  <a:gd name="connsiteY5" fmla="*/ 0 h 3854631"/>
                  <a:gd name="connsiteX0" fmla="*/ 104503 w 167478"/>
                  <a:gd name="connsiteY0" fmla="*/ 0 h 3854631"/>
                  <a:gd name="connsiteX1" fmla="*/ 167478 w 167478"/>
                  <a:gd name="connsiteY1" fmla="*/ 0 h 3854631"/>
                  <a:gd name="connsiteX2" fmla="*/ 167478 w 167478"/>
                  <a:gd name="connsiteY2" fmla="*/ 3733800 h 3854631"/>
                  <a:gd name="connsiteX3" fmla="*/ 0 w 167478"/>
                  <a:gd name="connsiteY3" fmla="*/ 3854631 h 3854631"/>
                  <a:gd name="connsiteX4" fmla="*/ 108376 w 167478"/>
                  <a:gd name="connsiteY4" fmla="*/ 3709574 h 3854631"/>
                  <a:gd name="connsiteX5" fmla="*/ 104503 w 167478"/>
                  <a:gd name="connsiteY5" fmla="*/ 0 h 3854631"/>
                  <a:gd name="connsiteX0" fmla="*/ 97972 w 160947"/>
                  <a:gd name="connsiteY0" fmla="*/ 0 h 3880757"/>
                  <a:gd name="connsiteX1" fmla="*/ 160947 w 160947"/>
                  <a:gd name="connsiteY1" fmla="*/ 0 h 3880757"/>
                  <a:gd name="connsiteX2" fmla="*/ 160947 w 160947"/>
                  <a:gd name="connsiteY2" fmla="*/ 3733800 h 3880757"/>
                  <a:gd name="connsiteX3" fmla="*/ 0 w 160947"/>
                  <a:gd name="connsiteY3" fmla="*/ 3880757 h 3880757"/>
                  <a:gd name="connsiteX4" fmla="*/ 101845 w 160947"/>
                  <a:gd name="connsiteY4" fmla="*/ 3709574 h 3880757"/>
                  <a:gd name="connsiteX5" fmla="*/ 97972 w 160947"/>
                  <a:gd name="connsiteY5" fmla="*/ 0 h 3880757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0 h 3890554"/>
                  <a:gd name="connsiteX0" fmla="*/ 101238 w 164213"/>
                  <a:gd name="connsiteY0" fmla="*/ 19050 h 3890554"/>
                  <a:gd name="connsiteX1" fmla="*/ 164213 w 164213"/>
                  <a:gd name="connsiteY1" fmla="*/ 0 h 3890554"/>
                  <a:gd name="connsiteX2" fmla="*/ 164213 w 164213"/>
                  <a:gd name="connsiteY2" fmla="*/ 3733800 h 3890554"/>
                  <a:gd name="connsiteX3" fmla="*/ 0 w 164213"/>
                  <a:gd name="connsiteY3" fmla="*/ 3890554 h 3890554"/>
                  <a:gd name="connsiteX4" fmla="*/ 105111 w 164213"/>
                  <a:gd name="connsiteY4" fmla="*/ 3709574 h 3890554"/>
                  <a:gd name="connsiteX5" fmla="*/ 101238 w 164213"/>
                  <a:gd name="connsiteY5" fmla="*/ 19050 h 3890554"/>
                  <a:gd name="connsiteX0" fmla="*/ 101238 w 164213"/>
                  <a:gd name="connsiteY0" fmla="*/ 7144 h 3878648"/>
                  <a:gd name="connsiteX1" fmla="*/ 161831 w 164213"/>
                  <a:gd name="connsiteY1" fmla="*/ 0 h 3878648"/>
                  <a:gd name="connsiteX2" fmla="*/ 164213 w 164213"/>
                  <a:gd name="connsiteY2" fmla="*/ 3721894 h 3878648"/>
                  <a:gd name="connsiteX3" fmla="*/ 0 w 164213"/>
                  <a:gd name="connsiteY3" fmla="*/ 3878648 h 3878648"/>
                  <a:gd name="connsiteX4" fmla="*/ 105111 w 164213"/>
                  <a:gd name="connsiteY4" fmla="*/ 3697668 h 3878648"/>
                  <a:gd name="connsiteX5" fmla="*/ 101238 w 164213"/>
                  <a:gd name="connsiteY5" fmla="*/ 7144 h 38786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7579"/>
                  <a:gd name="connsiteY0" fmla="*/ 7144 h 3815148"/>
                  <a:gd name="connsiteX1" fmla="*/ 94098 w 97579"/>
                  <a:gd name="connsiteY1" fmla="*/ 0 h 3815148"/>
                  <a:gd name="connsiteX2" fmla="*/ 96480 w 97579"/>
                  <a:gd name="connsiteY2" fmla="*/ 3721894 h 3815148"/>
                  <a:gd name="connsiteX3" fmla="*/ 0 w 97579"/>
                  <a:gd name="connsiteY3" fmla="*/ 3815148 h 3815148"/>
                  <a:gd name="connsiteX4" fmla="*/ 37378 w 97579"/>
                  <a:gd name="connsiteY4" fmla="*/ 3697668 h 3815148"/>
                  <a:gd name="connsiteX5" fmla="*/ 33505 w 97579"/>
                  <a:gd name="connsiteY5" fmla="*/ 7144 h 3815148"/>
                  <a:gd name="connsiteX0" fmla="*/ 33505 w 96480"/>
                  <a:gd name="connsiteY0" fmla="*/ 7144 h 3815148"/>
                  <a:gd name="connsiteX1" fmla="*/ 94098 w 96480"/>
                  <a:gd name="connsiteY1" fmla="*/ 0 h 3815148"/>
                  <a:gd name="connsiteX2" fmla="*/ 96480 w 96480"/>
                  <a:gd name="connsiteY2" fmla="*/ 3721894 h 3815148"/>
                  <a:gd name="connsiteX3" fmla="*/ 0 w 96480"/>
                  <a:gd name="connsiteY3" fmla="*/ 3815148 h 3815148"/>
                  <a:gd name="connsiteX4" fmla="*/ 37378 w 96480"/>
                  <a:gd name="connsiteY4" fmla="*/ 3697668 h 3815148"/>
                  <a:gd name="connsiteX5" fmla="*/ 33505 w 96480"/>
                  <a:gd name="connsiteY5" fmla="*/ 7144 h 381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80" h="3815148">
                    <a:moveTo>
                      <a:pt x="33505" y="7144"/>
                    </a:moveTo>
                    <a:lnTo>
                      <a:pt x="94098" y="0"/>
                    </a:lnTo>
                    <a:lnTo>
                      <a:pt x="96480" y="3721894"/>
                    </a:lnTo>
                    <a:cubicBezTo>
                      <a:pt x="92905" y="3781765"/>
                      <a:pt x="77839" y="3807165"/>
                      <a:pt x="0" y="3815148"/>
                    </a:cubicBezTo>
                    <a:cubicBezTo>
                      <a:pt x="38181" y="3781794"/>
                      <a:pt x="37176" y="3755818"/>
                      <a:pt x="37378" y="3697668"/>
                    </a:cubicBezTo>
                    <a:lnTo>
                      <a:pt x="33505" y="7144"/>
                    </a:lnTo>
                    <a:close/>
                  </a:path>
                </a:pathLst>
              </a:cu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Oval 96"/>
              <p:cNvSpPr/>
              <p:nvPr/>
            </p:nvSpPr>
            <p:spPr>
              <a:xfrm rot="19329289">
                <a:off x="4853130" y="3474745"/>
                <a:ext cx="39440" cy="13727"/>
              </a:xfrm>
              <a:prstGeom prst="ellipse">
                <a:avLst/>
              </a:prstGeom>
              <a:solidFill>
                <a:schemeClr val="bg1"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4685048" y="188685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 rot="21323529">
                <a:off x="4892170" y="191065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white"/>
                    </a:solidFill>
                  </a:rPr>
                  <a:t> </a:t>
                </a:r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Rounded Rectangle 8"/>
              <p:cNvSpPr/>
              <p:nvPr/>
            </p:nvSpPr>
            <p:spPr>
              <a:xfrm>
                <a:off x="4685114" y="188386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4684919" y="1885950"/>
                <a:ext cx="303260" cy="62373"/>
                <a:chOff x="3733800" y="1290529"/>
                <a:chExt cx="303260" cy="62373"/>
              </a:xfrm>
            </p:grpSpPr>
            <p:sp>
              <p:nvSpPr>
                <p:cNvPr id="118" name="Freeform 117"/>
                <p:cNvSpPr/>
                <p:nvPr/>
              </p:nvSpPr>
              <p:spPr>
                <a:xfrm>
                  <a:off x="3733800" y="1293518"/>
                  <a:ext cx="224670" cy="59384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 rot="21323529">
                  <a:off x="3940922" y="1317310"/>
                  <a:ext cx="78880" cy="18907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Rounded Rectangle 8"/>
                <p:cNvSpPr/>
                <p:nvPr/>
              </p:nvSpPr>
              <p:spPr>
                <a:xfrm>
                  <a:off x="3733866" y="1290529"/>
                  <a:ext cx="303194" cy="62317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16" name="Rectangle 16"/>
              <p:cNvSpPr/>
              <p:nvPr/>
            </p:nvSpPr>
            <p:spPr>
              <a:xfrm>
                <a:off x="4653832" y="2341867"/>
                <a:ext cx="423251" cy="78710"/>
              </a:xfrm>
              <a:custGeom>
                <a:avLst/>
                <a:gdLst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0 w 710958"/>
                  <a:gd name="connsiteY3" fmla="*/ 62296 h 62296"/>
                  <a:gd name="connsiteX4" fmla="*/ 0 w 710958"/>
                  <a:gd name="connsiteY4" fmla="*/ 0 h 62296"/>
                  <a:gd name="connsiteX0" fmla="*/ 0 w 710958"/>
                  <a:gd name="connsiteY0" fmla="*/ 0 h 62296"/>
                  <a:gd name="connsiteX1" fmla="*/ 710958 w 710958"/>
                  <a:gd name="connsiteY1" fmla="*/ 0 h 62296"/>
                  <a:gd name="connsiteX2" fmla="*/ 710958 w 710958"/>
                  <a:gd name="connsiteY2" fmla="*/ 62296 h 62296"/>
                  <a:gd name="connsiteX3" fmla="*/ 343479 w 710958"/>
                  <a:gd name="connsiteY3" fmla="*/ 62205 h 62296"/>
                  <a:gd name="connsiteX4" fmla="*/ 0 w 710958"/>
                  <a:gd name="connsiteY4" fmla="*/ 62296 h 62296"/>
                  <a:gd name="connsiteX5" fmla="*/ 0 w 710958"/>
                  <a:gd name="connsiteY5" fmla="*/ 0 h 62296"/>
                  <a:gd name="connsiteX0" fmla="*/ 0 w 710958"/>
                  <a:gd name="connsiteY0" fmla="*/ 0 h 62296"/>
                  <a:gd name="connsiteX1" fmla="*/ 321794 w 710958"/>
                  <a:gd name="connsiteY1" fmla="*/ 763 h 62296"/>
                  <a:gd name="connsiteX2" fmla="*/ 710958 w 710958"/>
                  <a:gd name="connsiteY2" fmla="*/ 0 h 62296"/>
                  <a:gd name="connsiteX3" fmla="*/ 710958 w 710958"/>
                  <a:gd name="connsiteY3" fmla="*/ 62296 h 62296"/>
                  <a:gd name="connsiteX4" fmla="*/ 343479 w 710958"/>
                  <a:gd name="connsiteY4" fmla="*/ 62205 h 62296"/>
                  <a:gd name="connsiteX5" fmla="*/ 0 w 710958"/>
                  <a:gd name="connsiteY5" fmla="*/ 62296 h 62296"/>
                  <a:gd name="connsiteX6" fmla="*/ 0 w 710958"/>
                  <a:gd name="connsiteY6" fmla="*/ 0 h 62296"/>
                  <a:gd name="connsiteX0" fmla="*/ 0 w 710958"/>
                  <a:gd name="connsiteY0" fmla="*/ 0 h 109190"/>
                  <a:gd name="connsiteX1" fmla="*/ 321794 w 710958"/>
                  <a:gd name="connsiteY1" fmla="*/ 763 h 109190"/>
                  <a:gd name="connsiteX2" fmla="*/ 710958 w 710958"/>
                  <a:gd name="connsiteY2" fmla="*/ 0 h 109190"/>
                  <a:gd name="connsiteX3" fmla="*/ 710958 w 710958"/>
                  <a:gd name="connsiteY3" fmla="*/ 62296 h 109190"/>
                  <a:gd name="connsiteX4" fmla="*/ 354322 w 710958"/>
                  <a:gd name="connsiteY4" fmla="*/ 109190 h 109190"/>
                  <a:gd name="connsiteX5" fmla="*/ 0 w 710958"/>
                  <a:gd name="connsiteY5" fmla="*/ 62296 h 109190"/>
                  <a:gd name="connsiteX6" fmla="*/ 0 w 710958"/>
                  <a:gd name="connsiteY6" fmla="*/ 0 h 109190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315"/>
                  <a:gd name="connsiteX1" fmla="*/ 321794 w 710958"/>
                  <a:gd name="connsiteY1" fmla="*/ 763 h 109315"/>
                  <a:gd name="connsiteX2" fmla="*/ 710958 w 710958"/>
                  <a:gd name="connsiteY2" fmla="*/ 0 h 109315"/>
                  <a:gd name="connsiteX3" fmla="*/ 710958 w 710958"/>
                  <a:gd name="connsiteY3" fmla="*/ 62296 h 109315"/>
                  <a:gd name="connsiteX4" fmla="*/ 354322 w 710958"/>
                  <a:gd name="connsiteY4" fmla="*/ 109190 h 109315"/>
                  <a:gd name="connsiteX5" fmla="*/ 0 w 710958"/>
                  <a:gd name="connsiteY5" fmla="*/ 62296 h 109315"/>
                  <a:gd name="connsiteX6" fmla="*/ 0 w 710958"/>
                  <a:gd name="connsiteY6" fmla="*/ 0 h 109315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21794 w 710958"/>
                  <a:gd name="connsiteY1" fmla="*/ 763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0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597 h 109865"/>
                  <a:gd name="connsiteX1" fmla="*/ 343479 w 710958"/>
                  <a:gd name="connsiteY1" fmla="*/ 62802 h 109865"/>
                  <a:gd name="connsiteX2" fmla="*/ 710958 w 710958"/>
                  <a:gd name="connsiteY2" fmla="*/ 597 h 109865"/>
                  <a:gd name="connsiteX3" fmla="*/ 710958 w 710958"/>
                  <a:gd name="connsiteY3" fmla="*/ 62893 h 109865"/>
                  <a:gd name="connsiteX4" fmla="*/ 354322 w 710958"/>
                  <a:gd name="connsiteY4" fmla="*/ 109787 h 109865"/>
                  <a:gd name="connsiteX5" fmla="*/ 0 w 710958"/>
                  <a:gd name="connsiteY5" fmla="*/ 62893 h 109865"/>
                  <a:gd name="connsiteX6" fmla="*/ 0 w 710958"/>
                  <a:gd name="connsiteY6" fmla="*/ 597 h 109865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62296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6220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43479 w 710958"/>
                  <a:gd name="connsiteY1" fmla="*/ 75302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57400 w 710958"/>
                  <a:gd name="connsiteY1" fmla="*/ 64824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10958 w 710958"/>
                  <a:gd name="connsiteY2" fmla="*/ 7859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  <a:gd name="connsiteX0" fmla="*/ 0 w 710958"/>
                  <a:gd name="connsiteY0" fmla="*/ 0 h 109268"/>
                  <a:gd name="connsiteX1" fmla="*/ 334199 w 710958"/>
                  <a:gd name="connsiteY1" fmla="*/ 59585 h 109268"/>
                  <a:gd name="connsiteX2" fmla="*/ 706318 w 710958"/>
                  <a:gd name="connsiteY2" fmla="*/ 5240 h 109268"/>
                  <a:gd name="connsiteX3" fmla="*/ 710958 w 710958"/>
                  <a:gd name="connsiteY3" fmla="*/ 51818 h 109268"/>
                  <a:gd name="connsiteX4" fmla="*/ 354322 w 710958"/>
                  <a:gd name="connsiteY4" fmla="*/ 109190 h 109268"/>
                  <a:gd name="connsiteX5" fmla="*/ 0 w 710958"/>
                  <a:gd name="connsiteY5" fmla="*/ 62296 h 109268"/>
                  <a:gd name="connsiteX6" fmla="*/ 0 w 710958"/>
                  <a:gd name="connsiteY6" fmla="*/ 0 h 109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0958" h="109268">
                    <a:moveTo>
                      <a:pt x="0" y="0"/>
                    </a:moveTo>
                    <a:cubicBezTo>
                      <a:pt x="220242" y="13772"/>
                      <a:pt x="160408" y="55662"/>
                      <a:pt x="334199" y="59585"/>
                    </a:cubicBezTo>
                    <a:cubicBezTo>
                      <a:pt x="473203" y="57286"/>
                      <a:pt x="457909" y="-2938"/>
                      <a:pt x="706318" y="5240"/>
                    </a:cubicBezTo>
                    <a:lnTo>
                      <a:pt x="710958" y="51818"/>
                    </a:lnTo>
                    <a:cubicBezTo>
                      <a:pt x="508952" y="27692"/>
                      <a:pt x="509343" y="104401"/>
                      <a:pt x="354322" y="109190"/>
                    </a:cubicBezTo>
                    <a:cubicBezTo>
                      <a:pt x="228986" y="111630"/>
                      <a:pt x="161477" y="56242"/>
                      <a:pt x="0" y="6229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 flipH="1">
            <a:off x="6647060" y="4226319"/>
            <a:ext cx="1453332" cy="431731"/>
            <a:chOff x="637309" y="1899804"/>
            <a:chExt cx="7658101" cy="1709194"/>
          </a:xfrm>
        </p:grpSpPr>
        <p:sp>
          <p:nvSpPr>
            <p:cNvPr id="152" name="Freeform 151"/>
            <p:cNvSpPr/>
            <p:nvPr/>
          </p:nvSpPr>
          <p:spPr>
            <a:xfrm>
              <a:off x="646836" y="2785631"/>
              <a:ext cx="7627686" cy="823367"/>
            </a:xfrm>
            <a:custGeom>
              <a:avLst/>
              <a:gdLst>
                <a:gd name="connsiteX0" fmla="*/ 2519 w 7603469"/>
                <a:gd name="connsiteY0" fmla="*/ 312 h 820024"/>
                <a:gd name="connsiteX1" fmla="*/ 3717269 w 7603469"/>
                <a:gd name="connsiteY1" fmla="*/ 819462 h 820024"/>
                <a:gd name="connsiteX2" fmla="*/ 7603469 w 7603469"/>
                <a:gd name="connsiteY2" fmla="*/ 95562 h 820024"/>
                <a:gd name="connsiteX3" fmla="*/ 4279244 w 7603469"/>
                <a:gd name="connsiteY3" fmla="*/ 714687 h 820024"/>
                <a:gd name="connsiteX4" fmla="*/ 2519 w 7603469"/>
                <a:gd name="connsiteY4" fmla="*/ 312 h 820024"/>
                <a:gd name="connsiteX0" fmla="*/ 0 w 7600950"/>
                <a:gd name="connsiteY0" fmla="*/ 312 h 820024"/>
                <a:gd name="connsiteX1" fmla="*/ 3714750 w 7600950"/>
                <a:gd name="connsiteY1" fmla="*/ 819462 h 820024"/>
                <a:gd name="connsiteX2" fmla="*/ 7600950 w 7600950"/>
                <a:gd name="connsiteY2" fmla="*/ 95562 h 820024"/>
                <a:gd name="connsiteX3" fmla="*/ 4276725 w 7600950"/>
                <a:gd name="connsiteY3" fmla="*/ 714687 h 820024"/>
                <a:gd name="connsiteX4" fmla="*/ 0 w 7600950"/>
                <a:gd name="connsiteY4" fmla="*/ 312 h 820024"/>
                <a:gd name="connsiteX0" fmla="*/ 0 w 7611645"/>
                <a:gd name="connsiteY0" fmla="*/ 310 h 819512"/>
                <a:gd name="connsiteX1" fmla="*/ 3714750 w 7611645"/>
                <a:gd name="connsiteY1" fmla="*/ 819460 h 819512"/>
                <a:gd name="connsiteX2" fmla="*/ 7611645 w 7611645"/>
                <a:gd name="connsiteY2" fmla="*/ 31392 h 819512"/>
                <a:gd name="connsiteX3" fmla="*/ 4276725 w 7611645"/>
                <a:gd name="connsiteY3" fmla="*/ 714685 h 819512"/>
                <a:gd name="connsiteX4" fmla="*/ 0 w 7611645"/>
                <a:gd name="connsiteY4" fmla="*/ 310 h 819512"/>
                <a:gd name="connsiteX0" fmla="*/ 0 w 7611645"/>
                <a:gd name="connsiteY0" fmla="*/ 310 h 819553"/>
                <a:gd name="connsiteX1" fmla="*/ 3714750 w 7611645"/>
                <a:gd name="connsiteY1" fmla="*/ 819460 h 819553"/>
                <a:gd name="connsiteX2" fmla="*/ 7611645 w 7611645"/>
                <a:gd name="connsiteY2" fmla="*/ 31392 h 819553"/>
                <a:gd name="connsiteX3" fmla="*/ 4276725 w 7611645"/>
                <a:gd name="connsiteY3" fmla="*/ 714685 h 819553"/>
                <a:gd name="connsiteX4" fmla="*/ 0 w 7611645"/>
                <a:gd name="connsiteY4" fmla="*/ 310 h 819553"/>
                <a:gd name="connsiteX0" fmla="*/ 0 w 7611645"/>
                <a:gd name="connsiteY0" fmla="*/ 310 h 823170"/>
                <a:gd name="connsiteX1" fmla="*/ 3714750 w 7611645"/>
                <a:gd name="connsiteY1" fmla="*/ 819460 h 823170"/>
                <a:gd name="connsiteX2" fmla="*/ 7611645 w 7611645"/>
                <a:gd name="connsiteY2" fmla="*/ 31392 h 823170"/>
                <a:gd name="connsiteX3" fmla="*/ 4276725 w 7611645"/>
                <a:gd name="connsiteY3" fmla="*/ 714685 h 823170"/>
                <a:gd name="connsiteX4" fmla="*/ 0 w 7611645"/>
                <a:gd name="connsiteY4" fmla="*/ 310 h 823170"/>
                <a:gd name="connsiteX0" fmla="*/ 0 w 7611645"/>
                <a:gd name="connsiteY0" fmla="*/ 310 h 823862"/>
                <a:gd name="connsiteX1" fmla="*/ 3714750 w 7611645"/>
                <a:gd name="connsiteY1" fmla="*/ 819460 h 823862"/>
                <a:gd name="connsiteX2" fmla="*/ 7611645 w 7611645"/>
                <a:gd name="connsiteY2" fmla="*/ 31392 h 823862"/>
                <a:gd name="connsiteX3" fmla="*/ 4276725 w 7611645"/>
                <a:gd name="connsiteY3" fmla="*/ 714685 h 823862"/>
                <a:gd name="connsiteX4" fmla="*/ 0 w 7611645"/>
                <a:gd name="connsiteY4" fmla="*/ 310 h 823862"/>
                <a:gd name="connsiteX0" fmla="*/ 0 w 7627687"/>
                <a:gd name="connsiteY0" fmla="*/ 308 h 823440"/>
                <a:gd name="connsiteX1" fmla="*/ 3714750 w 7627687"/>
                <a:gd name="connsiteY1" fmla="*/ 819458 h 823440"/>
                <a:gd name="connsiteX2" fmla="*/ 7627687 w 7627687"/>
                <a:gd name="connsiteY2" fmla="*/ 4653 h 823440"/>
                <a:gd name="connsiteX3" fmla="*/ 4276725 w 7627687"/>
                <a:gd name="connsiteY3" fmla="*/ 714683 h 823440"/>
                <a:gd name="connsiteX4" fmla="*/ 0 w 7627687"/>
                <a:gd name="connsiteY4" fmla="*/ 308 h 823440"/>
                <a:gd name="connsiteX0" fmla="*/ 0 w 7627687"/>
                <a:gd name="connsiteY0" fmla="*/ 308 h 823676"/>
                <a:gd name="connsiteX1" fmla="*/ 3714750 w 7627687"/>
                <a:gd name="connsiteY1" fmla="*/ 819458 h 823676"/>
                <a:gd name="connsiteX2" fmla="*/ 7627687 w 7627687"/>
                <a:gd name="connsiteY2" fmla="*/ 4653 h 823676"/>
                <a:gd name="connsiteX3" fmla="*/ 4276725 w 7627687"/>
                <a:gd name="connsiteY3" fmla="*/ 714683 h 823676"/>
                <a:gd name="connsiteX4" fmla="*/ 0 w 7627687"/>
                <a:gd name="connsiteY4" fmla="*/ 308 h 823676"/>
                <a:gd name="connsiteX0" fmla="*/ 0 w 7627687"/>
                <a:gd name="connsiteY0" fmla="*/ 314 h 823682"/>
                <a:gd name="connsiteX1" fmla="*/ 3714750 w 7627687"/>
                <a:gd name="connsiteY1" fmla="*/ 819464 h 823682"/>
                <a:gd name="connsiteX2" fmla="*/ 7627687 w 7627687"/>
                <a:gd name="connsiteY2" fmla="*/ 4659 h 823682"/>
                <a:gd name="connsiteX3" fmla="*/ 4276725 w 7627687"/>
                <a:gd name="connsiteY3" fmla="*/ 698646 h 823682"/>
                <a:gd name="connsiteX4" fmla="*/ 0 w 7627687"/>
                <a:gd name="connsiteY4" fmla="*/ 314 h 823682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687" h="823368">
                  <a:moveTo>
                    <a:pt x="0" y="0"/>
                  </a:moveTo>
                  <a:cubicBezTo>
                    <a:pt x="243222" y="643104"/>
                    <a:pt x="2446143" y="813970"/>
                    <a:pt x="3714750" y="819150"/>
                  </a:cubicBezTo>
                  <a:cubicBezTo>
                    <a:pt x="5186557" y="856415"/>
                    <a:pt x="7362156" y="651794"/>
                    <a:pt x="7627687" y="4345"/>
                  </a:cubicBezTo>
                  <a:cubicBezTo>
                    <a:pt x="7262896" y="483436"/>
                    <a:pt x="5548006" y="699056"/>
                    <a:pt x="4276725" y="698332"/>
                  </a:cubicBezTo>
                  <a:cubicBezTo>
                    <a:pt x="3005444" y="697608"/>
                    <a:pt x="403810" y="62422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68000"/>
                  </a:schemeClr>
                </a:gs>
                <a:gs pos="50000">
                  <a:schemeClr val="bg1">
                    <a:lumMod val="85000"/>
                    <a:alpha val="68000"/>
                  </a:schemeClr>
                </a:gs>
                <a:gs pos="100000">
                  <a:schemeClr val="tx1">
                    <a:lumMod val="85000"/>
                    <a:lumOff val="15000"/>
                    <a:alpha val="68000"/>
                  </a:schemeClr>
                </a:gs>
              </a:gsLst>
              <a:lin ang="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637309" y="1899804"/>
              <a:ext cx="7658101" cy="1600200"/>
            </a:xfrm>
            <a:prstGeom prst="ellipse">
              <a:avLst/>
            </a:prstGeom>
            <a:solidFill>
              <a:schemeClr val="bg1">
                <a:lumMod val="95000"/>
                <a:alpha val="24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2294660" y="2261755"/>
              <a:ext cx="4343400" cy="90757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85000"/>
                      <a:alpha val="53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55" name="Freeform 154"/>
            <p:cNvSpPr/>
            <p:nvPr/>
          </p:nvSpPr>
          <p:spPr>
            <a:xfrm>
              <a:off x="5881420" y="1989114"/>
              <a:ext cx="792514" cy="454394"/>
            </a:xfrm>
            <a:custGeom>
              <a:avLst/>
              <a:gdLst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184922 w 754937"/>
                <a:gd name="connsiteY0" fmla="*/ 0 h 467765"/>
                <a:gd name="connsiteX1" fmla="*/ 0 w 754937"/>
                <a:gd name="connsiteY1" fmla="*/ 388428 h 467765"/>
                <a:gd name="connsiteX2" fmla="*/ 303675 w 754937"/>
                <a:gd name="connsiteY2" fmla="*/ 451262 h 467765"/>
                <a:gd name="connsiteX3" fmla="*/ 754937 w 754937"/>
                <a:gd name="connsiteY3" fmla="*/ 65314 h 467765"/>
                <a:gd name="connsiteX4" fmla="*/ 184922 w 754937"/>
                <a:gd name="connsiteY4" fmla="*/ 0 h 467765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515" h="454393">
                  <a:moveTo>
                    <a:pt x="222500" y="0"/>
                  </a:moveTo>
                  <a:cubicBezTo>
                    <a:pt x="205975" y="134275"/>
                    <a:pt x="104899" y="302996"/>
                    <a:pt x="0" y="382165"/>
                  </a:cubicBezTo>
                  <a:cubicBezTo>
                    <a:pt x="136715" y="396847"/>
                    <a:pt x="265012" y="437786"/>
                    <a:pt x="319332" y="454393"/>
                  </a:cubicBezTo>
                  <a:cubicBezTo>
                    <a:pt x="502044" y="380186"/>
                    <a:pt x="716315" y="189015"/>
                    <a:pt x="792515" y="65314"/>
                  </a:cubicBezTo>
                  <a:cubicBezTo>
                    <a:pt x="608773" y="34149"/>
                    <a:pt x="353006" y="2982"/>
                    <a:pt x="222500" y="0"/>
                  </a:cubicBez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95000"/>
                    <a:alpha val="37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57" name="Freeform 156"/>
            <p:cNvSpPr/>
            <p:nvPr/>
          </p:nvSpPr>
          <p:spPr>
            <a:xfrm flipH="1">
              <a:off x="649014" y="2243302"/>
              <a:ext cx="1720052" cy="540692"/>
            </a:xfrm>
            <a:custGeom>
              <a:avLst/>
              <a:gdLst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184922 w 754937"/>
                <a:gd name="connsiteY0" fmla="*/ 0 h 467765"/>
                <a:gd name="connsiteX1" fmla="*/ 0 w 754937"/>
                <a:gd name="connsiteY1" fmla="*/ 388428 h 467765"/>
                <a:gd name="connsiteX2" fmla="*/ 303675 w 754937"/>
                <a:gd name="connsiteY2" fmla="*/ 451262 h 467765"/>
                <a:gd name="connsiteX3" fmla="*/ 754937 w 754937"/>
                <a:gd name="connsiteY3" fmla="*/ 65314 h 467765"/>
                <a:gd name="connsiteX4" fmla="*/ 184922 w 754937"/>
                <a:gd name="connsiteY4" fmla="*/ 0 h 467765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1123590"/>
                <a:gd name="connsiteY0" fmla="*/ 0 h 454393"/>
                <a:gd name="connsiteX1" fmla="*/ 0 w 1123590"/>
                <a:gd name="connsiteY1" fmla="*/ 382165 h 454393"/>
                <a:gd name="connsiteX2" fmla="*/ 319332 w 1123590"/>
                <a:gd name="connsiteY2" fmla="*/ 454393 h 454393"/>
                <a:gd name="connsiteX3" fmla="*/ 1123590 w 1123590"/>
                <a:gd name="connsiteY3" fmla="*/ 301797 h 454393"/>
                <a:gd name="connsiteX4" fmla="*/ 222500 w 1123590"/>
                <a:gd name="connsiteY4" fmla="*/ 0 h 454393"/>
                <a:gd name="connsiteX0" fmla="*/ 808452 w 1709542"/>
                <a:gd name="connsiteY0" fmla="*/ 0 h 454393"/>
                <a:gd name="connsiteX1" fmla="*/ 0 w 1709542"/>
                <a:gd name="connsiteY1" fmla="*/ 256041 h 454393"/>
                <a:gd name="connsiteX2" fmla="*/ 905284 w 1709542"/>
                <a:gd name="connsiteY2" fmla="*/ 454393 h 454393"/>
                <a:gd name="connsiteX3" fmla="*/ 1709542 w 1709542"/>
                <a:gd name="connsiteY3" fmla="*/ 301797 h 454393"/>
                <a:gd name="connsiteX4" fmla="*/ 808452 w 1709542"/>
                <a:gd name="connsiteY4" fmla="*/ 0 h 454393"/>
                <a:gd name="connsiteX0" fmla="*/ 808452 w 1709542"/>
                <a:gd name="connsiteY0" fmla="*/ 0 h 428117"/>
                <a:gd name="connsiteX1" fmla="*/ 0 w 1709542"/>
                <a:gd name="connsiteY1" fmla="*/ 256041 h 428117"/>
                <a:gd name="connsiteX2" fmla="*/ 61829 w 1709542"/>
                <a:gd name="connsiteY2" fmla="*/ 428117 h 428117"/>
                <a:gd name="connsiteX3" fmla="*/ 1709542 w 1709542"/>
                <a:gd name="connsiteY3" fmla="*/ 301797 h 428117"/>
                <a:gd name="connsiteX4" fmla="*/ 808452 w 1709542"/>
                <a:gd name="connsiteY4" fmla="*/ 0 h 428117"/>
                <a:gd name="connsiteX0" fmla="*/ 808452 w 1709542"/>
                <a:gd name="connsiteY0" fmla="*/ 0 h 453300"/>
                <a:gd name="connsiteX1" fmla="*/ 0 w 1709542"/>
                <a:gd name="connsiteY1" fmla="*/ 256041 h 453300"/>
                <a:gd name="connsiteX2" fmla="*/ 61829 w 1709542"/>
                <a:gd name="connsiteY2" fmla="*/ 428117 h 453300"/>
                <a:gd name="connsiteX3" fmla="*/ 1709542 w 1709542"/>
                <a:gd name="connsiteY3" fmla="*/ 301797 h 453300"/>
                <a:gd name="connsiteX4" fmla="*/ 808452 w 1709542"/>
                <a:gd name="connsiteY4" fmla="*/ 0 h 453300"/>
                <a:gd name="connsiteX0" fmla="*/ 808452 w 1709542"/>
                <a:gd name="connsiteY0" fmla="*/ 0 h 445588"/>
                <a:gd name="connsiteX1" fmla="*/ 0 w 1709542"/>
                <a:gd name="connsiteY1" fmla="*/ 256041 h 445588"/>
                <a:gd name="connsiteX2" fmla="*/ 61829 w 1709542"/>
                <a:gd name="connsiteY2" fmla="*/ 428117 h 445588"/>
                <a:gd name="connsiteX3" fmla="*/ 1709542 w 1709542"/>
                <a:gd name="connsiteY3" fmla="*/ 301797 h 445588"/>
                <a:gd name="connsiteX4" fmla="*/ 808452 w 1709542"/>
                <a:gd name="connsiteY4" fmla="*/ 0 h 445588"/>
                <a:gd name="connsiteX0" fmla="*/ 808452 w 1709542"/>
                <a:gd name="connsiteY0" fmla="*/ 0 h 445588"/>
                <a:gd name="connsiteX1" fmla="*/ 0 w 1709542"/>
                <a:gd name="connsiteY1" fmla="*/ 256041 h 445588"/>
                <a:gd name="connsiteX2" fmla="*/ 61829 w 1709542"/>
                <a:gd name="connsiteY2" fmla="*/ 428117 h 445588"/>
                <a:gd name="connsiteX3" fmla="*/ 1709542 w 1709542"/>
                <a:gd name="connsiteY3" fmla="*/ 301797 h 445588"/>
                <a:gd name="connsiteX4" fmla="*/ 808452 w 1709542"/>
                <a:gd name="connsiteY4" fmla="*/ 0 h 445588"/>
                <a:gd name="connsiteX0" fmla="*/ 808452 w 1714797"/>
                <a:gd name="connsiteY0" fmla="*/ 0 h 445347"/>
                <a:gd name="connsiteX1" fmla="*/ 0 w 1714797"/>
                <a:gd name="connsiteY1" fmla="*/ 256041 h 445347"/>
                <a:gd name="connsiteX2" fmla="*/ 61829 w 1714797"/>
                <a:gd name="connsiteY2" fmla="*/ 428117 h 445347"/>
                <a:gd name="connsiteX3" fmla="*/ 1714797 w 1714797"/>
                <a:gd name="connsiteY3" fmla="*/ 299170 h 445347"/>
                <a:gd name="connsiteX4" fmla="*/ 808452 w 1714797"/>
                <a:gd name="connsiteY4" fmla="*/ 0 h 445347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1392"/>
                <a:gd name="connsiteX1" fmla="*/ 0 w 1714797"/>
                <a:gd name="connsiteY1" fmla="*/ 355889 h 541392"/>
                <a:gd name="connsiteX2" fmla="*/ 61829 w 1714797"/>
                <a:gd name="connsiteY2" fmla="*/ 527965 h 541392"/>
                <a:gd name="connsiteX3" fmla="*/ 1714797 w 1714797"/>
                <a:gd name="connsiteY3" fmla="*/ 399018 h 541392"/>
                <a:gd name="connsiteX4" fmla="*/ 1034425 w 1714797"/>
                <a:gd name="connsiteY4" fmla="*/ 0 h 541392"/>
                <a:gd name="connsiteX0" fmla="*/ 1034425 w 1720052"/>
                <a:gd name="connsiteY0" fmla="*/ 0 h 542038"/>
                <a:gd name="connsiteX1" fmla="*/ 0 w 1720052"/>
                <a:gd name="connsiteY1" fmla="*/ 355889 h 542038"/>
                <a:gd name="connsiteX2" fmla="*/ 61829 w 1720052"/>
                <a:gd name="connsiteY2" fmla="*/ 527965 h 542038"/>
                <a:gd name="connsiteX3" fmla="*/ 1720052 w 1720052"/>
                <a:gd name="connsiteY3" fmla="*/ 406901 h 542038"/>
                <a:gd name="connsiteX4" fmla="*/ 1034425 w 1720052"/>
                <a:gd name="connsiteY4" fmla="*/ 0 h 542038"/>
                <a:gd name="connsiteX0" fmla="*/ 1034425 w 1720052"/>
                <a:gd name="connsiteY0" fmla="*/ 0 h 542038"/>
                <a:gd name="connsiteX1" fmla="*/ 0 w 1720052"/>
                <a:gd name="connsiteY1" fmla="*/ 355889 h 542038"/>
                <a:gd name="connsiteX2" fmla="*/ 61829 w 1720052"/>
                <a:gd name="connsiteY2" fmla="*/ 527965 h 542038"/>
                <a:gd name="connsiteX3" fmla="*/ 1720052 w 1720052"/>
                <a:gd name="connsiteY3" fmla="*/ 406901 h 542038"/>
                <a:gd name="connsiteX4" fmla="*/ 1034425 w 1720052"/>
                <a:gd name="connsiteY4" fmla="*/ 0 h 542038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052" h="540692">
                  <a:moveTo>
                    <a:pt x="1034425" y="0"/>
                  </a:moveTo>
                  <a:cubicBezTo>
                    <a:pt x="686824" y="155296"/>
                    <a:pt x="181099" y="316134"/>
                    <a:pt x="0" y="355889"/>
                  </a:cubicBezTo>
                  <a:cubicBezTo>
                    <a:pt x="102557" y="433633"/>
                    <a:pt x="67943" y="498220"/>
                    <a:pt x="61829" y="527965"/>
                  </a:cubicBezTo>
                  <a:cubicBezTo>
                    <a:pt x="759548" y="582510"/>
                    <a:pt x="1525610" y="446519"/>
                    <a:pt x="1720052" y="406901"/>
                  </a:cubicBezTo>
                  <a:cubicBezTo>
                    <a:pt x="1628274" y="165528"/>
                    <a:pt x="1157048" y="39768"/>
                    <a:pt x="1034425" y="0"/>
                  </a:cubicBezTo>
                  <a:close/>
                </a:path>
              </a:pathLst>
            </a:custGeom>
            <a:gradFill flip="none" rotWithShape="1">
              <a:gsLst>
                <a:gs pos="53000">
                  <a:schemeClr val="bg1">
                    <a:lumMod val="95000"/>
                    <a:alpha val="5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</p:grpSp>
      <p:pic>
        <p:nvPicPr>
          <p:cNvPr id="7170" name="Picture 2" descr="Image result for chemistry sandpap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646" l="0" r="10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987293">
            <a:off x="7121557" y="4197865"/>
            <a:ext cx="392832" cy="3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8" name="Group 157"/>
          <p:cNvGrpSpPr/>
          <p:nvPr/>
        </p:nvGrpSpPr>
        <p:grpSpPr>
          <a:xfrm flipH="1">
            <a:off x="5079029" y="4226319"/>
            <a:ext cx="1453332" cy="431731"/>
            <a:chOff x="637309" y="1899804"/>
            <a:chExt cx="7658101" cy="1709194"/>
          </a:xfrm>
        </p:grpSpPr>
        <p:sp>
          <p:nvSpPr>
            <p:cNvPr id="159" name="Freeform 158"/>
            <p:cNvSpPr/>
            <p:nvPr/>
          </p:nvSpPr>
          <p:spPr>
            <a:xfrm>
              <a:off x="646836" y="2785631"/>
              <a:ext cx="7627686" cy="823367"/>
            </a:xfrm>
            <a:custGeom>
              <a:avLst/>
              <a:gdLst>
                <a:gd name="connsiteX0" fmla="*/ 2519 w 7603469"/>
                <a:gd name="connsiteY0" fmla="*/ 312 h 820024"/>
                <a:gd name="connsiteX1" fmla="*/ 3717269 w 7603469"/>
                <a:gd name="connsiteY1" fmla="*/ 819462 h 820024"/>
                <a:gd name="connsiteX2" fmla="*/ 7603469 w 7603469"/>
                <a:gd name="connsiteY2" fmla="*/ 95562 h 820024"/>
                <a:gd name="connsiteX3" fmla="*/ 4279244 w 7603469"/>
                <a:gd name="connsiteY3" fmla="*/ 714687 h 820024"/>
                <a:gd name="connsiteX4" fmla="*/ 2519 w 7603469"/>
                <a:gd name="connsiteY4" fmla="*/ 312 h 820024"/>
                <a:gd name="connsiteX0" fmla="*/ 0 w 7600950"/>
                <a:gd name="connsiteY0" fmla="*/ 312 h 820024"/>
                <a:gd name="connsiteX1" fmla="*/ 3714750 w 7600950"/>
                <a:gd name="connsiteY1" fmla="*/ 819462 h 820024"/>
                <a:gd name="connsiteX2" fmla="*/ 7600950 w 7600950"/>
                <a:gd name="connsiteY2" fmla="*/ 95562 h 820024"/>
                <a:gd name="connsiteX3" fmla="*/ 4276725 w 7600950"/>
                <a:gd name="connsiteY3" fmla="*/ 714687 h 820024"/>
                <a:gd name="connsiteX4" fmla="*/ 0 w 7600950"/>
                <a:gd name="connsiteY4" fmla="*/ 312 h 820024"/>
                <a:gd name="connsiteX0" fmla="*/ 0 w 7611645"/>
                <a:gd name="connsiteY0" fmla="*/ 310 h 819512"/>
                <a:gd name="connsiteX1" fmla="*/ 3714750 w 7611645"/>
                <a:gd name="connsiteY1" fmla="*/ 819460 h 819512"/>
                <a:gd name="connsiteX2" fmla="*/ 7611645 w 7611645"/>
                <a:gd name="connsiteY2" fmla="*/ 31392 h 819512"/>
                <a:gd name="connsiteX3" fmla="*/ 4276725 w 7611645"/>
                <a:gd name="connsiteY3" fmla="*/ 714685 h 819512"/>
                <a:gd name="connsiteX4" fmla="*/ 0 w 7611645"/>
                <a:gd name="connsiteY4" fmla="*/ 310 h 819512"/>
                <a:gd name="connsiteX0" fmla="*/ 0 w 7611645"/>
                <a:gd name="connsiteY0" fmla="*/ 310 h 819553"/>
                <a:gd name="connsiteX1" fmla="*/ 3714750 w 7611645"/>
                <a:gd name="connsiteY1" fmla="*/ 819460 h 819553"/>
                <a:gd name="connsiteX2" fmla="*/ 7611645 w 7611645"/>
                <a:gd name="connsiteY2" fmla="*/ 31392 h 819553"/>
                <a:gd name="connsiteX3" fmla="*/ 4276725 w 7611645"/>
                <a:gd name="connsiteY3" fmla="*/ 714685 h 819553"/>
                <a:gd name="connsiteX4" fmla="*/ 0 w 7611645"/>
                <a:gd name="connsiteY4" fmla="*/ 310 h 819553"/>
                <a:gd name="connsiteX0" fmla="*/ 0 w 7611645"/>
                <a:gd name="connsiteY0" fmla="*/ 310 h 823170"/>
                <a:gd name="connsiteX1" fmla="*/ 3714750 w 7611645"/>
                <a:gd name="connsiteY1" fmla="*/ 819460 h 823170"/>
                <a:gd name="connsiteX2" fmla="*/ 7611645 w 7611645"/>
                <a:gd name="connsiteY2" fmla="*/ 31392 h 823170"/>
                <a:gd name="connsiteX3" fmla="*/ 4276725 w 7611645"/>
                <a:gd name="connsiteY3" fmla="*/ 714685 h 823170"/>
                <a:gd name="connsiteX4" fmla="*/ 0 w 7611645"/>
                <a:gd name="connsiteY4" fmla="*/ 310 h 823170"/>
                <a:gd name="connsiteX0" fmla="*/ 0 w 7611645"/>
                <a:gd name="connsiteY0" fmla="*/ 310 h 823862"/>
                <a:gd name="connsiteX1" fmla="*/ 3714750 w 7611645"/>
                <a:gd name="connsiteY1" fmla="*/ 819460 h 823862"/>
                <a:gd name="connsiteX2" fmla="*/ 7611645 w 7611645"/>
                <a:gd name="connsiteY2" fmla="*/ 31392 h 823862"/>
                <a:gd name="connsiteX3" fmla="*/ 4276725 w 7611645"/>
                <a:gd name="connsiteY3" fmla="*/ 714685 h 823862"/>
                <a:gd name="connsiteX4" fmla="*/ 0 w 7611645"/>
                <a:gd name="connsiteY4" fmla="*/ 310 h 823862"/>
                <a:gd name="connsiteX0" fmla="*/ 0 w 7627687"/>
                <a:gd name="connsiteY0" fmla="*/ 308 h 823440"/>
                <a:gd name="connsiteX1" fmla="*/ 3714750 w 7627687"/>
                <a:gd name="connsiteY1" fmla="*/ 819458 h 823440"/>
                <a:gd name="connsiteX2" fmla="*/ 7627687 w 7627687"/>
                <a:gd name="connsiteY2" fmla="*/ 4653 h 823440"/>
                <a:gd name="connsiteX3" fmla="*/ 4276725 w 7627687"/>
                <a:gd name="connsiteY3" fmla="*/ 714683 h 823440"/>
                <a:gd name="connsiteX4" fmla="*/ 0 w 7627687"/>
                <a:gd name="connsiteY4" fmla="*/ 308 h 823440"/>
                <a:gd name="connsiteX0" fmla="*/ 0 w 7627687"/>
                <a:gd name="connsiteY0" fmla="*/ 308 h 823676"/>
                <a:gd name="connsiteX1" fmla="*/ 3714750 w 7627687"/>
                <a:gd name="connsiteY1" fmla="*/ 819458 h 823676"/>
                <a:gd name="connsiteX2" fmla="*/ 7627687 w 7627687"/>
                <a:gd name="connsiteY2" fmla="*/ 4653 h 823676"/>
                <a:gd name="connsiteX3" fmla="*/ 4276725 w 7627687"/>
                <a:gd name="connsiteY3" fmla="*/ 714683 h 823676"/>
                <a:gd name="connsiteX4" fmla="*/ 0 w 7627687"/>
                <a:gd name="connsiteY4" fmla="*/ 308 h 823676"/>
                <a:gd name="connsiteX0" fmla="*/ 0 w 7627687"/>
                <a:gd name="connsiteY0" fmla="*/ 314 h 823682"/>
                <a:gd name="connsiteX1" fmla="*/ 3714750 w 7627687"/>
                <a:gd name="connsiteY1" fmla="*/ 819464 h 823682"/>
                <a:gd name="connsiteX2" fmla="*/ 7627687 w 7627687"/>
                <a:gd name="connsiteY2" fmla="*/ 4659 h 823682"/>
                <a:gd name="connsiteX3" fmla="*/ 4276725 w 7627687"/>
                <a:gd name="connsiteY3" fmla="*/ 698646 h 823682"/>
                <a:gd name="connsiteX4" fmla="*/ 0 w 7627687"/>
                <a:gd name="connsiteY4" fmla="*/ 314 h 823682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  <a:gd name="connsiteX0" fmla="*/ 0 w 7627687"/>
                <a:gd name="connsiteY0" fmla="*/ 0 h 823368"/>
                <a:gd name="connsiteX1" fmla="*/ 3714750 w 7627687"/>
                <a:gd name="connsiteY1" fmla="*/ 819150 h 823368"/>
                <a:gd name="connsiteX2" fmla="*/ 7627687 w 7627687"/>
                <a:gd name="connsiteY2" fmla="*/ 4345 h 823368"/>
                <a:gd name="connsiteX3" fmla="*/ 4276725 w 7627687"/>
                <a:gd name="connsiteY3" fmla="*/ 698332 h 823368"/>
                <a:gd name="connsiteX4" fmla="*/ 0 w 7627687"/>
                <a:gd name="connsiteY4" fmla="*/ 0 h 8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7687" h="823368">
                  <a:moveTo>
                    <a:pt x="0" y="0"/>
                  </a:moveTo>
                  <a:cubicBezTo>
                    <a:pt x="243222" y="643104"/>
                    <a:pt x="2446143" y="813970"/>
                    <a:pt x="3714750" y="819150"/>
                  </a:cubicBezTo>
                  <a:cubicBezTo>
                    <a:pt x="5186557" y="856415"/>
                    <a:pt x="7362156" y="651794"/>
                    <a:pt x="7627687" y="4345"/>
                  </a:cubicBezTo>
                  <a:cubicBezTo>
                    <a:pt x="7262896" y="483436"/>
                    <a:pt x="5548006" y="699056"/>
                    <a:pt x="4276725" y="698332"/>
                  </a:cubicBezTo>
                  <a:cubicBezTo>
                    <a:pt x="3005444" y="697608"/>
                    <a:pt x="403810" y="624223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68000"/>
                  </a:schemeClr>
                </a:gs>
                <a:gs pos="50000">
                  <a:schemeClr val="bg1">
                    <a:lumMod val="85000"/>
                    <a:alpha val="68000"/>
                  </a:schemeClr>
                </a:gs>
                <a:gs pos="100000">
                  <a:schemeClr val="tx1">
                    <a:lumMod val="85000"/>
                    <a:lumOff val="15000"/>
                    <a:alpha val="68000"/>
                  </a:schemeClr>
                </a:gs>
              </a:gsLst>
              <a:lin ang="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637309" y="1899804"/>
              <a:ext cx="7658101" cy="1600200"/>
            </a:xfrm>
            <a:prstGeom prst="ellipse">
              <a:avLst/>
            </a:prstGeom>
            <a:solidFill>
              <a:schemeClr val="bg1">
                <a:lumMod val="95000"/>
                <a:alpha val="24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65000"/>
                      <a:alpha val="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2294660" y="2261755"/>
              <a:ext cx="4343400" cy="907576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8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85000"/>
                      <a:alpha val="53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5881420" y="1989114"/>
              <a:ext cx="792514" cy="454394"/>
            </a:xfrm>
            <a:custGeom>
              <a:avLst/>
              <a:gdLst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184922 w 754937"/>
                <a:gd name="connsiteY0" fmla="*/ 0 h 467765"/>
                <a:gd name="connsiteX1" fmla="*/ 0 w 754937"/>
                <a:gd name="connsiteY1" fmla="*/ 388428 h 467765"/>
                <a:gd name="connsiteX2" fmla="*/ 303675 w 754937"/>
                <a:gd name="connsiteY2" fmla="*/ 451262 h 467765"/>
                <a:gd name="connsiteX3" fmla="*/ 754937 w 754937"/>
                <a:gd name="connsiteY3" fmla="*/ 65314 h 467765"/>
                <a:gd name="connsiteX4" fmla="*/ 184922 w 754937"/>
                <a:gd name="connsiteY4" fmla="*/ 0 h 467765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515" h="454393">
                  <a:moveTo>
                    <a:pt x="222500" y="0"/>
                  </a:moveTo>
                  <a:cubicBezTo>
                    <a:pt x="205975" y="134275"/>
                    <a:pt x="104899" y="302996"/>
                    <a:pt x="0" y="382165"/>
                  </a:cubicBezTo>
                  <a:cubicBezTo>
                    <a:pt x="136715" y="396847"/>
                    <a:pt x="265012" y="437786"/>
                    <a:pt x="319332" y="454393"/>
                  </a:cubicBezTo>
                  <a:cubicBezTo>
                    <a:pt x="502044" y="380186"/>
                    <a:pt x="716315" y="189015"/>
                    <a:pt x="792515" y="65314"/>
                  </a:cubicBezTo>
                  <a:cubicBezTo>
                    <a:pt x="608773" y="34149"/>
                    <a:pt x="353006" y="2982"/>
                    <a:pt x="222500" y="0"/>
                  </a:cubicBez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95000"/>
                    <a:alpha val="37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162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63" name="Freeform 162"/>
            <p:cNvSpPr/>
            <p:nvPr/>
          </p:nvSpPr>
          <p:spPr>
            <a:xfrm flipH="1">
              <a:off x="649014" y="2243302"/>
              <a:ext cx="1720052" cy="540692"/>
            </a:xfrm>
            <a:custGeom>
              <a:avLst/>
              <a:gdLst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225631 w 795646"/>
                <a:gd name="connsiteY0" fmla="*/ 0 h 468930"/>
                <a:gd name="connsiteX1" fmla="*/ 0 w 795646"/>
                <a:gd name="connsiteY1" fmla="*/ 397823 h 468930"/>
                <a:gd name="connsiteX2" fmla="*/ 344384 w 795646"/>
                <a:gd name="connsiteY2" fmla="*/ 451262 h 468930"/>
                <a:gd name="connsiteX3" fmla="*/ 795646 w 795646"/>
                <a:gd name="connsiteY3" fmla="*/ 65314 h 468930"/>
                <a:gd name="connsiteX4" fmla="*/ 225631 w 795646"/>
                <a:gd name="connsiteY4" fmla="*/ 0 h 468930"/>
                <a:gd name="connsiteX0" fmla="*/ 184922 w 754937"/>
                <a:gd name="connsiteY0" fmla="*/ 0 h 467765"/>
                <a:gd name="connsiteX1" fmla="*/ 0 w 754937"/>
                <a:gd name="connsiteY1" fmla="*/ 388428 h 467765"/>
                <a:gd name="connsiteX2" fmla="*/ 303675 w 754937"/>
                <a:gd name="connsiteY2" fmla="*/ 451262 h 467765"/>
                <a:gd name="connsiteX3" fmla="*/ 754937 w 754937"/>
                <a:gd name="connsiteY3" fmla="*/ 65314 h 467765"/>
                <a:gd name="connsiteX4" fmla="*/ 184922 w 754937"/>
                <a:gd name="connsiteY4" fmla="*/ 0 h 467765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67068"/>
                <a:gd name="connsiteX1" fmla="*/ 0 w 792515"/>
                <a:gd name="connsiteY1" fmla="*/ 382165 h 467068"/>
                <a:gd name="connsiteX2" fmla="*/ 341253 w 792515"/>
                <a:gd name="connsiteY2" fmla="*/ 451262 h 467068"/>
                <a:gd name="connsiteX3" fmla="*/ 792515 w 792515"/>
                <a:gd name="connsiteY3" fmla="*/ 65314 h 467068"/>
                <a:gd name="connsiteX4" fmla="*/ 222500 w 792515"/>
                <a:gd name="connsiteY4" fmla="*/ 0 h 467068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51262"/>
                <a:gd name="connsiteX1" fmla="*/ 0 w 792515"/>
                <a:gd name="connsiteY1" fmla="*/ 382165 h 451262"/>
                <a:gd name="connsiteX2" fmla="*/ 341253 w 792515"/>
                <a:gd name="connsiteY2" fmla="*/ 451262 h 451262"/>
                <a:gd name="connsiteX3" fmla="*/ 792515 w 792515"/>
                <a:gd name="connsiteY3" fmla="*/ 65314 h 451262"/>
                <a:gd name="connsiteX4" fmla="*/ 222500 w 792515"/>
                <a:gd name="connsiteY4" fmla="*/ 0 h 451262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60656"/>
                <a:gd name="connsiteX1" fmla="*/ 0 w 792515"/>
                <a:gd name="connsiteY1" fmla="*/ 382165 h 460656"/>
                <a:gd name="connsiteX2" fmla="*/ 341253 w 792515"/>
                <a:gd name="connsiteY2" fmla="*/ 460656 h 460656"/>
                <a:gd name="connsiteX3" fmla="*/ 792515 w 792515"/>
                <a:gd name="connsiteY3" fmla="*/ 65314 h 460656"/>
                <a:gd name="connsiteX4" fmla="*/ 222500 w 792515"/>
                <a:gd name="connsiteY4" fmla="*/ 0 h 460656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792515"/>
                <a:gd name="connsiteY0" fmla="*/ 0 h 454393"/>
                <a:gd name="connsiteX1" fmla="*/ 0 w 792515"/>
                <a:gd name="connsiteY1" fmla="*/ 382165 h 454393"/>
                <a:gd name="connsiteX2" fmla="*/ 319332 w 792515"/>
                <a:gd name="connsiteY2" fmla="*/ 454393 h 454393"/>
                <a:gd name="connsiteX3" fmla="*/ 792515 w 792515"/>
                <a:gd name="connsiteY3" fmla="*/ 65314 h 454393"/>
                <a:gd name="connsiteX4" fmla="*/ 222500 w 792515"/>
                <a:gd name="connsiteY4" fmla="*/ 0 h 454393"/>
                <a:gd name="connsiteX0" fmla="*/ 222500 w 1123590"/>
                <a:gd name="connsiteY0" fmla="*/ 0 h 454393"/>
                <a:gd name="connsiteX1" fmla="*/ 0 w 1123590"/>
                <a:gd name="connsiteY1" fmla="*/ 382165 h 454393"/>
                <a:gd name="connsiteX2" fmla="*/ 319332 w 1123590"/>
                <a:gd name="connsiteY2" fmla="*/ 454393 h 454393"/>
                <a:gd name="connsiteX3" fmla="*/ 1123590 w 1123590"/>
                <a:gd name="connsiteY3" fmla="*/ 301797 h 454393"/>
                <a:gd name="connsiteX4" fmla="*/ 222500 w 1123590"/>
                <a:gd name="connsiteY4" fmla="*/ 0 h 454393"/>
                <a:gd name="connsiteX0" fmla="*/ 808452 w 1709542"/>
                <a:gd name="connsiteY0" fmla="*/ 0 h 454393"/>
                <a:gd name="connsiteX1" fmla="*/ 0 w 1709542"/>
                <a:gd name="connsiteY1" fmla="*/ 256041 h 454393"/>
                <a:gd name="connsiteX2" fmla="*/ 905284 w 1709542"/>
                <a:gd name="connsiteY2" fmla="*/ 454393 h 454393"/>
                <a:gd name="connsiteX3" fmla="*/ 1709542 w 1709542"/>
                <a:gd name="connsiteY3" fmla="*/ 301797 h 454393"/>
                <a:gd name="connsiteX4" fmla="*/ 808452 w 1709542"/>
                <a:gd name="connsiteY4" fmla="*/ 0 h 454393"/>
                <a:gd name="connsiteX0" fmla="*/ 808452 w 1709542"/>
                <a:gd name="connsiteY0" fmla="*/ 0 h 428117"/>
                <a:gd name="connsiteX1" fmla="*/ 0 w 1709542"/>
                <a:gd name="connsiteY1" fmla="*/ 256041 h 428117"/>
                <a:gd name="connsiteX2" fmla="*/ 61829 w 1709542"/>
                <a:gd name="connsiteY2" fmla="*/ 428117 h 428117"/>
                <a:gd name="connsiteX3" fmla="*/ 1709542 w 1709542"/>
                <a:gd name="connsiteY3" fmla="*/ 301797 h 428117"/>
                <a:gd name="connsiteX4" fmla="*/ 808452 w 1709542"/>
                <a:gd name="connsiteY4" fmla="*/ 0 h 428117"/>
                <a:gd name="connsiteX0" fmla="*/ 808452 w 1709542"/>
                <a:gd name="connsiteY0" fmla="*/ 0 h 453300"/>
                <a:gd name="connsiteX1" fmla="*/ 0 w 1709542"/>
                <a:gd name="connsiteY1" fmla="*/ 256041 h 453300"/>
                <a:gd name="connsiteX2" fmla="*/ 61829 w 1709542"/>
                <a:gd name="connsiteY2" fmla="*/ 428117 h 453300"/>
                <a:gd name="connsiteX3" fmla="*/ 1709542 w 1709542"/>
                <a:gd name="connsiteY3" fmla="*/ 301797 h 453300"/>
                <a:gd name="connsiteX4" fmla="*/ 808452 w 1709542"/>
                <a:gd name="connsiteY4" fmla="*/ 0 h 453300"/>
                <a:gd name="connsiteX0" fmla="*/ 808452 w 1709542"/>
                <a:gd name="connsiteY0" fmla="*/ 0 h 445588"/>
                <a:gd name="connsiteX1" fmla="*/ 0 w 1709542"/>
                <a:gd name="connsiteY1" fmla="*/ 256041 h 445588"/>
                <a:gd name="connsiteX2" fmla="*/ 61829 w 1709542"/>
                <a:gd name="connsiteY2" fmla="*/ 428117 h 445588"/>
                <a:gd name="connsiteX3" fmla="*/ 1709542 w 1709542"/>
                <a:gd name="connsiteY3" fmla="*/ 301797 h 445588"/>
                <a:gd name="connsiteX4" fmla="*/ 808452 w 1709542"/>
                <a:gd name="connsiteY4" fmla="*/ 0 h 445588"/>
                <a:gd name="connsiteX0" fmla="*/ 808452 w 1709542"/>
                <a:gd name="connsiteY0" fmla="*/ 0 h 445588"/>
                <a:gd name="connsiteX1" fmla="*/ 0 w 1709542"/>
                <a:gd name="connsiteY1" fmla="*/ 256041 h 445588"/>
                <a:gd name="connsiteX2" fmla="*/ 61829 w 1709542"/>
                <a:gd name="connsiteY2" fmla="*/ 428117 h 445588"/>
                <a:gd name="connsiteX3" fmla="*/ 1709542 w 1709542"/>
                <a:gd name="connsiteY3" fmla="*/ 301797 h 445588"/>
                <a:gd name="connsiteX4" fmla="*/ 808452 w 1709542"/>
                <a:gd name="connsiteY4" fmla="*/ 0 h 445588"/>
                <a:gd name="connsiteX0" fmla="*/ 808452 w 1714797"/>
                <a:gd name="connsiteY0" fmla="*/ 0 h 445347"/>
                <a:gd name="connsiteX1" fmla="*/ 0 w 1714797"/>
                <a:gd name="connsiteY1" fmla="*/ 256041 h 445347"/>
                <a:gd name="connsiteX2" fmla="*/ 61829 w 1714797"/>
                <a:gd name="connsiteY2" fmla="*/ 428117 h 445347"/>
                <a:gd name="connsiteX3" fmla="*/ 1714797 w 1714797"/>
                <a:gd name="connsiteY3" fmla="*/ 299170 h 445347"/>
                <a:gd name="connsiteX4" fmla="*/ 808452 w 1714797"/>
                <a:gd name="connsiteY4" fmla="*/ 0 h 445347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5195"/>
                <a:gd name="connsiteX1" fmla="*/ 0 w 1714797"/>
                <a:gd name="connsiteY1" fmla="*/ 355889 h 545195"/>
                <a:gd name="connsiteX2" fmla="*/ 61829 w 1714797"/>
                <a:gd name="connsiteY2" fmla="*/ 527965 h 545195"/>
                <a:gd name="connsiteX3" fmla="*/ 1714797 w 1714797"/>
                <a:gd name="connsiteY3" fmla="*/ 399018 h 545195"/>
                <a:gd name="connsiteX4" fmla="*/ 1034425 w 1714797"/>
                <a:gd name="connsiteY4" fmla="*/ 0 h 545195"/>
                <a:gd name="connsiteX0" fmla="*/ 1034425 w 1714797"/>
                <a:gd name="connsiteY0" fmla="*/ 0 h 541392"/>
                <a:gd name="connsiteX1" fmla="*/ 0 w 1714797"/>
                <a:gd name="connsiteY1" fmla="*/ 355889 h 541392"/>
                <a:gd name="connsiteX2" fmla="*/ 61829 w 1714797"/>
                <a:gd name="connsiteY2" fmla="*/ 527965 h 541392"/>
                <a:gd name="connsiteX3" fmla="*/ 1714797 w 1714797"/>
                <a:gd name="connsiteY3" fmla="*/ 399018 h 541392"/>
                <a:gd name="connsiteX4" fmla="*/ 1034425 w 1714797"/>
                <a:gd name="connsiteY4" fmla="*/ 0 h 541392"/>
                <a:gd name="connsiteX0" fmla="*/ 1034425 w 1720052"/>
                <a:gd name="connsiteY0" fmla="*/ 0 h 542038"/>
                <a:gd name="connsiteX1" fmla="*/ 0 w 1720052"/>
                <a:gd name="connsiteY1" fmla="*/ 355889 h 542038"/>
                <a:gd name="connsiteX2" fmla="*/ 61829 w 1720052"/>
                <a:gd name="connsiteY2" fmla="*/ 527965 h 542038"/>
                <a:gd name="connsiteX3" fmla="*/ 1720052 w 1720052"/>
                <a:gd name="connsiteY3" fmla="*/ 406901 h 542038"/>
                <a:gd name="connsiteX4" fmla="*/ 1034425 w 1720052"/>
                <a:gd name="connsiteY4" fmla="*/ 0 h 542038"/>
                <a:gd name="connsiteX0" fmla="*/ 1034425 w 1720052"/>
                <a:gd name="connsiteY0" fmla="*/ 0 h 542038"/>
                <a:gd name="connsiteX1" fmla="*/ 0 w 1720052"/>
                <a:gd name="connsiteY1" fmla="*/ 355889 h 542038"/>
                <a:gd name="connsiteX2" fmla="*/ 61829 w 1720052"/>
                <a:gd name="connsiteY2" fmla="*/ 527965 h 542038"/>
                <a:gd name="connsiteX3" fmla="*/ 1720052 w 1720052"/>
                <a:gd name="connsiteY3" fmla="*/ 406901 h 542038"/>
                <a:gd name="connsiteX4" fmla="*/ 1034425 w 1720052"/>
                <a:gd name="connsiteY4" fmla="*/ 0 h 542038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  <a:gd name="connsiteX0" fmla="*/ 1034425 w 1720052"/>
                <a:gd name="connsiteY0" fmla="*/ 0 h 540692"/>
                <a:gd name="connsiteX1" fmla="*/ 0 w 1720052"/>
                <a:gd name="connsiteY1" fmla="*/ 355889 h 540692"/>
                <a:gd name="connsiteX2" fmla="*/ 61829 w 1720052"/>
                <a:gd name="connsiteY2" fmla="*/ 527965 h 540692"/>
                <a:gd name="connsiteX3" fmla="*/ 1720052 w 1720052"/>
                <a:gd name="connsiteY3" fmla="*/ 406901 h 540692"/>
                <a:gd name="connsiteX4" fmla="*/ 1034425 w 1720052"/>
                <a:gd name="connsiteY4" fmla="*/ 0 h 54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0052" h="540692">
                  <a:moveTo>
                    <a:pt x="1034425" y="0"/>
                  </a:moveTo>
                  <a:cubicBezTo>
                    <a:pt x="686824" y="155296"/>
                    <a:pt x="181099" y="316134"/>
                    <a:pt x="0" y="355889"/>
                  </a:cubicBezTo>
                  <a:cubicBezTo>
                    <a:pt x="102557" y="433633"/>
                    <a:pt x="67943" y="498220"/>
                    <a:pt x="61829" y="527965"/>
                  </a:cubicBezTo>
                  <a:cubicBezTo>
                    <a:pt x="759548" y="582510"/>
                    <a:pt x="1525610" y="446519"/>
                    <a:pt x="1720052" y="406901"/>
                  </a:cubicBezTo>
                  <a:cubicBezTo>
                    <a:pt x="1628274" y="165528"/>
                    <a:pt x="1157048" y="39768"/>
                    <a:pt x="1034425" y="0"/>
                  </a:cubicBezTo>
                  <a:close/>
                </a:path>
              </a:pathLst>
            </a:custGeom>
            <a:gradFill flip="none" rotWithShape="1">
              <a:gsLst>
                <a:gs pos="53000">
                  <a:schemeClr val="bg1">
                    <a:lumMod val="95000"/>
                    <a:alpha val="5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108231" y="1931286"/>
            <a:ext cx="364835" cy="194765"/>
            <a:chOff x="4654843" y="1797894"/>
            <a:chExt cx="359477" cy="260471"/>
          </a:xfrm>
        </p:grpSpPr>
        <p:sp>
          <p:nvSpPr>
            <p:cNvPr id="198" name="Oval 197"/>
            <p:cNvSpPr/>
            <p:nvPr/>
          </p:nvSpPr>
          <p:spPr>
            <a:xfrm>
              <a:off x="4797534" y="1936099"/>
              <a:ext cx="58757" cy="1029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alpha val="10000"/>
                  </a:sysClr>
                </a:gs>
                <a:gs pos="50000">
                  <a:sysClr val="window" lastClr="FFFFFF">
                    <a:alpha val="15000"/>
                  </a:sysClr>
                </a:gs>
                <a:gs pos="100000">
                  <a:sysClr val="window" lastClr="FFFFFF">
                    <a:alpha val="9000"/>
                  </a:sysClr>
                </a:gs>
              </a:gsLst>
              <a:lin ang="0" scaled="1"/>
            </a:gra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grpSp>
          <p:nvGrpSpPr>
            <p:cNvPr id="199" name="Group 198"/>
            <p:cNvGrpSpPr/>
            <p:nvPr/>
          </p:nvGrpSpPr>
          <p:grpSpPr>
            <a:xfrm rot="10800000">
              <a:off x="4654843" y="1797894"/>
              <a:ext cx="359477" cy="260471"/>
              <a:chOff x="2225973" y="1643175"/>
              <a:chExt cx="938683" cy="1311876"/>
            </a:xfrm>
          </p:grpSpPr>
          <p:sp>
            <p:nvSpPr>
              <p:cNvPr id="200" name="Trapezoid 3"/>
              <p:cNvSpPr/>
              <p:nvPr/>
            </p:nvSpPr>
            <p:spPr>
              <a:xfrm>
                <a:off x="2235084" y="1643175"/>
                <a:ext cx="922543" cy="1235970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2542" h="1235973">
                    <a:moveTo>
                      <a:pt x="228423" y="76304"/>
                    </a:moveTo>
                    <a:cubicBezTo>
                      <a:pt x="269569" y="35602"/>
                      <a:pt x="340871" y="0"/>
                      <a:pt x="451315" y="0"/>
                    </a:cubicBezTo>
                    <a:cubicBezTo>
                      <a:pt x="606290" y="0"/>
                      <a:pt x="649232" y="67809"/>
                      <a:pt x="696176" y="83422"/>
                    </a:cubicBezTo>
                    <a:lnTo>
                      <a:pt x="922542" y="1232651"/>
                    </a:lnTo>
                    <a:cubicBezTo>
                      <a:pt x="862603" y="1199080"/>
                      <a:pt x="680109" y="1175428"/>
                      <a:pt x="464374" y="1175428"/>
                    </a:cubicBezTo>
                    <a:cubicBezTo>
                      <a:pt x="240760" y="1175428"/>
                      <a:pt x="52858" y="1200839"/>
                      <a:pt x="0" y="1235973"/>
                    </a:cubicBezTo>
                    <a:lnTo>
                      <a:pt x="228423" y="763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0504D">
                      <a:lumMod val="75000"/>
                      <a:shade val="30000"/>
                      <a:satMod val="115000"/>
                    </a:srgbClr>
                  </a:gs>
                  <a:gs pos="50000">
                    <a:srgbClr val="C0504D">
                      <a:lumMod val="75000"/>
                      <a:shade val="67500"/>
                      <a:satMod val="115000"/>
                    </a:srgbClr>
                  </a:gs>
                  <a:gs pos="100000">
                    <a:srgbClr val="C0504D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2225973" y="2795508"/>
                <a:ext cx="938683" cy="159543"/>
              </a:xfrm>
              <a:prstGeom prst="ellipse">
                <a:avLst/>
              </a:prstGeom>
              <a:solidFill>
                <a:srgbClr val="A72A1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2604073" y="2833961"/>
                <a:ext cx="204285" cy="108968"/>
              </a:xfrm>
              <a:prstGeom prst="ellipse">
                <a:avLst/>
              </a:prstGeom>
              <a:solidFill>
                <a:srgbClr val="7A1E0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Trapezoid 3"/>
              <p:cNvSpPr/>
              <p:nvPr/>
            </p:nvSpPr>
            <p:spPr>
              <a:xfrm>
                <a:off x="2366043" y="1659619"/>
                <a:ext cx="662632" cy="600354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785746"/>
                  <a:gd name="connsiteY0" fmla="*/ 76304 h 1235973"/>
                  <a:gd name="connsiteX1" fmla="*/ 451315 w 785746"/>
                  <a:gd name="connsiteY1" fmla="*/ 0 h 1235973"/>
                  <a:gd name="connsiteX2" fmla="*/ 696176 w 785746"/>
                  <a:gd name="connsiteY2" fmla="*/ 83422 h 1235973"/>
                  <a:gd name="connsiteX3" fmla="*/ 785746 w 785746"/>
                  <a:gd name="connsiteY3" fmla="*/ 573042 h 1235973"/>
                  <a:gd name="connsiteX4" fmla="*/ 464374 w 785746"/>
                  <a:gd name="connsiteY4" fmla="*/ 1175428 h 1235973"/>
                  <a:gd name="connsiteX5" fmla="*/ 0 w 785746"/>
                  <a:gd name="connsiteY5" fmla="*/ 1235973 h 1235973"/>
                  <a:gd name="connsiteX6" fmla="*/ 228423 w 785746"/>
                  <a:gd name="connsiteY6" fmla="*/ 76304 h 1235973"/>
                  <a:gd name="connsiteX0" fmla="*/ 91627 w 648950"/>
                  <a:gd name="connsiteY0" fmla="*/ 76304 h 1175430"/>
                  <a:gd name="connsiteX1" fmla="*/ 314519 w 648950"/>
                  <a:gd name="connsiteY1" fmla="*/ 0 h 1175430"/>
                  <a:gd name="connsiteX2" fmla="*/ 559380 w 648950"/>
                  <a:gd name="connsiteY2" fmla="*/ 83422 h 1175430"/>
                  <a:gd name="connsiteX3" fmla="*/ 648950 w 648950"/>
                  <a:gd name="connsiteY3" fmla="*/ 573042 h 1175430"/>
                  <a:gd name="connsiteX4" fmla="*/ 327578 w 648950"/>
                  <a:gd name="connsiteY4" fmla="*/ 1175428 h 1175430"/>
                  <a:gd name="connsiteX5" fmla="*/ 0 w 648950"/>
                  <a:gd name="connsiteY5" fmla="*/ 540386 h 1175430"/>
                  <a:gd name="connsiteX6" fmla="*/ 91627 w 648950"/>
                  <a:gd name="connsiteY6" fmla="*/ 76304 h 1175430"/>
                  <a:gd name="connsiteX0" fmla="*/ 91627 w 648950"/>
                  <a:gd name="connsiteY0" fmla="*/ 76304 h 618319"/>
                  <a:gd name="connsiteX1" fmla="*/ 314519 w 648950"/>
                  <a:gd name="connsiteY1" fmla="*/ 0 h 618319"/>
                  <a:gd name="connsiteX2" fmla="*/ 559380 w 648950"/>
                  <a:gd name="connsiteY2" fmla="*/ 83422 h 618319"/>
                  <a:gd name="connsiteX3" fmla="*/ 648950 w 648950"/>
                  <a:gd name="connsiteY3" fmla="*/ 573042 h 618319"/>
                  <a:gd name="connsiteX4" fmla="*/ 0 w 648950"/>
                  <a:gd name="connsiteY4" fmla="*/ 540386 h 618319"/>
                  <a:gd name="connsiteX5" fmla="*/ 91627 w 648950"/>
                  <a:gd name="connsiteY5" fmla="*/ 76304 h 618319"/>
                  <a:gd name="connsiteX0" fmla="*/ 91627 w 648950"/>
                  <a:gd name="connsiteY0" fmla="*/ 76304 h 589576"/>
                  <a:gd name="connsiteX1" fmla="*/ 314519 w 648950"/>
                  <a:gd name="connsiteY1" fmla="*/ 0 h 589576"/>
                  <a:gd name="connsiteX2" fmla="*/ 559380 w 648950"/>
                  <a:gd name="connsiteY2" fmla="*/ 83422 h 589576"/>
                  <a:gd name="connsiteX3" fmla="*/ 648950 w 648950"/>
                  <a:gd name="connsiteY3" fmla="*/ 573042 h 589576"/>
                  <a:gd name="connsiteX4" fmla="*/ 0 w 648950"/>
                  <a:gd name="connsiteY4" fmla="*/ 540386 h 589576"/>
                  <a:gd name="connsiteX5" fmla="*/ 91627 w 648950"/>
                  <a:gd name="connsiteY5" fmla="*/ 76304 h 589576"/>
                  <a:gd name="connsiteX0" fmla="*/ 91627 w 648950"/>
                  <a:gd name="connsiteY0" fmla="*/ 76304 h 573042"/>
                  <a:gd name="connsiteX1" fmla="*/ 314519 w 648950"/>
                  <a:gd name="connsiteY1" fmla="*/ 0 h 573042"/>
                  <a:gd name="connsiteX2" fmla="*/ 559380 w 648950"/>
                  <a:gd name="connsiteY2" fmla="*/ 83422 h 573042"/>
                  <a:gd name="connsiteX3" fmla="*/ 648950 w 648950"/>
                  <a:gd name="connsiteY3" fmla="*/ 573042 h 573042"/>
                  <a:gd name="connsiteX4" fmla="*/ 0 w 648950"/>
                  <a:gd name="connsiteY4" fmla="*/ 540386 h 573042"/>
                  <a:gd name="connsiteX5" fmla="*/ 91627 w 648950"/>
                  <a:gd name="connsiteY5" fmla="*/ 76304 h 573042"/>
                  <a:gd name="connsiteX0" fmla="*/ 105308 w 662631"/>
                  <a:gd name="connsiteY0" fmla="*/ 76304 h 600354"/>
                  <a:gd name="connsiteX1" fmla="*/ 328200 w 662631"/>
                  <a:gd name="connsiteY1" fmla="*/ 0 h 600354"/>
                  <a:gd name="connsiteX2" fmla="*/ 573061 w 662631"/>
                  <a:gd name="connsiteY2" fmla="*/ 83422 h 600354"/>
                  <a:gd name="connsiteX3" fmla="*/ 662631 w 662631"/>
                  <a:gd name="connsiteY3" fmla="*/ 573042 h 600354"/>
                  <a:gd name="connsiteX4" fmla="*/ 0 w 662631"/>
                  <a:gd name="connsiteY4" fmla="*/ 600354 h 600354"/>
                  <a:gd name="connsiteX5" fmla="*/ 105308 w 662631"/>
                  <a:gd name="connsiteY5" fmla="*/ 76304 h 6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2631" h="600354">
                    <a:moveTo>
                      <a:pt x="105308" y="76304"/>
                    </a:moveTo>
                    <a:cubicBezTo>
                      <a:pt x="146454" y="35602"/>
                      <a:pt x="217756" y="0"/>
                      <a:pt x="328200" y="0"/>
                    </a:cubicBezTo>
                    <a:cubicBezTo>
                      <a:pt x="483175" y="0"/>
                      <a:pt x="526117" y="67809"/>
                      <a:pt x="573061" y="83422"/>
                    </a:cubicBezTo>
                    <a:lnTo>
                      <a:pt x="662631" y="573042"/>
                    </a:lnTo>
                    <a:cubicBezTo>
                      <a:pt x="494162" y="481303"/>
                      <a:pt x="236524" y="491255"/>
                      <a:pt x="0" y="600354"/>
                    </a:cubicBezTo>
                    <a:lnTo>
                      <a:pt x="105308" y="76304"/>
                    </a:lnTo>
                    <a:close/>
                  </a:path>
                </a:pathLst>
              </a:custGeom>
              <a:solidFill>
                <a:srgbClr val="C0504D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04" name="Group 203"/>
          <p:cNvGrpSpPr/>
          <p:nvPr/>
        </p:nvGrpSpPr>
        <p:grpSpPr>
          <a:xfrm>
            <a:off x="1140694" y="2010418"/>
            <a:ext cx="303389" cy="64454"/>
            <a:chOff x="-1277814" y="2200291"/>
            <a:chExt cx="303389" cy="64454"/>
          </a:xfrm>
        </p:grpSpPr>
        <p:sp>
          <p:nvSpPr>
            <p:cNvPr id="205" name="Rounded Rectangle 8"/>
            <p:cNvSpPr/>
            <p:nvPr/>
          </p:nvSpPr>
          <p:spPr>
            <a:xfrm>
              <a:off x="-1277619" y="2200291"/>
              <a:ext cx="303194" cy="62317"/>
            </a:xfrm>
            <a:custGeom>
              <a:avLst/>
              <a:gdLst>
                <a:gd name="connsiteX0" fmla="*/ 0 w 533400"/>
                <a:gd name="connsiteY0" fmla="*/ 25401 h 152400"/>
                <a:gd name="connsiteX1" fmla="*/ 25401 w 533400"/>
                <a:gd name="connsiteY1" fmla="*/ 0 h 152400"/>
                <a:gd name="connsiteX2" fmla="*/ 507999 w 533400"/>
                <a:gd name="connsiteY2" fmla="*/ 0 h 152400"/>
                <a:gd name="connsiteX3" fmla="*/ 533400 w 533400"/>
                <a:gd name="connsiteY3" fmla="*/ 25401 h 152400"/>
                <a:gd name="connsiteX4" fmla="*/ 533400 w 533400"/>
                <a:gd name="connsiteY4" fmla="*/ 126999 h 152400"/>
                <a:gd name="connsiteX5" fmla="*/ 507999 w 533400"/>
                <a:gd name="connsiteY5" fmla="*/ 152400 h 152400"/>
                <a:gd name="connsiteX6" fmla="*/ 25401 w 533400"/>
                <a:gd name="connsiteY6" fmla="*/ 152400 h 152400"/>
                <a:gd name="connsiteX7" fmla="*/ 0 w 533400"/>
                <a:gd name="connsiteY7" fmla="*/ 126999 h 152400"/>
                <a:gd name="connsiteX8" fmla="*/ 0 w 533400"/>
                <a:gd name="connsiteY8" fmla="*/ 25401 h 152400"/>
                <a:gd name="connsiteX0" fmla="*/ 0 w 533400"/>
                <a:gd name="connsiteY0" fmla="*/ 25401 h 169333"/>
                <a:gd name="connsiteX1" fmla="*/ 25401 w 533400"/>
                <a:gd name="connsiteY1" fmla="*/ 0 h 169333"/>
                <a:gd name="connsiteX2" fmla="*/ 507999 w 533400"/>
                <a:gd name="connsiteY2" fmla="*/ 0 h 169333"/>
                <a:gd name="connsiteX3" fmla="*/ 533400 w 533400"/>
                <a:gd name="connsiteY3" fmla="*/ 25401 h 169333"/>
                <a:gd name="connsiteX4" fmla="*/ 533400 w 533400"/>
                <a:gd name="connsiteY4" fmla="*/ 126999 h 169333"/>
                <a:gd name="connsiteX5" fmla="*/ 507999 w 533400"/>
                <a:gd name="connsiteY5" fmla="*/ 152400 h 169333"/>
                <a:gd name="connsiteX6" fmla="*/ 25401 w 533400"/>
                <a:gd name="connsiteY6" fmla="*/ 152400 h 169333"/>
                <a:gd name="connsiteX7" fmla="*/ 0 w 533400"/>
                <a:gd name="connsiteY7" fmla="*/ 126999 h 169333"/>
                <a:gd name="connsiteX8" fmla="*/ 0 w 533400"/>
                <a:gd name="connsiteY8" fmla="*/ 25401 h 169333"/>
                <a:gd name="connsiteX0" fmla="*/ 0 w 533400"/>
                <a:gd name="connsiteY0" fmla="*/ 25401 h 176713"/>
                <a:gd name="connsiteX1" fmla="*/ 25401 w 533400"/>
                <a:gd name="connsiteY1" fmla="*/ 0 h 176713"/>
                <a:gd name="connsiteX2" fmla="*/ 507999 w 533400"/>
                <a:gd name="connsiteY2" fmla="*/ 0 h 176713"/>
                <a:gd name="connsiteX3" fmla="*/ 533400 w 533400"/>
                <a:gd name="connsiteY3" fmla="*/ 25401 h 176713"/>
                <a:gd name="connsiteX4" fmla="*/ 533400 w 533400"/>
                <a:gd name="connsiteY4" fmla="*/ 126999 h 176713"/>
                <a:gd name="connsiteX5" fmla="*/ 507999 w 533400"/>
                <a:gd name="connsiteY5" fmla="*/ 152400 h 176713"/>
                <a:gd name="connsiteX6" fmla="*/ 25401 w 533400"/>
                <a:gd name="connsiteY6" fmla="*/ 152400 h 176713"/>
                <a:gd name="connsiteX7" fmla="*/ 0 w 533400"/>
                <a:gd name="connsiteY7" fmla="*/ 126999 h 176713"/>
                <a:gd name="connsiteX8" fmla="*/ 0 w 533400"/>
                <a:gd name="connsiteY8" fmla="*/ 25401 h 176713"/>
                <a:gd name="connsiteX0" fmla="*/ 0 w 533400"/>
                <a:gd name="connsiteY0" fmla="*/ 25401 h 181347"/>
                <a:gd name="connsiteX1" fmla="*/ 25401 w 533400"/>
                <a:gd name="connsiteY1" fmla="*/ 0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5401 h 181347"/>
                <a:gd name="connsiteX1" fmla="*/ 51421 w 533400"/>
                <a:gd name="connsiteY1" fmla="*/ 52388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490652 w 533400"/>
                <a:gd name="connsiteY2" fmla="*/ 41817 h 158870"/>
                <a:gd name="connsiteX3" fmla="*/ 533400 w 533400"/>
                <a:gd name="connsiteY3" fmla="*/ 2924 h 158870"/>
                <a:gd name="connsiteX4" fmla="*/ 533400 w 533400"/>
                <a:gd name="connsiteY4" fmla="*/ 104522 h 158870"/>
                <a:gd name="connsiteX5" fmla="*/ 512405 w 533400"/>
                <a:gd name="connsiteY5" fmla="*/ 139448 h 158870"/>
                <a:gd name="connsiteX6" fmla="*/ 25401 w 533400"/>
                <a:gd name="connsiteY6" fmla="*/ 129923 h 158870"/>
                <a:gd name="connsiteX7" fmla="*/ 0 w 533400"/>
                <a:gd name="connsiteY7" fmla="*/ 104522 h 158870"/>
                <a:gd name="connsiteX8" fmla="*/ 0 w 533400"/>
                <a:gd name="connsiteY8" fmla="*/ 2924 h 158870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533400 w 533400"/>
                <a:gd name="connsiteY2" fmla="*/ 2924 h 158870"/>
                <a:gd name="connsiteX3" fmla="*/ 533400 w 533400"/>
                <a:gd name="connsiteY3" fmla="*/ 104522 h 158870"/>
                <a:gd name="connsiteX4" fmla="*/ 512405 w 533400"/>
                <a:gd name="connsiteY4" fmla="*/ 139448 h 158870"/>
                <a:gd name="connsiteX5" fmla="*/ 25401 w 533400"/>
                <a:gd name="connsiteY5" fmla="*/ 129923 h 158870"/>
                <a:gd name="connsiteX6" fmla="*/ 0 w 533400"/>
                <a:gd name="connsiteY6" fmla="*/ 104522 h 158870"/>
                <a:gd name="connsiteX7" fmla="*/ 0 w 533400"/>
                <a:gd name="connsiteY7" fmla="*/ 2924 h 158870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2665 h 158611"/>
                <a:gd name="connsiteX1" fmla="*/ 533400 w 533400"/>
                <a:gd name="connsiteY1" fmla="*/ 2665 h 158611"/>
                <a:gd name="connsiteX2" fmla="*/ 533400 w 533400"/>
                <a:gd name="connsiteY2" fmla="*/ 104263 h 158611"/>
                <a:gd name="connsiteX3" fmla="*/ 512405 w 533400"/>
                <a:gd name="connsiteY3" fmla="*/ 139189 h 158611"/>
                <a:gd name="connsiteX4" fmla="*/ 25401 w 533400"/>
                <a:gd name="connsiteY4" fmla="*/ 129664 h 158611"/>
                <a:gd name="connsiteX5" fmla="*/ 0 w 533400"/>
                <a:gd name="connsiteY5" fmla="*/ 104263 h 158611"/>
                <a:gd name="connsiteX6" fmla="*/ 0 w 533400"/>
                <a:gd name="connsiteY6" fmla="*/ 2665 h 158611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1231 w 533400"/>
                <a:gd name="connsiteY1" fmla="*/ 4763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155946">
                  <a:moveTo>
                    <a:pt x="0" y="0"/>
                  </a:moveTo>
                  <a:cubicBezTo>
                    <a:pt x="36861" y="54505"/>
                    <a:pt x="509548" y="61649"/>
                    <a:pt x="531231" y="4763"/>
                  </a:cubicBezTo>
                  <a:lnTo>
                    <a:pt x="533400" y="101598"/>
                  </a:lnTo>
                  <a:cubicBezTo>
                    <a:pt x="533400" y="115627"/>
                    <a:pt x="526434" y="136524"/>
                    <a:pt x="512405" y="136524"/>
                  </a:cubicBezTo>
                  <a:cubicBezTo>
                    <a:pt x="432501" y="162717"/>
                    <a:pt x="198174" y="165099"/>
                    <a:pt x="25401" y="126999"/>
                  </a:cubicBezTo>
                  <a:cubicBezTo>
                    <a:pt x="11372" y="126999"/>
                    <a:pt x="0" y="115627"/>
                    <a:pt x="0" y="10159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7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7" name="Freeform 206"/>
            <p:cNvSpPr/>
            <p:nvPr/>
          </p:nvSpPr>
          <p:spPr>
            <a:xfrm>
              <a:off x="-1277814" y="2205361"/>
              <a:ext cx="224670" cy="59384"/>
            </a:xfrm>
            <a:custGeom>
              <a:avLst/>
              <a:gdLst>
                <a:gd name="connsiteX0" fmla="*/ 55419 w 421794"/>
                <a:gd name="connsiteY0" fmla="*/ 21552 h 129309"/>
                <a:gd name="connsiteX1" fmla="*/ 113916 w 421794"/>
                <a:gd name="connsiteY1" fmla="*/ 80049 h 129309"/>
                <a:gd name="connsiteX2" fmla="*/ 421794 w 421794"/>
                <a:gd name="connsiteY2" fmla="*/ 98521 h 129309"/>
                <a:gd name="connsiteX3" fmla="*/ 107758 w 421794"/>
                <a:gd name="connsiteY3" fmla="*/ 129309 h 129309"/>
                <a:gd name="connsiteX4" fmla="*/ 3079 w 421794"/>
                <a:gd name="connsiteY4" fmla="*/ 107758 h 129309"/>
                <a:gd name="connsiteX5" fmla="*/ 0 w 421794"/>
                <a:gd name="connsiteY5" fmla="*/ 0 h 129309"/>
                <a:gd name="connsiteX6" fmla="*/ 55419 w 421794"/>
                <a:gd name="connsiteY6" fmla="*/ 21552 h 129309"/>
                <a:gd name="connsiteX0" fmla="*/ 57283 w 423658"/>
                <a:gd name="connsiteY0" fmla="*/ 21552 h 129309"/>
                <a:gd name="connsiteX1" fmla="*/ 115780 w 423658"/>
                <a:gd name="connsiteY1" fmla="*/ 80049 h 129309"/>
                <a:gd name="connsiteX2" fmla="*/ 423658 w 423658"/>
                <a:gd name="connsiteY2" fmla="*/ 98521 h 129309"/>
                <a:gd name="connsiteX3" fmla="*/ 109622 w 423658"/>
                <a:gd name="connsiteY3" fmla="*/ 129309 h 129309"/>
                <a:gd name="connsiteX4" fmla="*/ 180 w 423658"/>
                <a:gd name="connsiteY4" fmla="*/ 93470 h 129309"/>
                <a:gd name="connsiteX5" fmla="*/ 1864 w 423658"/>
                <a:gd name="connsiteY5" fmla="*/ 0 h 129309"/>
                <a:gd name="connsiteX6" fmla="*/ 57283 w 423658"/>
                <a:gd name="connsiteY6" fmla="*/ 21552 h 129309"/>
                <a:gd name="connsiteX0" fmla="*/ 57283 w 423658"/>
                <a:gd name="connsiteY0" fmla="*/ 21552 h 124547"/>
                <a:gd name="connsiteX1" fmla="*/ 115780 w 423658"/>
                <a:gd name="connsiteY1" fmla="*/ 80049 h 124547"/>
                <a:gd name="connsiteX2" fmla="*/ 423658 w 423658"/>
                <a:gd name="connsiteY2" fmla="*/ 98521 h 124547"/>
                <a:gd name="connsiteX3" fmla="*/ 109622 w 423658"/>
                <a:gd name="connsiteY3" fmla="*/ 124547 h 124547"/>
                <a:gd name="connsiteX4" fmla="*/ 180 w 423658"/>
                <a:gd name="connsiteY4" fmla="*/ 93470 h 124547"/>
                <a:gd name="connsiteX5" fmla="*/ 1864 w 423658"/>
                <a:gd name="connsiteY5" fmla="*/ 0 h 124547"/>
                <a:gd name="connsiteX6" fmla="*/ 57283 w 423658"/>
                <a:gd name="connsiteY6" fmla="*/ 21552 h 124547"/>
                <a:gd name="connsiteX0" fmla="*/ 57283 w 423658"/>
                <a:gd name="connsiteY0" fmla="*/ 21552 h 124888"/>
                <a:gd name="connsiteX1" fmla="*/ 115780 w 423658"/>
                <a:gd name="connsiteY1" fmla="*/ 80049 h 124888"/>
                <a:gd name="connsiteX2" fmla="*/ 423658 w 423658"/>
                <a:gd name="connsiteY2" fmla="*/ 98521 h 124888"/>
                <a:gd name="connsiteX3" fmla="*/ 109622 w 423658"/>
                <a:gd name="connsiteY3" fmla="*/ 124547 h 124888"/>
                <a:gd name="connsiteX4" fmla="*/ 180 w 423658"/>
                <a:gd name="connsiteY4" fmla="*/ 93470 h 124888"/>
                <a:gd name="connsiteX5" fmla="*/ 1864 w 423658"/>
                <a:gd name="connsiteY5" fmla="*/ 0 h 124888"/>
                <a:gd name="connsiteX6" fmla="*/ 57283 w 423658"/>
                <a:gd name="connsiteY6" fmla="*/ 21552 h 124888"/>
                <a:gd name="connsiteX0" fmla="*/ 57283 w 337933"/>
                <a:gd name="connsiteY0" fmla="*/ 21552 h 131009"/>
                <a:gd name="connsiteX1" fmla="*/ 115780 w 337933"/>
                <a:gd name="connsiteY1" fmla="*/ 80049 h 131009"/>
                <a:gd name="connsiteX2" fmla="*/ 337933 w 337933"/>
                <a:gd name="connsiteY2" fmla="*/ 127096 h 131009"/>
                <a:gd name="connsiteX3" fmla="*/ 109622 w 337933"/>
                <a:gd name="connsiteY3" fmla="*/ 124547 h 131009"/>
                <a:gd name="connsiteX4" fmla="*/ 180 w 337933"/>
                <a:gd name="connsiteY4" fmla="*/ 93470 h 131009"/>
                <a:gd name="connsiteX5" fmla="*/ 1864 w 337933"/>
                <a:gd name="connsiteY5" fmla="*/ 0 h 131009"/>
                <a:gd name="connsiteX6" fmla="*/ 57283 w 337933"/>
                <a:gd name="connsiteY6" fmla="*/ 21552 h 131009"/>
                <a:gd name="connsiteX0" fmla="*/ 57283 w 402227"/>
                <a:gd name="connsiteY0" fmla="*/ 21552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57283 w 402227"/>
                <a:gd name="connsiteY6" fmla="*/ 21552 h 126828"/>
                <a:gd name="connsiteX0" fmla="*/ 107289 w 402227"/>
                <a:gd name="connsiteY0" fmla="*/ 33458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26828"/>
                <a:gd name="connsiteX1" fmla="*/ 139593 w 402227"/>
                <a:gd name="connsiteY1" fmla="*/ 94336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32551"/>
                <a:gd name="connsiteX1" fmla="*/ 139593 w 402227"/>
                <a:gd name="connsiteY1" fmla="*/ 94336 h 132551"/>
                <a:gd name="connsiteX2" fmla="*/ 402227 w 402227"/>
                <a:gd name="connsiteY2" fmla="*/ 119952 h 132551"/>
                <a:gd name="connsiteX3" fmla="*/ 102478 w 402227"/>
                <a:gd name="connsiteY3" fmla="*/ 131691 h 132551"/>
                <a:gd name="connsiteX4" fmla="*/ 180 w 402227"/>
                <a:gd name="connsiteY4" fmla="*/ 93470 h 132551"/>
                <a:gd name="connsiteX5" fmla="*/ 1864 w 402227"/>
                <a:gd name="connsiteY5" fmla="*/ 0 h 132551"/>
                <a:gd name="connsiteX6" fmla="*/ 107289 w 402227"/>
                <a:gd name="connsiteY6" fmla="*/ 33458 h 132551"/>
                <a:gd name="connsiteX0" fmla="*/ 105425 w 400363"/>
                <a:gd name="connsiteY0" fmla="*/ 33458 h 132551"/>
                <a:gd name="connsiteX1" fmla="*/ 137729 w 400363"/>
                <a:gd name="connsiteY1" fmla="*/ 94336 h 132551"/>
                <a:gd name="connsiteX2" fmla="*/ 400363 w 400363"/>
                <a:gd name="connsiteY2" fmla="*/ 119952 h 132551"/>
                <a:gd name="connsiteX3" fmla="*/ 100614 w 400363"/>
                <a:gd name="connsiteY3" fmla="*/ 131691 h 132551"/>
                <a:gd name="connsiteX4" fmla="*/ 698 w 400363"/>
                <a:gd name="connsiteY4" fmla="*/ 102995 h 132551"/>
                <a:gd name="connsiteX5" fmla="*/ 0 w 400363"/>
                <a:gd name="connsiteY5" fmla="*/ 0 h 132551"/>
                <a:gd name="connsiteX6" fmla="*/ 105425 w 400363"/>
                <a:gd name="connsiteY6" fmla="*/ 33458 h 132551"/>
                <a:gd name="connsiteX0" fmla="*/ 105425 w 400363"/>
                <a:gd name="connsiteY0" fmla="*/ 33458 h 137507"/>
                <a:gd name="connsiteX1" fmla="*/ 137729 w 400363"/>
                <a:gd name="connsiteY1" fmla="*/ 94336 h 137507"/>
                <a:gd name="connsiteX2" fmla="*/ 400363 w 400363"/>
                <a:gd name="connsiteY2" fmla="*/ 119952 h 137507"/>
                <a:gd name="connsiteX3" fmla="*/ 100614 w 400363"/>
                <a:gd name="connsiteY3" fmla="*/ 131691 h 137507"/>
                <a:gd name="connsiteX4" fmla="*/ 698 w 400363"/>
                <a:gd name="connsiteY4" fmla="*/ 102995 h 137507"/>
                <a:gd name="connsiteX5" fmla="*/ 0 w 400363"/>
                <a:gd name="connsiteY5" fmla="*/ 0 h 137507"/>
                <a:gd name="connsiteX6" fmla="*/ 105425 w 400363"/>
                <a:gd name="connsiteY6" fmla="*/ 33458 h 137507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56779 w 400363"/>
                <a:gd name="connsiteY1" fmla="*/ 99099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34073"/>
                <a:gd name="connsiteY0" fmla="*/ 21552 h 153251"/>
                <a:gd name="connsiteX1" fmla="*/ 156779 w 434073"/>
                <a:gd name="connsiteY1" fmla="*/ 99099 h 153251"/>
                <a:gd name="connsiteX2" fmla="*/ 434073 w 434073"/>
                <a:gd name="connsiteY2" fmla="*/ 141021 h 153251"/>
                <a:gd name="connsiteX3" fmla="*/ 100614 w 434073"/>
                <a:gd name="connsiteY3" fmla="*/ 131691 h 153251"/>
                <a:gd name="connsiteX4" fmla="*/ 698 w 434073"/>
                <a:gd name="connsiteY4" fmla="*/ 102995 h 153251"/>
                <a:gd name="connsiteX5" fmla="*/ 0 w 434073"/>
                <a:gd name="connsiteY5" fmla="*/ 0 h 153251"/>
                <a:gd name="connsiteX6" fmla="*/ 103044 w 434073"/>
                <a:gd name="connsiteY6" fmla="*/ 21552 h 153251"/>
                <a:gd name="connsiteX0" fmla="*/ 103044 w 434073"/>
                <a:gd name="connsiteY0" fmla="*/ 21552 h 148605"/>
                <a:gd name="connsiteX1" fmla="*/ 156779 w 434073"/>
                <a:gd name="connsiteY1" fmla="*/ 9909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  <a:gd name="connsiteX0" fmla="*/ 103044 w 434073"/>
                <a:gd name="connsiteY0" fmla="*/ 21552 h 148605"/>
                <a:gd name="connsiteX1" fmla="*/ 177740 w 434073"/>
                <a:gd name="connsiteY1" fmla="*/ 9385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073" h="148605">
                  <a:moveTo>
                    <a:pt x="103044" y="21552"/>
                  </a:moveTo>
                  <a:cubicBezTo>
                    <a:pt x="96999" y="46767"/>
                    <a:pt x="122569" y="73948"/>
                    <a:pt x="177740" y="93859"/>
                  </a:cubicBezTo>
                  <a:cubicBezTo>
                    <a:pt x="232912" y="113771"/>
                    <a:pt x="310665" y="138199"/>
                    <a:pt x="434073" y="141021"/>
                  </a:cubicBezTo>
                  <a:cubicBezTo>
                    <a:pt x="303909" y="155884"/>
                    <a:pt x="219580" y="146829"/>
                    <a:pt x="100614" y="131691"/>
                  </a:cubicBezTo>
                  <a:cubicBezTo>
                    <a:pt x="65721" y="124507"/>
                    <a:pt x="18658" y="124546"/>
                    <a:pt x="698" y="102995"/>
                  </a:cubicBezTo>
                  <a:cubicBezTo>
                    <a:pt x="-328" y="67076"/>
                    <a:pt x="1026" y="35919"/>
                    <a:pt x="0" y="0"/>
                  </a:cubicBezTo>
                  <a:cubicBezTo>
                    <a:pt x="35142" y="11153"/>
                    <a:pt x="53614" y="24686"/>
                    <a:pt x="103044" y="2155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8" name="Oval 207"/>
            <p:cNvSpPr/>
            <p:nvPr/>
          </p:nvSpPr>
          <p:spPr>
            <a:xfrm rot="21323529">
              <a:off x="-1070692" y="2229153"/>
              <a:ext cx="78880" cy="18907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 flipH="1">
            <a:off x="1159061" y="2899513"/>
            <a:ext cx="277410" cy="746796"/>
            <a:chOff x="2912791" y="3538908"/>
            <a:chExt cx="263567" cy="1003601"/>
          </a:xfrm>
          <a:solidFill>
            <a:schemeClr val="bg1">
              <a:alpha val="48000"/>
            </a:schemeClr>
          </a:solidFill>
        </p:grpSpPr>
        <p:sp>
          <p:nvSpPr>
            <p:cNvPr id="251" name="Freeform 250"/>
            <p:cNvSpPr/>
            <p:nvPr/>
          </p:nvSpPr>
          <p:spPr>
            <a:xfrm>
              <a:off x="2913547" y="3602235"/>
              <a:ext cx="260275" cy="940274"/>
            </a:xfrm>
            <a:custGeom>
              <a:avLst/>
              <a:gdLst>
                <a:gd name="connsiteX0" fmla="*/ 9525 w 259556"/>
                <a:gd name="connsiteY0" fmla="*/ 0 h 497681"/>
                <a:gd name="connsiteX1" fmla="*/ 259556 w 259556"/>
                <a:gd name="connsiteY1" fmla="*/ 0 h 497681"/>
                <a:gd name="connsiteX2" fmla="*/ 259556 w 259556"/>
                <a:gd name="connsiteY2" fmla="*/ 497681 h 497681"/>
                <a:gd name="connsiteX3" fmla="*/ 0 w 259556"/>
                <a:gd name="connsiteY3" fmla="*/ 497681 h 497681"/>
                <a:gd name="connsiteX4" fmla="*/ 9525 w 259556"/>
                <a:gd name="connsiteY4" fmla="*/ 0 h 497681"/>
                <a:gd name="connsiteX0" fmla="*/ 9525 w 259556"/>
                <a:gd name="connsiteY0" fmla="*/ 0 h 575997"/>
                <a:gd name="connsiteX1" fmla="*/ 259556 w 259556"/>
                <a:gd name="connsiteY1" fmla="*/ 0 h 575997"/>
                <a:gd name="connsiteX2" fmla="*/ 259556 w 259556"/>
                <a:gd name="connsiteY2" fmla="*/ 497681 h 575997"/>
                <a:gd name="connsiteX3" fmla="*/ 0 w 259556"/>
                <a:gd name="connsiteY3" fmla="*/ 497681 h 575997"/>
                <a:gd name="connsiteX4" fmla="*/ 9525 w 259556"/>
                <a:gd name="connsiteY4" fmla="*/ 0 h 575997"/>
                <a:gd name="connsiteX0" fmla="*/ 9525 w 259556"/>
                <a:gd name="connsiteY0" fmla="*/ 0 h 605478"/>
                <a:gd name="connsiteX1" fmla="*/ 259556 w 259556"/>
                <a:gd name="connsiteY1" fmla="*/ 0 h 605478"/>
                <a:gd name="connsiteX2" fmla="*/ 259556 w 259556"/>
                <a:gd name="connsiteY2" fmla="*/ 497681 h 605478"/>
                <a:gd name="connsiteX3" fmla="*/ 0 w 259556"/>
                <a:gd name="connsiteY3" fmla="*/ 497681 h 605478"/>
                <a:gd name="connsiteX4" fmla="*/ 9525 w 259556"/>
                <a:gd name="connsiteY4" fmla="*/ 0 h 605478"/>
                <a:gd name="connsiteX0" fmla="*/ 0 w 261937"/>
                <a:gd name="connsiteY0" fmla="*/ 0 h 607859"/>
                <a:gd name="connsiteX1" fmla="*/ 261937 w 261937"/>
                <a:gd name="connsiteY1" fmla="*/ 2381 h 607859"/>
                <a:gd name="connsiteX2" fmla="*/ 261937 w 261937"/>
                <a:gd name="connsiteY2" fmla="*/ 500062 h 607859"/>
                <a:gd name="connsiteX3" fmla="*/ 2381 w 261937"/>
                <a:gd name="connsiteY3" fmla="*/ 500062 h 607859"/>
                <a:gd name="connsiteX4" fmla="*/ 0 w 261937"/>
                <a:gd name="connsiteY4" fmla="*/ 0 h 607859"/>
                <a:gd name="connsiteX0" fmla="*/ 0 w 261937"/>
                <a:gd name="connsiteY0" fmla="*/ 18724 h 626583"/>
                <a:gd name="connsiteX1" fmla="*/ 261937 w 261937"/>
                <a:gd name="connsiteY1" fmla="*/ 0 h 626583"/>
                <a:gd name="connsiteX2" fmla="*/ 261937 w 261937"/>
                <a:gd name="connsiteY2" fmla="*/ 518786 h 626583"/>
                <a:gd name="connsiteX3" fmla="*/ 2381 w 261937"/>
                <a:gd name="connsiteY3" fmla="*/ 518786 h 626583"/>
                <a:gd name="connsiteX4" fmla="*/ 0 w 261937"/>
                <a:gd name="connsiteY4" fmla="*/ 18724 h 626583"/>
                <a:gd name="connsiteX0" fmla="*/ 0 w 261937"/>
                <a:gd name="connsiteY0" fmla="*/ 18724 h 626583"/>
                <a:gd name="connsiteX1" fmla="*/ 261937 w 261937"/>
                <a:gd name="connsiteY1" fmla="*/ 0 h 626583"/>
                <a:gd name="connsiteX2" fmla="*/ 261937 w 261937"/>
                <a:gd name="connsiteY2" fmla="*/ 518786 h 626583"/>
                <a:gd name="connsiteX3" fmla="*/ 2381 w 261937"/>
                <a:gd name="connsiteY3" fmla="*/ 518786 h 626583"/>
                <a:gd name="connsiteX4" fmla="*/ 0 w 261937"/>
                <a:gd name="connsiteY4" fmla="*/ 18724 h 626583"/>
                <a:gd name="connsiteX0" fmla="*/ 0 w 261937"/>
                <a:gd name="connsiteY0" fmla="*/ 369 h 634024"/>
                <a:gd name="connsiteX1" fmla="*/ 261937 w 261937"/>
                <a:gd name="connsiteY1" fmla="*/ 7441 h 634024"/>
                <a:gd name="connsiteX2" fmla="*/ 261937 w 261937"/>
                <a:gd name="connsiteY2" fmla="*/ 526227 h 634024"/>
                <a:gd name="connsiteX3" fmla="*/ 2381 w 261937"/>
                <a:gd name="connsiteY3" fmla="*/ 526227 h 634024"/>
                <a:gd name="connsiteX4" fmla="*/ 0 w 261937"/>
                <a:gd name="connsiteY4" fmla="*/ 369 h 634024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6942"/>
                <a:gd name="connsiteY0" fmla="*/ 0 h 633655"/>
                <a:gd name="connsiteX1" fmla="*/ 266942 w 266942"/>
                <a:gd name="connsiteY1" fmla="*/ 4656 h 633655"/>
                <a:gd name="connsiteX2" fmla="*/ 261937 w 266942"/>
                <a:gd name="connsiteY2" fmla="*/ 525858 h 633655"/>
                <a:gd name="connsiteX3" fmla="*/ 2381 w 266942"/>
                <a:gd name="connsiteY3" fmla="*/ 525858 h 633655"/>
                <a:gd name="connsiteX4" fmla="*/ 0 w 266942"/>
                <a:gd name="connsiteY4" fmla="*/ 0 h 633655"/>
                <a:gd name="connsiteX0" fmla="*/ 0 w 262418"/>
                <a:gd name="connsiteY0" fmla="*/ 2591 h 636246"/>
                <a:gd name="connsiteX1" fmla="*/ 261936 w 262418"/>
                <a:gd name="connsiteY1" fmla="*/ 0 h 636246"/>
                <a:gd name="connsiteX2" fmla="*/ 261937 w 262418"/>
                <a:gd name="connsiteY2" fmla="*/ 528449 h 636246"/>
                <a:gd name="connsiteX3" fmla="*/ 2381 w 262418"/>
                <a:gd name="connsiteY3" fmla="*/ 528449 h 636246"/>
                <a:gd name="connsiteX4" fmla="*/ 0 w 262418"/>
                <a:gd name="connsiteY4" fmla="*/ 2591 h 636246"/>
                <a:gd name="connsiteX0" fmla="*/ 0 w 262418"/>
                <a:gd name="connsiteY0" fmla="*/ 2591 h 636246"/>
                <a:gd name="connsiteX1" fmla="*/ 261936 w 262418"/>
                <a:gd name="connsiteY1" fmla="*/ 0 h 636246"/>
                <a:gd name="connsiteX2" fmla="*/ 261937 w 262418"/>
                <a:gd name="connsiteY2" fmla="*/ 528449 h 636246"/>
                <a:gd name="connsiteX3" fmla="*/ 2381 w 262418"/>
                <a:gd name="connsiteY3" fmla="*/ 528449 h 636246"/>
                <a:gd name="connsiteX4" fmla="*/ 0 w 262418"/>
                <a:gd name="connsiteY4" fmla="*/ 2591 h 636246"/>
                <a:gd name="connsiteX0" fmla="*/ 0 w 262418"/>
                <a:gd name="connsiteY0" fmla="*/ 2591 h 627347"/>
                <a:gd name="connsiteX1" fmla="*/ 261936 w 262418"/>
                <a:gd name="connsiteY1" fmla="*/ 0 h 627347"/>
                <a:gd name="connsiteX2" fmla="*/ 261937 w 262418"/>
                <a:gd name="connsiteY2" fmla="*/ 528449 h 627347"/>
                <a:gd name="connsiteX3" fmla="*/ 2381 w 262418"/>
                <a:gd name="connsiteY3" fmla="*/ 528449 h 627347"/>
                <a:gd name="connsiteX4" fmla="*/ 0 w 262418"/>
                <a:gd name="connsiteY4" fmla="*/ 2591 h 627347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1936"/>
                <a:gd name="connsiteY0" fmla="*/ 2591 h 662542"/>
                <a:gd name="connsiteX1" fmla="*/ 261936 w 261936"/>
                <a:gd name="connsiteY1" fmla="*/ 0 h 662542"/>
                <a:gd name="connsiteX2" fmla="*/ 259053 w 261936"/>
                <a:gd name="connsiteY2" fmla="*/ 577226 h 662542"/>
                <a:gd name="connsiteX3" fmla="*/ 2381 w 261936"/>
                <a:gd name="connsiteY3" fmla="*/ 528449 h 662542"/>
                <a:gd name="connsiteX4" fmla="*/ 0 w 261936"/>
                <a:gd name="connsiteY4" fmla="*/ 2591 h 662542"/>
                <a:gd name="connsiteX0" fmla="*/ 0 w 261936"/>
                <a:gd name="connsiteY0" fmla="*/ 2591 h 632251"/>
                <a:gd name="connsiteX1" fmla="*/ 261936 w 261936"/>
                <a:gd name="connsiteY1" fmla="*/ 0 h 632251"/>
                <a:gd name="connsiteX2" fmla="*/ 259053 w 261936"/>
                <a:gd name="connsiteY2" fmla="*/ 577226 h 632251"/>
                <a:gd name="connsiteX3" fmla="*/ 2381 w 261936"/>
                <a:gd name="connsiteY3" fmla="*/ 528449 h 632251"/>
                <a:gd name="connsiteX4" fmla="*/ 0 w 261936"/>
                <a:gd name="connsiteY4" fmla="*/ 2591 h 632251"/>
                <a:gd name="connsiteX0" fmla="*/ 0 w 261936"/>
                <a:gd name="connsiteY0" fmla="*/ 2591 h 639510"/>
                <a:gd name="connsiteX1" fmla="*/ 261936 w 261936"/>
                <a:gd name="connsiteY1" fmla="*/ 0 h 639510"/>
                <a:gd name="connsiteX2" fmla="*/ 259053 w 261936"/>
                <a:gd name="connsiteY2" fmla="*/ 577226 h 639510"/>
                <a:gd name="connsiteX3" fmla="*/ 2381 w 261936"/>
                <a:gd name="connsiteY3" fmla="*/ 528449 h 639510"/>
                <a:gd name="connsiteX4" fmla="*/ 0 w 261936"/>
                <a:gd name="connsiteY4" fmla="*/ 2591 h 639510"/>
                <a:gd name="connsiteX0" fmla="*/ 0 w 261936"/>
                <a:gd name="connsiteY0" fmla="*/ 2591 h 634657"/>
                <a:gd name="connsiteX1" fmla="*/ 261936 w 261936"/>
                <a:gd name="connsiteY1" fmla="*/ 0 h 634657"/>
                <a:gd name="connsiteX2" fmla="*/ 259053 w 261936"/>
                <a:gd name="connsiteY2" fmla="*/ 577226 h 634657"/>
                <a:gd name="connsiteX3" fmla="*/ 2381 w 261936"/>
                <a:gd name="connsiteY3" fmla="*/ 528449 h 634657"/>
                <a:gd name="connsiteX4" fmla="*/ 0 w 261936"/>
                <a:gd name="connsiteY4" fmla="*/ 2591 h 634657"/>
                <a:gd name="connsiteX0" fmla="*/ 0 w 261936"/>
                <a:gd name="connsiteY0" fmla="*/ 2591 h 642656"/>
                <a:gd name="connsiteX1" fmla="*/ 261936 w 261936"/>
                <a:gd name="connsiteY1" fmla="*/ 0 h 642656"/>
                <a:gd name="connsiteX2" fmla="*/ 259053 w 261936"/>
                <a:gd name="connsiteY2" fmla="*/ 577226 h 642656"/>
                <a:gd name="connsiteX3" fmla="*/ 2381 w 261936"/>
                <a:gd name="connsiteY3" fmla="*/ 528449 h 642656"/>
                <a:gd name="connsiteX4" fmla="*/ 0 w 261936"/>
                <a:gd name="connsiteY4" fmla="*/ 2591 h 642656"/>
                <a:gd name="connsiteX0" fmla="*/ 0 w 261936"/>
                <a:gd name="connsiteY0" fmla="*/ 2591 h 633742"/>
                <a:gd name="connsiteX1" fmla="*/ 261936 w 261936"/>
                <a:gd name="connsiteY1" fmla="*/ 0 h 633742"/>
                <a:gd name="connsiteX2" fmla="*/ 259053 w 261936"/>
                <a:gd name="connsiteY2" fmla="*/ 577226 h 633742"/>
                <a:gd name="connsiteX3" fmla="*/ 2381 w 261936"/>
                <a:gd name="connsiteY3" fmla="*/ 528449 h 633742"/>
                <a:gd name="connsiteX4" fmla="*/ 0 w 261936"/>
                <a:gd name="connsiteY4" fmla="*/ 2591 h 633742"/>
                <a:gd name="connsiteX0" fmla="*/ 0 w 261936"/>
                <a:gd name="connsiteY0" fmla="*/ 2591 h 624968"/>
                <a:gd name="connsiteX1" fmla="*/ 261936 w 261936"/>
                <a:gd name="connsiteY1" fmla="*/ 0 h 624968"/>
                <a:gd name="connsiteX2" fmla="*/ 256169 w 261936"/>
                <a:gd name="connsiteY2" fmla="*/ 556775 h 624968"/>
                <a:gd name="connsiteX3" fmla="*/ 2381 w 261936"/>
                <a:gd name="connsiteY3" fmla="*/ 528449 h 624968"/>
                <a:gd name="connsiteX4" fmla="*/ 0 w 261936"/>
                <a:gd name="connsiteY4" fmla="*/ 2591 h 624968"/>
                <a:gd name="connsiteX0" fmla="*/ 0 w 261936"/>
                <a:gd name="connsiteY0" fmla="*/ 2591 h 641770"/>
                <a:gd name="connsiteX1" fmla="*/ 261936 w 261936"/>
                <a:gd name="connsiteY1" fmla="*/ 0 h 641770"/>
                <a:gd name="connsiteX2" fmla="*/ 256169 w 261936"/>
                <a:gd name="connsiteY2" fmla="*/ 556775 h 641770"/>
                <a:gd name="connsiteX3" fmla="*/ 2381 w 261936"/>
                <a:gd name="connsiteY3" fmla="*/ 528449 h 641770"/>
                <a:gd name="connsiteX4" fmla="*/ 0 w 261936"/>
                <a:gd name="connsiteY4" fmla="*/ 2591 h 641770"/>
                <a:gd name="connsiteX0" fmla="*/ 0 w 261936"/>
                <a:gd name="connsiteY0" fmla="*/ 2591 h 670269"/>
                <a:gd name="connsiteX1" fmla="*/ 261936 w 261936"/>
                <a:gd name="connsiteY1" fmla="*/ 0 h 670269"/>
                <a:gd name="connsiteX2" fmla="*/ 256169 w 261936"/>
                <a:gd name="connsiteY2" fmla="*/ 556775 h 670269"/>
                <a:gd name="connsiteX3" fmla="*/ 2381 w 261936"/>
                <a:gd name="connsiteY3" fmla="*/ 528449 h 670269"/>
                <a:gd name="connsiteX4" fmla="*/ 0 w 261936"/>
                <a:gd name="connsiteY4" fmla="*/ 2591 h 670269"/>
                <a:gd name="connsiteX0" fmla="*/ 0 w 261936"/>
                <a:gd name="connsiteY0" fmla="*/ 2591 h 677201"/>
                <a:gd name="connsiteX1" fmla="*/ 261936 w 261936"/>
                <a:gd name="connsiteY1" fmla="*/ 0 h 677201"/>
                <a:gd name="connsiteX2" fmla="*/ 256169 w 261936"/>
                <a:gd name="connsiteY2" fmla="*/ 556775 h 677201"/>
                <a:gd name="connsiteX3" fmla="*/ 2381 w 261936"/>
                <a:gd name="connsiteY3" fmla="*/ 528449 h 677201"/>
                <a:gd name="connsiteX4" fmla="*/ 0 w 261936"/>
                <a:gd name="connsiteY4" fmla="*/ 2591 h 677201"/>
                <a:gd name="connsiteX0" fmla="*/ 2309 w 264245"/>
                <a:gd name="connsiteY0" fmla="*/ 2591 h 689108"/>
                <a:gd name="connsiteX1" fmla="*/ 264245 w 264245"/>
                <a:gd name="connsiteY1" fmla="*/ 0 h 689108"/>
                <a:gd name="connsiteX2" fmla="*/ 258478 w 264245"/>
                <a:gd name="connsiteY2" fmla="*/ 556775 h 689108"/>
                <a:gd name="connsiteX3" fmla="*/ 110 w 264245"/>
                <a:gd name="connsiteY3" fmla="*/ 548800 h 689108"/>
                <a:gd name="connsiteX4" fmla="*/ 2309 w 264245"/>
                <a:gd name="connsiteY4" fmla="*/ 2591 h 689108"/>
                <a:gd name="connsiteX0" fmla="*/ 2309 w 264245"/>
                <a:gd name="connsiteY0" fmla="*/ 2591 h 677825"/>
                <a:gd name="connsiteX1" fmla="*/ 264245 w 264245"/>
                <a:gd name="connsiteY1" fmla="*/ 0 h 677825"/>
                <a:gd name="connsiteX2" fmla="*/ 258478 w 264245"/>
                <a:gd name="connsiteY2" fmla="*/ 556775 h 677825"/>
                <a:gd name="connsiteX3" fmla="*/ 110 w 264245"/>
                <a:gd name="connsiteY3" fmla="*/ 548800 h 677825"/>
                <a:gd name="connsiteX4" fmla="*/ 2309 w 264245"/>
                <a:gd name="connsiteY4" fmla="*/ 2591 h 677825"/>
                <a:gd name="connsiteX0" fmla="*/ 0 w 266515"/>
                <a:gd name="connsiteY0" fmla="*/ 0 h 980519"/>
                <a:gd name="connsiteX1" fmla="*/ 266515 w 266515"/>
                <a:gd name="connsiteY1" fmla="*/ 302696 h 980519"/>
                <a:gd name="connsiteX2" fmla="*/ 260748 w 266515"/>
                <a:gd name="connsiteY2" fmla="*/ 859471 h 980519"/>
                <a:gd name="connsiteX3" fmla="*/ 2380 w 266515"/>
                <a:gd name="connsiteY3" fmla="*/ 851496 h 980519"/>
                <a:gd name="connsiteX4" fmla="*/ 0 w 266515"/>
                <a:gd name="connsiteY4" fmla="*/ 0 h 980519"/>
                <a:gd name="connsiteX0" fmla="*/ 0 w 261129"/>
                <a:gd name="connsiteY0" fmla="*/ 16158 h 996678"/>
                <a:gd name="connsiteX1" fmla="*/ 259645 w 261129"/>
                <a:gd name="connsiteY1" fmla="*/ 0 h 996678"/>
                <a:gd name="connsiteX2" fmla="*/ 260748 w 261129"/>
                <a:gd name="connsiteY2" fmla="*/ 875629 h 996678"/>
                <a:gd name="connsiteX3" fmla="*/ 2380 w 261129"/>
                <a:gd name="connsiteY3" fmla="*/ 867654 h 996678"/>
                <a:gd name="connsiteX4" fmla="*/ 0 w 261129"/>
                <a:gd name="connsiteY4" fmla="*/ 16158 h 996678"/>
                <a:gd name="connsiteX0" fmla="*/ 0 w 263419"/>
                <a:gd name="connsiteY0" fmla="*/ 2590 h 996678"/>
                <a:gd name="connsiteX1" fmla="*/ 261935 w 263419"/>
                <a:gd name="connsiteY1" fmla="*/ 0 h 996678"/>
                <a:gd name="connsiteX2" fmla="*/ 263038 w 263419"/>
                <a:gd name="connsiteY2" fmla="*/ 875629 h 996678"/>
                <a:gd name="connsiteX3" fmla="*/ 4670 w 263419"/>
                <a:gd name="connsiteY3" fmla="*/ 867654 h 996678"/>
                <a:gd name="connsiteX4" fmla="*/ 0 w 263419"/>
                <a:gd name="connsiteY4" fmla="*/ 2590 h 9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19" h="996678">
                  <a:moveTo>
                    <a:pt x="0" y="2590"/>
                  </a:moveTo>
                  <a:cubicBezTo>
                    <a:pt x="45163" y="45595"/>
                    <a:pt x="217269" y="67877"/>
                    <a:pt x="261935" y="0"/>
                  </a:cubicBezTo>
                  <a:cubicBezTo>
                    <a:pt x="260267" y="173734"/>
                    <a:pt x="264706" y="701895"/>
                    <a:pt x="263038" y="875629"/>
                  </a:cubicBezTo>
                  <a:cubicBezTo>
                    <a:pt x="223014" y="992732"/>
                    <a:pt x="63586" y="1079416"/>
                    <a:pt x="4670" y="867654"/>
                  </a:cubicBezTo>
                  <a:cubicBezTo>
                    <a:pt x="3876" y="700967"/>
                    <a:pt x="794" y="169277"/>
                    <a:pt x="0" y="2590"/>
                  </a:cubicBezTo>
                  <a:close/>
                </a:path>
              </a:pathLst>
            </a:custGeom>
            <a:solidFill>
              <a:srgbClr val="3366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2912791" y="3538908"/>
              <a:ext cx="263567" cy="107326"/>
            </a:xfrm>
            <a:prstGeom prst="ellipse">
              <a:avLst/>
            </a:prstGeom>
            <a:solidFill>
              <a:srgbClr val="3366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 flipH="1">
            <a:off x="2854007" y="881658"/>
            <a:ext cx="1636455" cy="3761037"/>
            <a:chOff x="3772900" y="743341"/>
            <a:chExt cx="1636455" cy="3761037"/>
          </a:xfrm>
        </p:grpSpPr>
        <p:grpSp>
          <p:nvGrpSpPr>
            <p:cNvPr id="113" name="Group 112"/>
            <p:cNvGrpSpPr/>
            <p:nvPr/>
          </p:nvGrpSpPr>
          <p:grpSpPr>
            <a:xfrm>
              <a:off x="3772900" y="743341"/>
              <a:ext cx="1636455" cy="3761037"/>
              <a:chOff x="1828800" y="743341"/>
              <a:chExt cx="1636455" cy="3761037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1835016" y="4460544"/>
                <a:ext cx="1630239" cy="43834"/>
              </a:xfrm>
              <a:prstGeom prst="rect">
                <a:avLst/>
              </a:prstGeom>
              <a:solidFill>
                <a:srgbClr val="713605"/>
              </a:solidFill>
              <a:ln w="6350">
                <a:solidFill>
                  <a:srgbClr val="BB5A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Rectangle 6"/>
              <p:cNvSpPr/>
              <p:nvPr/>
            </p:nvSpPr>
            <p:spPr>
              <a:xfrm>
                <a:off x="1828800" y="4025603"/>
                <a:ext cx="1636031" cy="439068"/>
              </a:xfrm>
              <a:custGeom>
                <a:avLst/>
                <a:gdLst>
                  <a:gd name="connsiteX0" fmla="*/ 0 w 2438400"/>
                  <a:gd name="connsiteY0" fmla="*/ 0 h 609600"/>
                  <a:gd name="connsiteX1" fmla="*/ 2438400 w 2438400"/>
                  <a:gd name="connsiteY1" fmla="*/ 0 h 609600"/>
                  <a:gd name="connsiteX2" fmla="*/ 2438400 w 2438400"/>
                  <a:gd name="connsiteY2" fmla="*/ 609600 h 609600"/>
                  <a:gd name="connsiteX3" fmla="*/ 0 w 2438400"/>
                  <a:gd name="connsiteY3" fmla="*/ 609600 h 609600"/>
                  <a:gd name="connsiteX4" fmla="*/ 0 w 2438400"/>
                  <a:gd name="connsiteY4" fmla="*/ 0 h 609600"/>
                  <a:gd name="connsiteX0" fmla="*/ 298580 w 2438400"/>
                  <a:gd name="connsiteY0" fmla="*/ 102637 h 609600"/>
                  <a:gd name="connsiteX1" fmla="*/ 2438400 w 2438400"/>
                  <a:gd name="connsiteY1" fmla="*/ 0 h 609600"/>
                  <a:gd name="connsiteX2" fmla="*/ 2438400 w 2438400"/>
                  <a:gd name="connsiteY2" fmla="*/ 609600 h 609600"/>
                  <a:gd name="connsiteX3" fmla="*/ 0 w 2438400"/>
                  <a:gd name="connsiteY3" fmla="*/ 609600 h 609600"/>
                  <a:gd name="connsiteX4" fmla="*/ 298580 w 2438400"/>
                  <a:gd name="connsiteY4" fmla="*/ 102637 h 609600"/>
                  <a:gd name="connsiteX0" fmla="*/ 298580 w 2438400"/>
                  <a:gd name="connsiteY0" fmla="*/ 55984 h 562947"/>
                  <a:gd name="connsiteX1" fmla="*/ 2354424 w 2438400"/>
                  <a:gd name="connsiteY1" fmla="*/ 0 h 562947"/>
                  <a:gd name="connsiteX2" fmla="*/ 2438400 w 2438400"/>
                  <a:gd name="connsiteY2" fmla="*/ 562947 h 562947"/>
                  <a:gd name="connsiteX3" fmla="*/ 0 w 2438400"/>
                  <a:gd name="connsiteY3" fmla="*/ 562947 h 562947"/>
                  <a:gd name="connsiteX4" fmla="*/ 298580 w 2438400"/>
                  <a:gd name="connsiteY4" fmla="*/ 55984 h 562947"/>
                  <a:gd name="connsiteX0" fmla="*/ 746450 w 2438400"/>
                  <a:gd name="connsiteY0" fmla="*/ 37322 h 562947"/>
                  <a:gd name="connsiteX1" fmla="*/ 2354424 w 2438400"/>
                  <a:gd name="connsiteY1" fmla="*/ 0 h 562947"/>
                  <a:gd name="connsiteX2" fmla="*/ 2438400 w 2438400"/>
                  <a:gd name="connsiteY2" fmla="*/ 562947 h 562947"/>
                  <a:gd name="connsiteX3" fmla="*/ 0 w 2438400"/>
                  <a:gd name="connsiteY3" fmla="*/ 562947 h 562947"/>
                  <a:gd name="connsiteX4" fmla="*/ 746450 w 2438400"/>
                  <a:gd name="connsiteY4" fmla="*/ 37322 h 562947"/>
                  <a:gd name="connsiteX0" fmla="*/ 261258 w 1953208"/>
                  <a:gd name="connsiteY0" fmla="*/ 37322 h 562947"/>
                  <a:gd name="connsiteX1" fmla="*/ 1869232 w 1953208"/>
                  <a:gd name="connsiteY1" fmla="*/ 0 h 562947"/>
                  <a:gd name="connsiteX2" fmla="*/ 1953208 w 1953208"/>
                  <a:gd name="connsiteY2" fmla="*/ 562947 h 562947"/>
                  <a:gd name="connsiteX3" fmla="*/ 0 w 1953208"/>
                  <a:gd name="connsiteY3" fmla="*/ 497633 h 562947"/>
                  <a:gd name="connsiteX4" fmla="*/ 261258 w 1953208"/>
                  <a:gd name="connsiteY4" fmla="*/ 37322 h 562947"/>
                  <a:gd name="connsiteX0" fmla="*/ 261258 w 2289110"/>
                  <a:gd name="connsiteY0" fmla="*/ 37322 h 497633"/>
                  <a:gd name="connsiteX1" fmla="*/ 1869232 w 2289110"/>
                  <a:gd name="connsiteY1" fmla="*/ 0 h 497633"/>
                  <a:gd name="connsiteX2" fmla="*/ 2289110 w 2289110"/>
                  <a:gd name="connsiteY2" fmla="*/ 497633 h 497633"/>
                  <a:gd name="connsiteX3" fmla="*/ 0 w 2289110"/>
                  <a:gd name="connsiteY3" fmla="*/ 497633 h 497633"/>
                  <a:gd name="connsiteX4" fmla="*/ 261258 w 2289110"/>
                  <a:gd name="connsiteY4" fmla="*/ 37322 h 497633"/>
                  <a:gd name="connsiteX0" fmla="*/ 261258 w 2289110"/>
                  <a:gd name="connsiteY0" fmla="*/ 37322 h 497633"/>
                  <a:gd name="connsiteX1" fmla="*/ 1878562 w 2289110"/>
                  <a:gd name="connsiteY1" fmla="*/ 0 h 497633"/>
                  <a:gd name="connsiteX2" fmla="*/ 2289110 w 2289110"/>
                  <a:gd name="connsiteY2" fmla="*/ 497633 h 497633"/>
                  <a:gd name="connsiteX3" fmla="*/ 0 w 2289110"/>
                  <a:gd name="connsiteY3" fmla="*/ 497633 h 497633"/>
                  <a:gd name="connsiteX4" fmla="*/ 261258 w 2289110"/>
                  <a:gd name="connsiteY4" fmla="*/ 37322 h 497633"/>
                  <a:gd name="connsiteX0" fmla="*/ 261258 w 2242457"/>
                  <a:gd name="connsiteY0" fmla="*/ 37322 h 497633"/>
                  <a:gd name="connsiteX1" fmla="*/ 1878562 w 2242457"/>
                  <a:gd name="connsiteY1" fmla="*/ 0 h 497633"/>
                  <a:gd name="connsiteX2" fmla="*/ 2242457 w 2242457"/>
                  <a:gd name="connsiteY2" fmla="*/ 441649 h 497633"/>
                  <a:gd name="connsiteX3" fmla="*/ 0 w 2242457"/>
                  <a:gd name="connsiteY3" fmla="*/ 497633 h 497633"/>
                  <a:gd name="connsiteX4" fmla="*/ 261258 w 2242457"/>
                  <a:gd name="connsiteY4" fmla="*/ 37322 h 497633"/>
                  <a:gd name="connsiteX0" fmla="*/ 261258 w 2251787"/>
                  <a:gd name="connsiteY0" fmla="*/ 37322 h 497633"/>
                  <a:gd name="connsiteX1" fmla="*/ 1878562 w 2251787"/>
                  <a:gd name="connsiteY1" fmla="*/ 0 h 497633"/>
                  <a:gd name="connsiteX2" fmla="*/ 2251787 w 2251787"/>
                  <a:gd name="connsiteY2" fmla="*/ 478972 h 497633"/>
                  <a:gd name="connsiteX3" fmla="*/ 0 w 2251787"/>
                  <a:gd name="connsiteY3" fmla="*/ 497633 h 497633"/>
                  <a:gd name="connsiteX4" fmla="*/ 261258 w 2251787"/>
                  <a:gd name="connsiteY4" fmla="*/ 37322 h 497633"/>
                  <a:gd name="connsiteX0" fmla="*/ 261258 w 2214465"/>
                  <a:gd name="connsiteY0" fmla="*/ 37322 h 497633"/>
                  <a:gd name="connsiteX1" fmla="*/ 1878562 w 2214465"/>
                  <a:gd name="connsiteY1" fmla="*/ 0 h 497633"/>
                  <a:gd name="connsiteX2" fmla="*/ 2214465 w 2214465"/>
                  <a:gd name="connsiteY2" fmla="*/ 488302 h 497633"/>
                  <a:gd name="connsiteX3" fmla="*/ 0 w 2214465"/>
                  <a:gd name="connsiteY3" fmla="*/ 497633 h 497633"/>
                  <a:gd name="connsiteX4" fmla="*/ 261258 w 2214465"/>
                  <a:gd name="connsiteY4" fmla="*/ 37322 h 497633"/>
                  <a:gd name="connsiteX0" fmla="*/ 261258 w 2214465"/>
                  <a:gd name="connsiteY0" fmla="*/ 9330 h 469641"/>
                  <a:gd name="connsiteX1" fmla="*/ 1878562 w 2214465"/>
                  <a:gd name="connsiteY1" fmla="*/ 0 h 469641"/>
                  <a:gd name="connsiteX2" fmla="*/ 2214465 w 2214465"/>
                  <a:gd name="connsiteY2" fmla="*/ 460310 h 469641"/>
                  <a:gd name="connsiteX3" fmla="*/ 0 w 2214465"/>
                  <a:gd name="connsiteY3" fmla="*/ 469641 h 469641"/>
                  <a:gd name="connsiteX4" fmla="*/ 261258 w 2214465"/>
                  <a:gd name="connsiteY4" fmla="*/ 9330 h 469641"/>
                  <a:gd name="connsiteX0" fmla="*/ 261258 w 2214465"/>
                  <a:gd name="connsiteY0" fmla="*/ 9330 h 469641"/>
                  <a:gd name="connsiteX1" fmla="*/ 2018521 w 2214465"/>
                  <a:gd name="connsiteY1" fmla="*/ 0 h 469641"/>
                  <a:gd name="connsiteX2" fmla="*/ 2214465 w 2214465"/>
                  <a:gd name="connsiteY2" fmla="*/ 460310 h 469641"/>
                  <a:gd name="connsiteX3" fmla="*/ 0 w 2214465"/>
                  <a:gd name="connsiteY3" fmla="*/ 469641 h 469641"/>
                  <a:gd name="connsiteX4" fmla="*/ 261258 w 2214465"/>
                  <a:gd name="connsiteY4" fmla="*/ 9330 h 469641"/>
                  <a:gd name="connsiteX0" fmla="*/ 261258 w 2214465"/>
                  <a:gd name="connsiteY0" fmla="*/ 0 h 460311"/>
                  <a:gd name="connsiteX1" fmla="*/ 2018521 w 2214465"/>
                  <a:gd name="connsiteY1" fmla="*/ 9332 h 460311"/>
                  <a:gd name="connsiteX2" fmla="*/ 2214465 w 2214465"/>
                  <a:gd name="connsiteY2" fmla="*/ 450980 h 460311"/>
                  <a:gd name="connsiteX3" fmla="*/ 0 w 2214465"/>
                  <a:gd name="connsiteY3" fmla="*/ 460311 h 460311"/>
                  <a:gd name="connsiteX4" fmla="*/ 261258 w 2214465"/>
                  <a:gd name="connsiteY4" fmla="*/ 0 h 46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4465" h="460311">
                    <a:moveTo>
                      <a:pt x="261258" y="0"/>
                    </a:moveTo>
                    <a:lnTo>
                      <a:pt x="2018521" y="9332"/>
                    </a:lnTo>
                    <a:lnTo>
                      <a:pt x="2214465" y="450980"/>
                    </a:lnTo>
                    <a:lnTo>
                      <a:pt x="0" y="460311"/>
                    </a:lnTo>
                    <a:lnTo>
                      <a:pt x="261258" y="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BB5A09"/>
                  </a:gs>
                  <a:gs pos="100000">
                    <a:srgbClr val="713605"/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BB5A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Rectangle 1"/>
              <p:cNvSpPr/>
              <p:nvPr/>
            </p:nvSpPr>
            <p:spPr>
              <a:xfrm rot="16200000">
                <a:off x="2047011" y="2286776"/>
                <a:ext cx="39149" cy="158656"/>
              </a:xfrm>
              <a:custGeom>
                <a:avLst/>
                <a:gdLst>
                  <a:gd name="connsiteX0" fmla="*/ 0 w 78205"/>
                  <a:gd name="connsiteY0" fmla="*/ 0 h 4572000"/>
                  <a:gd name="connsiteX1" fmla="*/ 78205 w 78205"/>
                  <a:gd name="connsiteY1" fmla="*/ 0 h 4572000"/>
                  <a:gd name="connsiteX2" fmla="*/ 78205 w 78205"/>
                  <a:gd name="connsiteY2" fmla="*/ 4572000 h 4572000"/>
                  <a:gd name="connsiteX3" fmla="*/ 0 w 78205"/>
                  <a:gd name="connsiteY3" fmla="*/ 4572000 h 4572000"/>
                  <a:gd name="connsiteX4" fmla="*/ 0 w 78205"/>
                  <a:gd name="connsiteY4" fmla="*/ 0 h 4572000"/>
                  <a:gd name="connsiteX0" fmla="*/ 0 w 78205"/>
                  <a:gd name="connsiteY0" fmla="*/ 2847 h 4574847"/>
                  <a:gd name="connsiteX1" fmla="*/ 41718 w 78205"/>
                  <a:gd name="connsiteY1" fmla="*/ 0 h 4574847"/>
                  <a:gd name="connsiteX2" fmla="*/ 78205 w 78205"/>
                  <a:gd name="connsiteY2" fmla="*/ 2847 h 4574847"/>
                  <a:gd name="connsiteX3" fmla="*/ 78205 w 78205"/>
                  <a:gd name="connsiteY3" fmla="*/ 4574847 h 4574847"/>
                  <a:gd name="connsiteX4" fmla="*/ 0 w 78205"/>
                  <a:gd name="connsiteY4" fmla="*/ 4574847 h 4574847"/>
                  <a:gd name="connsiteX5" fmla="*/ 0 w 78205"/>
                  <a:gd name="connsiteY5" fmla="*/ 2847 h 4574847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1553 w 79758"/>
                  <a:gd name="connsiteY0" fmla="*/ 57834 h 4629834"/>
                  <a:gd name="connsiteX1" fmla="*/ 47196 w 79758"/>
                  <a:gd name="connsiteY1" fmla="*/ 44 h 4629834"/>
                  <a:gd name="connsiteX2" fmla="*/ 79758 w 79758"/>
                  <a:gd name="connsiteY2" fmla="*/ 57834 h 4629834"/>
                  <a:gd name="connsiteX3" fmla="*/ 79758 w 79758"/>
                  <a:gd name="connsiteY3" fmla="*/ 4629834 h 4629834"/>
                  <a:gd name="connsiteX4" fmla="*/ 1553 w 79758"/>
                  <a:gd name="connsiteY4" fmla="*/ 4629834 h 4629834"/>
                  <a:gd name="connsiteX5" fmla="*/ 1553 w 79758"/>
                  <a:gd name="connsiteY5" fmla="*/ 57834 h 4629834"/>
                  <a:gd name="connsiteX0" fmla="*/ 1553 w 79758"/>
                  <a:gd name="connsiteY0" fmla="*/ 58254 h 4630254"/>
                  <a:gd name="connsiteX1" fmla="*/ 47196 w 79758"/>
                  <a:gd name="connsiteY1" fmla="*/ 464 h 4630254"/>
                  <a:gd name="connsiteX2" fmla="*/ 79758 w 79758"/>
                  <a:gd name="connsiteY2" fmla="*/ 58254 h 4630254"/>
                  <a:gd name="connsiteX3" fmla="*/ 79758 w 79758"/>
                  <a:gd name="connsiteY3" fmla="*/ 4630254 h 4630254"/>
                  <a:gd name="connsiteX4" fmla="*/ 1553 w 79758"/>
                  <a:gd name="connsiteY4" fmla="*/ 4630254 h 4630254"/>
                  <a:gd name="connsiteX5" fmla="*/ 1553 w 79758"/>
                  <a:gd name="connsiteY5" fmla="*/ 58254 h 4630254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1363 w 79568"/>
                  <a:gd name="connsiteY4" fmla="*/ 4630550 h 4630550"/>
                  <a:gd name="connsiteX5" fmla="*/ 1363 w 79568"/>
                  <a:gd name="connsiteY5" fmla="*/ 58550 h 4630550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41627 w 79568"/>
                  <a:gd name="connsiteY4" fmla="*/ 4626532 h 4630550"/>
                  <a:gd name="connsiteX5" fmla="*/ 1363 w 79568"/>
                  <a:gd name="connsiteY5" fmla="*/ 4630550 h 4630550"/>
                  <a:gd name="connsiteX6" fmla="*/ 1363 w 79568"/>
                  <a:gd name="connsiteY6" fmla="*/ 58550 h 4630550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44008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568" h="4650334">
                    <a:moveTo>
                      <a:pt x="1363" y="58550"/>
                    </a:moveTo>
                    <a:cubicBezTo>
                      <a:pt x="-4088" y="31538"/>
                      <a:pt x="5961" y="-5807"/>
                      <a:pt x="47006" y="760"/>
                    </a:cubicBezTo>
                    <a:cubicBezTo>
                      <a:pt x="73359" y="-3224"/>
                      <a:pt x="79046" y="18622"/>
                      <a:pt x="79568" y="58550"/>
                    </a:cubicBezTo>
                    <a:lnTo>
                      <a:pt x="79568" y="4630550"/>
                    </a:lnTo>
                    <a:cubicBezTo>
                      <a:pt x="66921" y="4638518"/>
                      <a:pt x="70943" y="4653630"/>
                      <a:pt x="44008" y="4649691"/>
                    </a:cubicBezTo>
                    <a:cubicBezTo>
                      <a:pt x="9156" y="4648867"/>
                      <a:pt x="14784" y="4638518"/>
                      <a:pt x="1363" y="4630550"/>
                    </a:cubicBezTo>
                    <a:lnTo>
                      <a:pt x="1363" y="5855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1943530" y="2214130"/>
                <a:ext cx="91776" cy="309840"/>
                <a:chOff x="1898083" y="2092830"/>
                <a:chExt cx="225704" cy="35548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1994749" y="2183713"/>
                  <a:ext cx="129038" cy="182415"/>
                </a:xfrm>
                <a:prstGeom prst="rect">
                  <a:avLst/>
                </a:prstGeom>
                <a:gradFill flip="none" rotWithShape="1">
                  <a:gsLst>
                    <a:gs pos="100000">
                      <a:srgbClr val="426DE6"/>
                    </a:gs>
                    <a:gs pos="36000">
                      <a:srgbClr val="163CA6"/>
                    </a:gs>
                  </a:gsLst>
                  <a:lin ang="0" scaled="1"/>
                  <a:tileRect/>
                </a:gradFill>
                <a:ln w="9525">
                  <a:solidFill>
                    <a:srgbClr val="1B4A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1898083" y="2092830"/>
                  <a:ext cx="156136" cy="355480"/>
                </a:xfrm>
                <a:prstGeom prst="rect">
                  <a:avLst/>
                </a:prstGeom>
                <a:gradFill flip="none" rotWithShape="1">
                  <a:gsLst>
                    <a:gs pos="13000">
                      <a:srgbClr val="1B4ACF"/>
                    </a:gs>
                    <a:gs pos="50000">
                      <a:srgbClr val="426DE6"/>
                    </a:gs>
                    <a:gs pos="90000">
                      <a:srgbClr val="1B4ACF"/>
                    </a:gs>
                  </a:gsLst>
                  <a:lin ang="5400000" scaled="1"/>
                  <a:tileRect/>
                </a:gradFill>
                <a:ln w="9525">
                  <a:solidFill>
                    <a:srgbClr val="1B4A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6" name="Rectangle 1"/>
              <p:cNvSpPr/>
              <p:nvPr/>
            </p:nvSpPr>
            <p:spPr>
              <a:xfrm rot="16200000">
                <a:off x="2503425" y="2177551"/>
                <a:ext cx="43064" cy="374104"/>
              </a:xfrm>
              <a:custGeom>
                <a:avLst/>
                <a:gdLst>
                  <a:gd name="connsiteX0" fmla="*/ 0 w 78205"/>
                  <a:gd name="connsiteY0" fmla="*/ 0 h 4572000"/>
                  <a:gd name="connsiteX1" fmla="*/ 78205 w 78205"/>
                  <a:gd name="connsiteY1" fmla="*/ 0 h 4572000"/>
                  <a:gd name="connsiteX2" fmla="*/ 78205 w 78205"/>
                  <a:gd name="connsiteY2" fmla="*/ 4572000 h 4572000"/>
                  <a:gd name="connsiteX3" fmla="*/ 0 w 78205"/>
                  <a:gd name="connsiteY3" fmla="*/ 4572000 h 4572000"/>
                  <a:gd name="connsiteX4" fmla="*/ 0 w 78205"/>
                  <a:gd name="connsiteY4" fmla="*/ 0 h 4572000"/>
                  <a:gd name="connsiteX0" fmla="*/ 0 w 78205"/>
                  <a:gd name="connsiteY0" fmla="*/ 2847 h 4574847"/>
                  <a:gd name="connsiteX1" fmla="*/ 41718 w 78205"/>
                  <a:gd name="connsiteY1" fmla="*/ 0 h 4574847"/>
                  <a:gd name="connsiteX2" fmla="*/ 78205 w 78205"/>
                  <a:gd name="connsiteY2" fmla="*/ 2847 h 4574847"/>
                  <a:gd name="connsiteX3" fmla="*/ 78205 w 78205"/>
                  <a:gd name="connsiteY3" fmla="*/ 4574847 h 4574847"/>
                  <a:gd name="connsiteX4" fmla="*/ 0 w 78205"/>
                  <a:gd name="connsiteY4" fmla="*/ 4574847 h 4574847"/>
                  <a:gd name="connsiteX5" fmla="*/ 0 w 78205"/>
                  <a:gd name="connsiteY5" fmla="*/ 2847 h 4574847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0 w 78205"/>
                  <a:gd name="connsiteY0" fmla="*/ 57790 h 4629790"/>
                  <a:gd name="connsiteX1" fmla="*/ 45643 w 78205"/>
                  <a:gd name="connsiteY1" fmla="*/ 0 h 4629790"/>
                  <a:gd name="connsiteX2" fmla="*/ 78205 w 78205"/>
                  <a:gd name="connsiteY2" fmla="*/ 57790 h 4629790"/>
                  <a:gd name="connsiteX3" fmla="*/ 78205 w 78205"/>
                  <a:gd name="connsiteY3" fmla="*/ 4629790 h 4629790"/>
                  <a:gd name="connsiteX4" fmla="*/ 0 w 78205"/>
                  <a:gd name="connsiteY4" fmla="*/ 4629790 h 4629790"/>
                  <a:gd name="connsiteX5" fmla="*/ 0 w 78205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3232 w 81437"/>
                  <a:gd name="connsiteY0" fmla="*/ 57790 h 4629790"/>
                  <a:gd name="connsiteX1" fmla="*/ 48875 w 81437"/>
                  <a:gd name="connsiteY1" fmla="*/ 0 h 4629790"/>
                  <a:gd name="connsiteX2" fmla="*/ 81437 w 81437"/>
                  <a:gd name="connsiteY2" fmla="*/ 57790 h 4629790"/>
                  <a:gd name="connsiteX3" fmla="*/ 81437 w 81437"/>
                  <a:gd name="connsiteY3" fmla="*/ 4629790 h 4629790"/>
                  <a:gd name="connsiteX4" fmla="*/ 3232 w 81437"/>
                  <a:gd name="connsiteY4" fmla="*/ 4629790 h 4629790"/>
                  <a:gd name="connsiteX5" fmla="*/ 3232 w 81437"/>
                  <a:gd name="connsiteY5" fmla="*/ 57790 h 4629790"/>
                  <a:gd name="connsiteX0" fmla="*/ 1553 w 79758"/>
                  <a:gd name="connsiteY0" fmla="*/ 57834 h 4629834"/>
                  <a:gd name="connsiteX1" fmla="*/ 47196 w 79758"/>
                  <a:gd name="connsiteY1" fmla="*/ 44 h 4629834"/>
                  <a:gd name="connsiteX2" fmla="*/ 79758 w 79758"/>
                  <a:gd name="connsiteY2" fmla="*/ 57834 h 4629834"/>
                  <a:gd name="connsiteX3" fmla="*/ 79758 w 79758"/>
                  <a:gd name="connsiteY3" fmla="*/ 4629834 h 4629834"/>
                  <a:gd name="connsiteX4" fmla="*/ 1553 w 79758"/>
                  <a:gd name="connsiteY4" fmla="*/ 4629834 h 4629834"/>
                  <a:gd name="connsiteX5" fmla="*/ 1553 w 79758"/>
                  <a:gd name="connsiteY5" fmla="*/ 57834 h 4629834"/>
                  <a:gd name="connsiteX0" fmla="*/ 1553 w 79758"/>
                  <a:gd name="connsiteY0" fmla="*/ 58254 h 4630254"/>
                  <a:gd name="connsiteX1" fmla="*/ 47196 w 79758"/>
                  <a:gd name="connsiteY1" fmla="*/ 464 h 4630254"/>
                  <a:gd name="connsiteX2" fmla="*/ 79758 w 79758"/>
                  <a:gd name="connsiteY2" fmla="*/ 58254 h 4630254"/>
                  <a:gd name="connsiteX3" fmla="*/ 79758 w 79758"/>
                  <a:gd name="connsiteY3" fmla="*/ 4630254 h 4630254"/>
                  <a:gd name="connsiteX4" fmla="*/ 1553 w 79758"/>
                  <a:gd name="connsiteY4" fmla="*/ 4630254 h 4630254"/>
                  <a:gd name="connsiteX5" fmla="*/ 1553 w 79758"/>
                  <a:gd name="connsiteY5" fmla="*/ 58254 h 4630254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1363 w 79568"/>
                  <a:gd name="connsiteY4" fmla="*/ 4630550 h 4630550"/>
                  <a:gd name="connsiteX5" fmla="*/ 1363 w 79568"/>
                  <a:gd name="connsiteY5" fmla="*/ 58550 h 4630550"/>
                  <a:gd name="connsiteX0" fmla="*/ 1363 w 79568"/>
                  <a:gd name="connsiteY0" fmla="*/ 58550 h 4630550"/>
                  <a:gd name="connsiteX1" fmla="*/ 47006 w 79568"/>
                  <a:gd name="connsiteY1" fmla="*/ 760 h 4630550"/>
                  <a:gd name="connsiteX2" fmla="*/ 79568 w 79568"/>
                  <a:gd name="connsiteY2" fmla="*/ 58550 h 4630550"/>
                  <a:gd name="connsiteX3" fmla="*/ 79568 w 79568"/>
                  <a:gd name="connsiteY3" fmla="*/ 4630550 h 4630550"/>
                  <a:gd name="connsiteX4" fmla="*/ 41627 w 79568"/>
                  <a:gd name="connsiteY4" fmla="*/ 4626532 h 4630550"/>
                  <a:gd name="connsiteX5" fmla="*/ 1363 w 79568"/>
                  <a:gd name="connsiteY5" fmla="*/ 4630550 h 4630550"/>
                  <a:gd name="connsiteX6" fmla="*/ 1363 w 79568"/>
                  <a:gd name="connsiteY6" fmla="*/ 58550 h 4630550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54453"/>
                  <a:gd name="connsiteX1" fmla="*/ 47006 w 79568"/>
                  <a:gd name="connsiteY1" fmla="*/ 760 h 4654453"/>
                  <a:gd name="connsiteX2" fmla="*/ 79568 w 79568"/>
                  <a:gd name="connsiteY2" fmla="*/ 58550 h 4654453"/>
                  <a:gd name="connsiteX3" fmla="*/ 79568 w 79568"/>
                  <a:gd name="connsiteY3" fmla="*/ 4630550 h 4654453"/>
                  <a:gd name="connsiteX4" fmla="*/ 41627 w 79568"/>
                  <a:gd name="connsiteY4" fmla="*/ 4654453 h 4654453"/>
                  <a:gd name="connsiteX5" fmla="*/ 1363 w 79568"/>
                  <a:gd name="connsiteY5" fmla="*/ 4630550 h 4654453"/>
                  <a:gd name="connsiteX6" fmla="*/ 1363 w 79568"/>
                  <a:gd name="connsiteY6" fmla="*/ 58550 h 4654453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39246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49691"/>
                  <a:gd name="connsiteX1" fmla="*/ 47006 w 79568"/>
                  <a:gd name="connsiteY1" fmla="*/ 760 h 4649691"/>
                  <a:gd name="connsiteX2" fmla="*/ 79568 w 79568"/>
                  <a:gd name="connsiteY2" fmla="*/ 58550 h 4649691"/>
                  <a:gd name="connsiteX3" fmla="*/ 79568 w 79568"/>
                  <a:gd name="connsiteY3" fmla="*/ 4630550 h 4649691"/>
                  <a:gd name="connsiteX4" fmla="*/ 44008 w 79568"/>
                  <a:gd name="connsiteY4" fmla="*/ 4649691 h 4649691"/>
                  <a:gd name="connsiteX5" fmla="*/ 1363 w 79568"/>
                  <a:gd name="connsiteY5" fmla="*/ 4630550 h 4649691"/>
                  <a:gd name="connsiteX6" fmla="*/ 1363 w 79568"/>
                  <a:gd name="connsiteY6" fmla="*/ 58550 h 4649691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  <a:gd name="connsiteX0" fmla="*/ 1363 w 79568"/>
                  <a:gd name="connsiteY0" fmla="*/ 58550 h 4650334"/>
                  <a:gd name="connsiteX1" fmla="*/ 47006 w 79568"/>
                  <a:gd name="connsiteY1" fmla="*/ 760 h 4650334"/>
                  <a:gd name="connsiteX2" fmla="*/ 79568 w 79568"/>
                  <a:gd name="connsiteY2" fmla="*/ 58550 h 4650334"/>
                  <a:gd name="connsiteX3" fmla="*/ 79568 w 79568"/>
                  <a:gd name="connsiteY3" fmla="*/ 4630550 h 4650334"/>
                  <a:gd name="connsiteX4" fmla="*/ 44008 w 79568"/>
                  <a:gd name="connsiteY4" fmla="*/ 4649691 h 4650334"/>
                  <a:gd name="connsiteX5" fmla="*/ 1363 w 79568"/>
                  <a:gd name="connsiteY5" fmla="*/ 4630550 h 4650334"/>
                  <a:gd name="connsiteX6" fmla="*/ 1363 w 79568"/>
                  <a:gd name="connsiteY6" fmla="*/ 58550 h 4650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568" h="4650334">
                    <a:moveTo>
                      <a:pt x="1363" y="58550"/>
                    </a:moveTo>
                    <a:cubicBezTo>
                      <a:pt x="-4088" y="31538"/>
                      <a:pt x="5961" y="-5807"/>
                      <a:pt x="47006" y="760"/>
                    </a:cubicBezTo>
                    <a:cubicBezTo>
                      <a:pt x="73359" y="-3224"/>
                      <a:pt x="79046" y="18622"/>
                      <a:pt x="79568" y="58550"/>
                    </a:cubicBezTo>
                    <a:lnTo>
                      <a:pt x="79568" y="4630550"/>
                    </a:lnTo>
                    <a:cubicBezTo>
                      <a:pt x="66921" y="4638518"/>
                      <a:pt x="70943" y="4653630"/>
                      <a:pt x="44008" y="4649691"/>
                    </a:cubicBezTo>
                    <a:cubicBezTo>
                      <a:pt x="9156" y="4648867"/>
                      <a:pt x="14784" y="4638518"/>
                      <a:pt x="1363" y="4630550"/>
                    </a:cubicBezTo>
                    <a:lnTo>
                      <a:pt x="1363" y="58550"/>
                    </a:lnTo>
                    <a:close/>
                  </a:path>
                </a:pathLst>
              </a:custGeom>
              <a:gradFill flip="none" rotWithShape="1">
                <a:gsLst>
                  <a:gs pos="1300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2133838" y="743341"/>
                <a:ext cx="265669" cy="3502833"/>
                <a:chOff x="2270760" y="360891"/>
                <a:chExt cx="335280" cy="4420659"/>
              </a:xfrm>
            </p:grpSpPr>
            <p:sp>
              <p:nvSpPr>
                <p:cNvPr id="138" name="Rectangle 1"/>
                <p:cNvSpPr/>
                <p:nvPr/>
              </p:nvSpPr>
              <p:spPr>
                <a:xfrm>
                  <a:off x="2420235" y="2395193"/>
                  <a:ext cx="79569" cy="2386357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39" name="Group 138"/>
                <p:cNvGrpSpPr/>
                <p:nvPr/>
              </p:nvGrpSpPr>
              <p:grpSpPr>
                <a:xfrm>
                  <a:off x="2270760" y="2303379"/>
                  <a:ext cx="335280" cy="182863"/>
                  <a:chOff x="2270760" y="2303379"/>
                  <a:chExt cx="335280" cy="182863"/>
                </a:xfrm>
              </p:grpSpPr>
              <p:sp>
                <p:nvSpPr>
                  <p:cNvPr id="141" name="Rectangle 140"/>
                  <p:cNvSpPr/>
                  <p:nvPr/>
                </p:nvSpPr>
                <p:spPr>
                  <a:xfrm>
                    <a:off x="2270760" y="2347697"/>
                    <a:ext cx="335280" cy="138545"/>
                  </a:xfrm>
                  <a:prstGeom prst="rect">
                    <a:avLst/>
                  </a:pr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75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42" name="Rectangle 3"/>
                  <p:cNvSpPr/>
                  <p:nvPr/>
                </p:nvSpPr>
                <p:spPr>
                  <a:xfrm>
                    <a:off x="2270760" y="2303379"/>
                    <a:ext cx="335280" cy="45099"/>
                  </a:xfrm>
                  <a:custGeom>
                    <a:avLst/>
                    <a:gdLst>
                      <a:gd name="connsiteX0" fmla="*/ 0 w 304800"/>
                      <a:gd name="connsiteY0" fmla="*/ 0 h 152400"/>
                      <a:gd name="connsiteX1" fmla="*/ 304800 w 304800"/>
                      <a:gd name="connsiteY1" fmla="*/ 0 h 152400"/>
                      <a:gd name="connsiteX2" fmla="*/ 304800 w 304800"/>
                      <a:gd name="connsiteY2" fmla="*/ 152400 h 152400"/>
                      <a:gd name="connsiteX3" fmla="*/ 0 w 304800"/>
                      <a:gd name="connsiteY3" fmla="*/ 152400 h 152400"/>
                      <a:gd name="connsiteX4" fmla="*/ 0 w 304800"/>
                      <a:gd name="connsiteY4" fmla="*/ 0 h 152400"/>
                      <a:gd name="connsiteX0" fmla="*/ 59267 w 304800"/>
                      <a:gd name="connsiteY0" fmla="*/ 29633 h 152400"/>
                      <a:gd name="connsiteX1" fmla="*/ 304800 w 304800"/>
                      <a:gd name="connsiteY1" fmla="*/ 0 h 152400"/>
                      <a:gd name="connsiteX2" fmla="*/ 304800 w 304800"/>
                      <a:gd name="connsiteY2" fmla="*/ 152400 h 152400"/>
                      <a:gd name="connsiteX3" fmla="*/ 0 w 304800"/>
                      <a:gd name="connsiteY3" fmla="*/ 152400 h 152400"/>
                      <a:gd name="connsiteX4" fmla="*/ 59267 w 304800"/>
                      <a:gd name="connsiteY4" fmla="*/ 29633 h 152400"/>
                      <a:gd name="connsiteX0" fmla="*/ 59267 w 304800"/>
                      <a:gd name="connsiteY0" fmla="*/ 0 h 122767"/>
                      <a:gd name="connsiteX1" fmla="*/ 245533 w 304800"/>
                      <a:gd name="connsiteY1" fmla="*/ 4234 h 122767"/>
                      <a:gd name="connsiteX2" fmla="*/ 304800 w 304800"/>
                      <a:gd name="connsiteY2" fmla="*/ 122767 h 122767"/>
                      <a:gd name="connsiteX3" fmla="*/ 0 w 304800"/>
                      <a:gd name="connsiteY3" fmla="*/ 122767 h 122767"/>
                      <a:gd name="connsiteX4" fmla="*/ 59267 w 304800"/>
                      <a:gd name="connsiteY4" fmla="*/ 0 h 122767"/>
                      <a:gd name="connsiteX0" fmla="*/ 32430 w 304800"/>
                      <a:gd name="connsiteY0" fmla="*/ 0 h 122767"/>
                      <a:gd name="connsiteX1" fmla="*/ 245533 w 304800"/>
                      <a:gd name="connsiteY1" fmla="*/ 4234 h 122767"/>
                      <a:gd name="connsiteX2" fmla="*/ 304800 w 304800"/>
                      <a:gd name="connsiteY2" fmla="*/ 122767 h 122767"/>
                      <a:gd name="connsiteX3" fmla="*/ 0 w 304800"/>
                      <a:gd name="connsiteY3" fmla="*/ 122767 h 122767"/>
                      <a:gd name="connsiteX4" fmla="*/ 32430 w 304800"/>
                      <a:gd name="connsiteY4" fmla="*/ 0 h 122767"/>
                      <a:gd name="connsiteX0" fmla="*/ 32430 w 304800"/>
                      <a:gd name="connsiteY0" fmla="*/ 0 h 122767"/>
                      <a:gd name="connsiteX1" fmla="*/ 259846 w 304800"/>
                      <a:gd name="connsiteY1" fmla="*/ 4233 h 122767"/>
                      <a:gd name="connsiteX2" fmla="*/ 304800 w 304800"/>
                      <a:gd name="connsiteY2" fmla="*/ 122767 h 122767"/>
                      <a:gd name="connsiteX3" fmla="*/ 0 w 304800"/>
                      <a:gd name="connsiteY3" fmla="*/ 122767 h 122767"/>
                      <a:gd name="connsiteX4" fmla="*/ 32430 w 304800"/>
                      <a:gd name="connsiteY4" fmla="*/ 0 h 122767"/>
                      <a:gd name="connsiteX0" fmla="*/ 32430 w 304800"/>
                      <a:gd name="connsiteY0" fmla="*/ 10444 h 133211"/>
                      <a:gd name="connsiteX1" fmla="*/ 297183 w 304800"/>
                      <a:gd name="connsiteY1" fmla="*/ 0 h 133211"/>
                      <a:gd name="connsiteX2" fmla="*/ 304800 w 304800"/>
                      <a:gd name="connsiteY2" fmla="*/ 133211 h 133211"/>
                      <a:gd name="connsiteX3" fmla="*/ 0 w 304800"/>
                      <a:gd name="connsiteY3" fmla="*/ 133211 h 133211"/>
                      <a:gd name="connsiteX4" fmla="*/ 32430 w 304800"/>
                      <a:gd name="connsiteY4" fmla="*/ 10444 h 133211"/>
                      <a:gd name="connsiteX0" fmla="*/ 32430 w 304800"/>
                      <a:gd name="connsiteY0" fmla="*/ 10444 h 133211"/>
                      <a:gd name="connsiteX1" fmla="*/ 285982 w 304800"/>
                      <a:gd name="connsiteY1" fmla="*/ 0 h 133211"/>
                      <a:gd name="connsiteX2" fmla="*/ 304800 w 304800"/>
                      <a:gd name="connsiteY2" fmla="*/ 133211 h 133211"/>
                      <a:gd name="connsiteX3" fmla="*/ 0 w 304800"/>
                      <a:gd name="connsiteY3" fmla="*/ 133211 h 133211"/>
                      <a:gd name="connsiteX4" fmla="*/ 32430 w 304800"/>
                      <a:gd name="connsiteY4" fmla="*/ 10444 h 133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4800" h="133211">
                        <a:moveTo>
                          <a:pt x="32430" y="10444"/>
                        </a:moveTo>
                        <a:lnTo>
                          <a:pt x="285982" y="0"/>
                        </a:lnTo>
                        <a:lnTo>
                          <a:pt x="304800" y="133211"/>
                        </a:lnTo>
                        <a:lnTo>
                          <a:pt x="0" y="133211"/>
                        </a:lnTo>
                        <a:lnTo>
                          <a:pt x="32430" y="10444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300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50000"/>
                        </a:schemeClr>
                      </a:gs>
                      <a:gs pos="9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10800000" scaled="1"/>
                    <a:tileRect/>
                  </a:gradFill>
                  <a:ln w="317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40" name="Rectangle 1"/>
                <p:cNvSpPr/>
                <p:nvPr/>
              </p:nvSpPr>
              <p:spPr>
                <a:xfrm>
                  <a:off x="2421488" y="360891"/>
                  <a:ext cx="79569" cy="1972196"/>
                </a:xfrm>
                <a:custGeom>
                  <a:avLst/>
                  <a:gdLst>
                    <a:gd name="connsiteX0" fmla="*/ 0 w 78205"/>
                    <a:gd name="connsiteY0" fmla="*/ 0 h 4572000"/>
                    <a:gd name="connsiteX1" fmla="*/ 78205 w 78205"/>
                    <a:gd name="connsiteY1" fmla="*/ 0 h 4572000"/>
                    <a:gd name="connsiteX2" fmla="*/ 78205 w 78205"/>
                    <a:gd name="connsiteY2" fmla="*/ 4572000 h 4572000"/>
                    <a:gd name="connsiteX3" fmla="*/ 0 w 78205"/>
                    <a:gd name="connsiteY3" fmla="*/ 4572000 h 4572000"/>
                    <a:gd name="connsiteX4" fmla="*/ 0 w 78205"/>
                    <a:gd name="connsiteY4" fmla="*/ 0 h 4572000"/>
                    <a:gd name="connsiteX0" fmla="*/ 0 w 78205"/>
                    <a:gd name="connsiteY0" fmla="*/ 2847 h 4574847"/>
                    <a:gd name="connsiteX1" fmla="*/ 41718 w 78205"/>
                    <a:gd name="connsiteY1" fmla="*/ 0 h 4574847"/>
                    <a:gd name="connsiteX2" fmla="*/ 78205 w 78205"/>
                    <a:gd name="connsiteY2" fmla="*/ 2847 h 4574847"/>
                    <a:gd name="connsiteX3" fmla="*/ 78205 w 78205"/>
                    <a:gd name="connsiteY3" fmla="*/ 4574847 h 4574847"/>
                    <a:gd name="connsiteX4" fmla="*/ 0 w 78205"/>
                    <a:gd name="connsiteY4" fmla="*/ 4574847 h 4574847"/>
                    <a:gd name="connsiteX5" fmla="*/ 0 w 78205"/>
                    <a:gd name="connsiteY5" fmla="*/ 2847 h 4574847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0 w 78205"/>
                    <a:gd name="connsiteY0" fmla="*/ 57790 h 4629790"/>
                    <a:gd name="connsiteX1" fmla="*/ 45643 w 78205"/>
                    <a:gd name="connsiteY1" fmla="*/ 0 h 4629790"/>
                    <a:gd name="connsiteX2" fmla="*/ 78205 w 78205"/>
                    <a:gd name="connsiteY2" fmla="*/ 57790 h 4629790"/>
                    <a:gd name="connsiteX3" fmla="*/ 78205 w 78205"/>
                    <a:gd name="connsiteY3" fmla="*/ 4629790 h 4629790"/>
                    <a:gd name="connsiteX4" fmla="*/ 0 w 78205"/>
                    <a:gd name="connsiteY4" fmla="*/ 4629790 h 4629790"/>
                    <a:gd name="connsiteX5" fmla="*/ 0 w 78205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3232 w 81437"/>
                    <a:gd name="connsiteY0" fmla="*/ 57790 h 4629790"/>
                    <a:gd name="connsiteX1" fmla="*/ 48875 w 81437"/>
                    <a:gd name="connsiteY1" fmla="*/ 0 h 4629790"/>
                    <a:gd name="connsiteX2" fmla="*/ 81437 w 81437"/>
                    <a:gd name="connsiteY2" fmla="*/ 57790 h 4629790"/>
                    <a:gd name="connsiteX3" fmla="*/ 81437 w 81437"/>
                    <a:gd name="connsiteY3" fmla="*/ 4629790 h 4629790"/>
                    <a:gd name="connsiteX4" fmla="*/ 3232 w 81437"/>
                    <a:gd name="connsiteY4" fmla="*/ 4629790 h 4629790"/>
                    <a:gd name="connsiteX5" fmla="*/ 3232 w 81437"/>
                    <a:gd name="connsiteY5" fmla="*/ 57790 h 4629790"/>
                    <a:gd name="connsiteX0" fmla="*/ 1553 w 79758"/>
                    <a:gd name="connsiteY0" fmla="*/ 57834 h 4629834"/>
                    <a:gd name="connsiteX1" fmla="*/ 47196 w 79758"/>
                    <a:gd name="connsiteY1" fmla="*/ 44 h 4629834"/>
                    <a:gd name="connsiteX2" fmla="*/ 79758 w 79758"/>
                    <a:gd name="connsiteY2" fmla="*/ 57834 h 4629834"/>
                    <a:gd name="connsiteX3" fmla="*/ 79758 w 79758"/>
                    <a:gd name="connsiteY3" fmla="*/ 4629834 h 4629834"/>
                    <a:gd name="connsiteX4" fmla="*/ 1553 w 79758"/>
                    <a:gd name="connsiteY4" fmla="*/ 4629834 h 4629834"/>
                    <a:gd name="connsiteX5" fmla="*/ 1553 w 79758"/>
                    <a:gd name="connsiteY5" fmla="*/ 57834 h 4629834"/>
                    <a:gd name="connsiteX0" fmla="*/ 1553 w 79758"/>
                    <a:gd name="connsiteY0" fmla="*/ 58254 h 4630254"/>
                    <a:gd name="connsiteX1" fmla="*/ 47196 w 79758"/>
                    <a:gd name="connsiteY1" fmla="*/ 464 h 4630254"/>
                    <a:gd name="connsiteX2" fmla="*/ 79758 w 79758"/>
                    <a:gd name="connsiteY2" fmla="*/ 58254 h 4630254"/>
                    <a:gd name="connsiteX3" fmla="*/ 79758 w 79758"/>
                    <a:gd name="connsiteY3" fmla="*/ 4630254 h 4630254"/>
                    <a:gd name="connsiteX4" fmla="*/ 1553 w 79758"/>
                    <a:gd name="connsiteY4" fmla="*/ 4630254 h 4630254"/>
                    <a:gd name="connsiteX5" fmla="*/ 1553 w 79758"/>
                    <a:gd name="connsiteY5" fmla="*/ 58254 h 4630254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1363 w 79568"/>
                    <a:gd name="connsiteY4" fmla="*/ 4630550 h 4630550"/>
                    <a:gd name="connsiteX5" fmla="*/ 1363 w 79568"/>
                    <a:gd name="connsiteY5" fmla="*/ 58550 h 4630550"/>
                    <a:gd name="connsiteX0" fmla="*/ 1363 w 79568"/>
                    <a:gd name="connsiteY0" fmla="*/ 58550 h 4630550"/>
                    <a:gd name="connsiteX1" fmla="*/ 47006 w 79568"/>
                    <a:gd name="connsiteY1" fmla="*/ 760 h 4630550"/>
                    <a:gd name="connsiteX2" fmla="*/ 79568 w 79568"/>
                    <a:gd name="connsiteY2" fmla="*/ 58550 h 4630550"/>
                    <a:gd name="connsiteX3" fmla="*/ 79568 w 79568"/>
                    <a:gd name="connsiteY3" fmla="*/ 4630550 h 4630550"/>
                    <a:gd name="connsiteX4" fmla="*/ 41627 w 79568"/>
                    <a:gd name="connsiteY4" fmla="*/ 4626532 h 4630550"/>
                    <a:gd name="connsiteX5" fmla="*/ 1363 w 79568"/>
                    <a:gd name="connsiteY5" fmla="*/ 4630550 h 4630550"/>
                    <a:gd name="connsiteX6" fmla="*/ 1363 w 79568"/>
                    <a:gd name="connsiteY6" fmla="*/ 58550 h 4630550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54453"/>
                    <a:gd name="connsiteX1" fmla="*/ 47006 w 79568"/>
                    <a:gd name="connsiteY1" fmla="*/ 760 h 4654453"/>
                    <a:gd name="connsiteX2" fmla="*/ 79568 w 79568"/>
                    <a:gd name="connsiteY2" fmla="*/ 58550 h 4654453"/>
                    <a:gd name="connsiteX3" fmla="*/ 79568 w 79568"/>
                    <a:gd name="connsiteY3" fmla="*/ 4630550 h 4654453"/>
                    <a:gd name="connsiteX4" fmla="*/ 41627 w 79568"/>
                    <a:gd name="connsiteY4" fmla="*/ 4654453 h 4654453"/>
                    <a:gd name="connsiteX5" fmla="*/ 1363 w 79568"/>
                    <a:gd name="connsiteY5" fmla="*/ 4630550 h 4654453"/>
                    <a:gd name="connsiteX6" fmla="*/ 1363 w 79568"/>
                    <a:gd name="connsiteY6" fmla="*/ 58550 h 4654453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39246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49691"/>
                    <a:gd name="connsiteX1" fmla="*/ 47006 w 79568"/>
                    <a:gd name="connsiteY1" fmla="*/ 760 h 4649691"/>
                    <a:gd name="connsiteX2" fmla="*/ 79568 w 79568"/>
                    <a:gd name="connsiteY2" fmla="*/ 58550 h 4649691"/>
                    <a:gd name="connsiteX3" fmla="*/ 79568 w 79568"/>
                    <a:gd name="connsiteY3" fmla="*/ 4630550 h 4649691"/>
                    <a:gd name="connsiteX4" fmla="*/ 44008 w 79568"/>
                    <a:gd name="connsiteY4" fmla="*/ 4649691 h 4649691"/>
                    <a:gd name="connsiteX5" fmla="*/ 1363 w 79568"/>
                    <a:gd name="connsiteY5" fmla="*/ 4630550 h 4649691"/>
                    <a:gd name="connsiteX6" fmla="*/ 1363 w 79568"/>
                    <a:gd name="connsiteY6" fmla="*/ 58550 h 4649691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  <a:gd name="connsiteX0" fmla="*/ 1363 w 79568"/>
                    <a:gd name="connsiteY0" fmla="*/ 58550 h 4650334"/>
                    <a:gd name="connsiteX1" fmla="*/ 47006 w 79568"/>
                    <a:gd name="connsiteY1" fmla="*/ 760 h 4650334"/>
                    <a:gd name="connsiteX2" fmla="*/ 79568 w 79568"/>
                    <a:gd name="connsiteY2" fmla="*/ 58550 h 4650334"/>
                    <a:gd name="connsiteX3" fmla="*/ 79568 w 79568"/>
                    <a:gd name="connsiteY3" fmla="*/ 4630550 h 4650334"/>
                    <a:gd name="connsiteX4" fmla="*/ 44008 w 79568"/>
                    <a:gd name="connsiteY4" fmla="*/ 4649691 h 4650334"/>
                    <a:gd name="connsiteX5" fmla="*/ 1363 w 79568"/>
                    <a:gd name="connsiteY5" fmla="*/ 4630550 h 4650334"/>
                    <a:gd name="connsiteX6" fmla="*/ 1363 w 79568"/>
                    <a:gd name="connsiteY6" fmla="*/ 58550 h 4650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9568" h="4650334">
                      <a:moveTo>
                        <a:pt x="1363" y="58550"/>
                      </a:moveTo>
                      <a:cubicBezTo>
                        <a:pt x="-4088" y="31538"/>
                        <a:pt x="5961" y="-5807"/>
                        <a:pt x="47006" y="760"/>
                      </a:cubicBezTo>
                      <a:cubicBezTo>
                        <a:pt x="73359" y="-3224"/>
                        <a:pt x="79046" y="18622"/>
                        <a:pt x="79568" y="58550"/>
                      </a:cubicBezTo>
                      <a:lnTo>
                        <a:pt x="79568" y="4630550"/>
                      </a:lnTo>
                      <a:cubicBezTo>
                        <a:pt x="66921" y="4638518"/>
                        <a:pt x="70943" y="4653630"/>
                        <a:pt x="44008" y="4649691"/>
                      </a:cubicBezTo>
                      <a:cubicBezTo>
                        <a:pt x="9156" y="4648867"/>
                        <a:pt x="14784" y="4638518"/>
                        <a:pt x="1363" y="4630550"/>
                      </a:cubicBezTo>
                      <a:lnTo>
                        <a:pt x="1363" y="58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1300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90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  <a:tileRect/>
                </a:gradFill>
                <a:ln w="31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14" name="Rectangle 14"/>
            <p:cNvSpPr/>
            <p:nvPr/>
          </p:nvSpPr>
          <p:spPr>
            <a:xfrm flipH="1">
              <a:off x="4726022" y="1941066"/>
              <a:ext cx="84994" cy="1555655"/>
            </a:xfrm>
            <a:custGeom>
              <a:avLst/>
              <a:gdLst>
                <a:gd name="connsiteX0" fmla="*/ 0 w 62975"/>
                <a:gd name="connsiteY0" fmla="*/ 0 h 3733800"/>
                <a:gd name="connsiteX1" fmla="*/ 62975 w 62975"/>
                <a:gd name="connsiteY1" fmla="*/ 0 h 3733800"/>
                <a:gd name="connsiteX2" fmla="*/ 62975 w 62975"/>
                <a:gd name="connsiteY2" fmla="*/ 3733800 h 3733800"/>
                <a:gd name="connsiteX3" fmla="*/ 0 w 62975"/>
                <a:gd name="connsiteY3" fmla="*/ 3733800 h 3733800"/>
                <a:gd name="connsiteX4" fmla="*/ 0 w 62975"/>
                <a:gd name="connsiteY4" fmla="*/ 0 h 3733800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607 w 167478"/>
                <a:gd name="connsiteY4" fmla="*/ 3680182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8376 w 167478"/>
                <a:gd name="connsiteY4" fmla="*/ 3709574 h 3854631"/>
                <a:gd name="connsiteX5" fmla="*/ 104503 w 167478"/>
                <a:gd name="connsiteY5" fmla="*/ 0 h 3854631"/>
                <a:gd name="connsiteX0" fmla="*/ 97972 w 160947"/>
                <a:gd name="connsiteY0" fmla="*/ 0 h 3880757"/>
                <a:gd name="connsiteX1" fmla="*/ 160947 w 160947"/>
                <a:gd name="connsiteY1" fmla="*/ 0 h 3880757"/>
                <a:gd name="connsiteX2" fmla="*/ 160947 w 160947"/>
                <a:gd name="connsiteY2" fmla="*/ 3733800 h 3880757"/>
                <a:gd name="connsiteX3" fmla="*/ 0 w 160947"/>
                <a:gd name="connsiteY3" fmla="*/ 3880757 h 3880757"/>
                <a:gd name="connsiteX4" fmla="*/ 101845 w 160947"/>
                <a:gd name="connsiteY4" fmla="*/ 3709574 h 3880757"/>
                <a:gd name="connsiteX5" fmla="*/ 97972 w 160947"/>
                <a:gd name="connsiteY5" fmla="*/ 0 h 3880757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2381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2381 h 3890554"/>
                <a:gd name="connsiteX0" fmla="*/ 101238 w 164213"/>
                <a:gd name="connsiteY0" fmla="*/ 4762 h 3892935"/>
                <a:gd name="connsiteX1" fmla="*/ 164213 w 164213"/>
                <a:gd name="connsiteY1" fmla="*/ 0 h 3892935"/>
                <a:gd name="connsiteX2" fmla="*/ 164213 w 164213"/>
                <a:gd name="connsiteY2" fmla="*/ 3736181 h 3892935"/>
                <a:gd name="connsiteX3" fmla="*/ 0 w 164213"/>
                <a:gd name="connsiteY3" fmla="*/ 3892935 h 3892935"/>
                <a:gd name="connsiteX4" fmla="*/ 105111 w 164213"/>
                <a:gd name="connsiteY4" fmla="*/ 3711955 h 3892935"/>
                <a:gd name="connsiteX5" fmla="*/ 101238 w 164213"/>
                <a:gd name="connsiteY5" fmla="*/ 4762 h 389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213" h="3892935">
                  <a:moveTo>
                    <a:pt x="101238" y="4762"/>
                  </a:moveTo>
                  <a:lnTo>
                    <a:pt x="164213" y="0"/>
                  </a:lnTo>
                  <a:lnTo>
                    <a:pt x="164213" y="3736181"/>
                  </a:lnTo>
                  <a:cubicBezTo>
                    <a:pt x="160638" y="3796052"/>
                    <a:pt x="124406" y="3872252"/>
                    <a:pt x="0" y="3892935"/>
                  </a:cubicBezTo>
                  <a:cubicBezTo>
                    <a:pt x="72048" y="3851114"/>
                    <a:pt x="104909" y="3770105"/>
                    <a:pt x="105111" y="3711955"/>
                  </a:cubicBezTo>
                  <a:lnTo>
                    <a:pt x="101238" y="4762"/>
                  </a:lnTo>
                  <a:close/>
                </a:path>
              </a:pathLst>
            </a:custGeom>
            <a:solidFill>
              <a:schemeClr val="bg1">
                <a:lumMod val="7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4685110" y="1869690"/>
              <a:ext cx="300730" cy="3045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9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3" name="Oval 2"/>
            <p:cNvSpPr/>
            <p:nvPr/>
          </p:nvSpPr>
          <p:spPr>
            <a:xfrm>
              <a:off x="4699899" y="1934988"/>
              <a:ext cx="273616" cy="1585797"/>
            </a:xfrm>
            <a:custGeom>
              <a:avLst/>
              <a:gdLst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6256 w 528638"/>
                <a:gd name="connsiteY4" fmla="*/ 3839066 h 4073873"/>
                <a:gd name="connsiteX5" fmla="*/ 524857 w 528638"/>
                <a:gd name="connsiteY5" fmla="*/ 3845024 h 4073873"/>
                <a:gd name="connsiteX6" fmla="*/ 264319 w 528638"/>
                <a:gd name="connsiteY6" fmla="*/ 4073873 h 4073873"/>
                <a:gd name="connsiteX7" fmla="*/ 4650 w 528638"/>
                <a:gd name="connsiteY7" fmla="*/ 3853717 h 4073873"/>
                <a:gd name="connsiteX8" fmla="*/ 2282 w 528638"/>
                <a:gd name="connsiteY8" fmla="*/ 3848492 h 4073873"/>
                <a:gd name="connsiteX9" fmla="*/ 2282 w 528638"/>
                <a:gd name="connsiteY9" fmla="*/ 3830014 h 4073873"/>
                <a:gd name="connsiteX10" fmla="*/ 0 w 528638"/>
                <a:gd name="connsiteY10" fmla="*/ 3807173 h 4073873"/>
                <a:gd name="connsiteX11" fmla="*/ 2282 w 528638"/>
                <a:gd name="connsiteY11" fmla="*/ 3784333 h 4073873"/>
                <a:gd name="connsiteX12" fmla="*/ 2282 w 528638"/>
                <a:gd name="connsiteY12" fmla="*/ 0 h 4073873"/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4073873"/>
                <a:gd name="connsiteX1" fmla="*/ 526256 w 528638"/>
                <a:gd name="connsiteY1" fmla="*/ 115556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638" h="3968365">
                  <a:moveTo>
                    <a:pt x="2282" y="0"/>
                  </a:moveTo>
                  <a:cubicBezTo>
                    <a:pt x="176940" y="33494"/>
                    <a:pt x="376719" y="31819"/>
                    <a:pt x="526256" y="10048"/>
                  </a:cubicBezTo>
                  <a:lnTo>
                    <a:pt x="526256" y="3677823"/>
                  </a:lnTo>
                  <a:cubicBezTo>
                    <a:pt x="528282" y="3685599"/>
                    <a:pt x="528638" y="3693590"/>
                    <a:pt x="528638" y="3701665"/>
                  </a:cubicBezTo>
                  <a:lnTo>
                    <a:pt x="524857" y="3739516"/>
                  </a:lnTo>
                  <a:cubicBezTo>
                    <a:pt x="507691" y="3868965"/>
                    <a:pt x="397509" y="3968365"/>
                    <a:pt x="264319" y="3968365"/>
                  </a:cubicBezTo>
                  <a:cubicBezTo>
                    <a:pt x="134113" y="3968365"/>
                    <a:pt x="25896" y="3873368"/>
                    <a:pt x="4650" y="3748209"/>
                  </a:cubicBezTo>
                  <a:cubicBezTo>
                    <a:pt x="3219" y="3746628"/>
                    <a:pt x="2731" y="3744799"/>
                    <a:pt x="2282" y="3742984"/>
                  </a:cubicBezTo>
                  <a:lnTo>
                    <a:pt x="2282" y="3724506"/>
                  </a:lnTo>
                  <a:cubicBezTo>
                    <a:pt x="326" y="3717052"/>
                    <a:pt x="0" y="3709397"/>
                    <a:pt x="0" y="3701665"/>
                  </a:cubicBezTo>
                  <a:lnTo>
                    <a:pt x="2282" y="3678825"/>
                  </a:lnTo>
                  <a:lnTo>
                    <a:pt x="228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46000"/>
                  </a:schemeClr>
                </a:gs>
                <a:gs pos="50000">
                  <a:schemeClr val="bg1">
                    <a:alpha val="58000"/>
                  </a:schemeClr>
                </a:gs>
                <a:gs pos="100000">
                  <a:schemeClr val="bg1">
                    <a:alpha val="41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 flipH="1">
            <a:off x="3182537" y="2022186"/>
            <a:ext cx="423251" cy="1604603"/>
            <a:chOff x="4657574" y="1883869"/>
            <a:chExt cx="423251" cy="1604603"/>
          </a:xfrm>
        </p:grpSpPr>
        <p:sp>
          <p:nvSpPr>
            <p:cNvPr id="100" name="Rectangle 16"/>
            <p:cNvSpPr/>
            <p:nvPr/>
          </p:nvSpPr>
          <p:spPr>
            <a:xfrm flipV="1">
              <a:off x="4657574" y="2314153"/>
              <a:ext cx="423251" cy="53760"/>
            </a:xfrm>
            <a:custGeom>
              <a:avLst/>
              <a:gdLst>
                <a:gd name="connsiteX0" fmla="*/ 0 w 710958"/>
                <a:gd name="connsiteY0" fmla="*/ 0 h 62296"/>
                <a:gd name="connsiteX1" fmla="*/ 710958 w 710958"/>
                <a:gd name="connsiteY1" fmla="*/ 0 h 62296"/>
                <a:gd name="connsiteX2" fmla="*/ 710958 w 710958"/>
                <a:gd name="connsiteY2" fmla="*/ 62296 h 62296"/>
                <a:gd name="connsiteX3" fmla="*/ 0 w 710958"/>
                <a:gd name="connsiteY3" fmla="*/ 62296 h 62296"/>
                <a:gd name="connsiteX4" fmla="*/ 0 w 710958"/>
                <a:gd name="connsiteY4" fmla="*/ 0 h 62296"/>
                <a:gd name="connsiteX0" fmla="*/ 0 w 710958"/>
                <a:gd name="connsiteY0" fmla="*/ 0 h 62296"/>
                <a:gd name="connsiteX1" fmla="*/ 710958 w 710958"/>
                <a:gd name="connsiteY1" fmla="*/ 0 h 62296"/>
                <a:gd name="connsiteX2" fmla="*/ 710958 w 710958"/>
                <a:gd name="connsiteY2" fmla="*/ 62296 h 62296"/>
                <a:gd name="connsiteX3" fmla="*/ 343479 w 710958"/>
                <a:gd name="connsiteY3" fmla="*/ 62205 h 62296"/>
                <a:gd name="connsiteX4" fmla="*/ 0 w 710958"/>
                <a:gd name="connsiteY4" fmla="*/ 62296 h 62296"/>
                <a:gd name="connsiteX5" fmla="*/ 0 w 710958"/>
                <a:gd name="connsiteY5" fmla="*/ 0 h 62296"/>
                <a:gd name="connsiteX0" fmla="*/ 0 w 710958"/>
                <a:gd name="connsiteY0" fmla="*/ 0 h 62296"/>
                <a:gd name="connsiteX1" fmla="*/ 321794 w 710958"/>
                <a:gd name="connsiteY1" fmla="*/ 763 h 62296"/>
                <a:gd name="connsiteX2" fmla="*/ 710958 w 710958"/>
                <a:gd name="connsiteY2" fmla="*/ 0 h 62296"/>
                <a:gd name="connsiteX3" fmla="*/ 710958 w 710958"/>
                <a:gd name="connsiteY3" fmla="*/ 62296 h 62296"/>
                <a:gd name="connsiteX4" fmla="*/ 343479 w 710958"/>
                <a:gd name="connsiteY4" fmla="*/ 62205 h 62296"/>
                <a:gd name="connsiteX5" fmla="*/ 0 w 710958"/>
                <a:gd name="connsiteY5" fmla="*/ 62296 h 62296"/>
                <a:gd name="connsiteX6" fmla="*/ 0 w 710958"/>
                <a:gd name="connsiteY6" fmla="*/ 0 h 62296"/>
                <a:gd name="connsiteX0" fmla="*/ 0 w 710958"/>
                <a:gd name="connsiteY0" fmla="*/ 0 h 109190"/>
                <a:gd name="connsiteX1" fmla="*/ 321794 w 710958"/>
                <a:gd name="connsiteY1" fmla="*/ 763 h 109190"/>
                <a:gd name="connsiteX2" fmla="*/ 710958 w 710958"/>
                <a:gd name="connsiteY2" fmla="*/ 0 h 109190"/>
                <a:gd name="connsiteX3" fmla="*/ 710958 w 710958"/>
                <a:gd name="connsiteY3" fmla="*/ 62296 h 109190"/>
                <a:gd name="connsiteX4" fmla="*/ 354322 w 710958"/>
                <a:gd name="connsiteY4" fmla="*/ 109190 h 109190"/>
                <a:gd name="connsiteX5" fmla="*/ 0 w 710958"/>
                <a:gd name="connsiteY5" fmla="*/ 62296 h 109190"/>
                <a:gd name="connsiteX6" fmla="*/ 0 w 710958"/>
                <a:gd name="connsiteY6" fmla="*/ 0 h 109190"/>
                <a:gd name="connsiteX0" fmla="*/ 0 w 710958"/>
                <a:gd name="connsiteY0" fmla="*/ 0 h 109315"/>
                <a:gd name="connsiteX1" fmla="*/ 321794 w 710958"/>
                <a:gd name="connsiteY1" fmla="*/ 763 h 109315"/>
                <a:gd name="connsiteX2" fmla="*/ 710958 w 710958"/>
                <a:gd name="connsiteY2" fmla="*/ 0 h 109315"/>
                <a:gd name="connsiteX3" fmla="*/ 710958 w 710958"/>
                <a:gd name="connsiteY3" fmla="*/ 62296 h 109315"/>
                <a:gd name="connsiteX4" fmla="*/ 354322 w 710958"/>
                <a:gd name="connsiteY4" fmla="*/ 109190 h 109315"/>
                <a:gd name="connsiteX5" fmla="*/ 0 w 710958"/>
                <a:gd name="connsiteY5" fmla="*/ 62296 h 109315"/>
                <a:gd name="connsiteX6" fmla="*/ 0 w 710958"/>
                <a:gd name="connsiteY6" fmla="*/ 0 h 109315"/>
                <a:gd name="connsiteX0" fmla="*/ 0 w 710958"/>
                <a:gd name="connsiteY0" fmla="*/ 0 h 109315"/>
                <a:gd name="connsiteX1" fmla="*/ 321794 w 710958"/>
                <a:gd name="connsiteY1" fmla="*/ 763 h 109315"/>
                <a:gd name="connsiteX2" fmla="*/ 710958 w 710958"/>
                <a:gd name="connsiteY2" fmla="*/ 0 h 109315"/>
                <a:gd name="connsiteX3" fmla="*/ 710958 w 710958"/>
                <a:gd name="connsiteY3" fmla="*/ 62296 h 109315"/>
                <a:gd name="connsiteX4" fmla="*/ 354322 w 710958"/>
                <a:gd name="connsiteY4" fmla="*/ 109190 h 109315"/>
                <a:gd name="connsiteX5" fmla="*/ 0 w 710958"/>
                <a:gd name="connsiteY5" fmla="*/ 62296 h 109315"/>
                <a:gd name="connsiteX6" fmla="*/ 0 w 710958"/>
                <a:gd name="connsiteY6" fmla="*/ 0 h 109315"/>
                <a:gd name="connsiteX0" fmla="*/ 0 w 710958"/>
                <a:gd name="connsiteY0" fmla="*/ 0 h 109315"/>
                <a:gd name="connsiteX1" fmla="*/ 321794 w 710958"/>
                <a:gd name="connsiteY1" fmla="*/ 763 h 109315"/>
                <a:gd name="connsiteX2" fmla="*/ 710958 w 710958"/>
                <a:gd name="connsiteY2" fmla="*/ 0 h 109315"/>
                <a:gd name="connsiteX3" fmla="*/ 710958 w 710958"/>
                <a:gd name="connsiteY3" fmla="*/ 62296 h 109315"/>
                <a:gd name="connsiteX4" fmla="*/ 354322 w 710958"/>
                <a:gd name="connsiteY4" fmla="*/ 109190 h 109315"/>
                <a:gd name="connsiteX5" fmla="*/ 0 w 710958"/>
                <a:gd name="connsiteY5" fmla="*/ 62296 h 109315"/>
                <a:gd name="connsiteX6" fmla="*/ 0 w 710958"/>
                <a:gd name="connsiteY6" fmla="*/ 0 h 109315"/>
                <a:gd name="connsiteX0" fmla="*/ 0 w 710958"/>
                <a:gd name="connsiteY0" fmla="*/ 0 h 109268"/>
                <a:gd name="connsiteX1" fmla="*/ 321794 w 710958"/>
                <a:gd name="connsiteY1" fmla="*/ 763 h 109268"/>
                <a:gd name="connsiteX2" fmla="*/ 710958 w 710958"/>
                <a:gd name="connsiteY2" fmla="*/ 0 h 109268"/>
                <a:gd name="connsiteX3" fmla="*/ 710958 w 710958"/>
                <a:gd name="connsiteY3" fmla="*/ 62296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21794 w 710958"/>
                <a:gd name="connsiteY1" fmla="*/ 763 h 109268"/>
                <a:gd name="connsiteX2" fmla="*/ 710958 w 710958"/>
                <a:gd name="connsiteY2" fmla="*/ 0 h 109268"/>
                <a:gd name="connsiteX3" fmla="*/ 710958 w 710958"/>
                <a:gd name="connsiteY3" fmla="*/ 62296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21794 w 710958"/>
                <a:gd name="connsiteY1" fmla="*/ 763 h 109268"/>
                <a:gd name="connsiteX2" fmla="*/ 710958 w 710958"/>
                <a:gd name="connsiteY2" fmla="*/ 0 h 109268"/>
                <a:gd name="connsiteX3" fmla="*/ 710958 w 710958"/>
                <a:gd name="connsiteY3" fmla="*/ 62296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43479 w 710958"/>
                <a:gd name="connsiteY1" fmla="*/ 62205 h 109268"/>
                <a:gd name="connsiteX2" fmla="*/ 710958 w 710958"/>
                <a:gd name="connsiteY2" fmla="*/ 0 h 109268"/>
                <a:gd name="connsiteX3" fmla="*/ 710958 w 710958"/>
                <a:gd name="connsiteY3" fmla="*/ 62296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43479 w 710958"/>
                <a:gd name="connsiteY1" fmla="*/ 62205 h 109268"/>
                <a:gd name="connsiteX2" fmla="*/ 710958 w 710958"/>
                <a:gd name="connsiteY2" fmla="*/ 0 h 109268"/>
                <a:gd name="connsiteX3" fmla="*/ 710958 w 710958"/>
                <a:gd name="connsiteY3" fmla="*/ 62296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43479 w 710958"/>
                <a:gd name="connsiteY1" fmla="*/ 62205 h 109268"/>
                <a:gd name="connsiteX2" fmla="*/ 710958 w 710958"/>
                <a:gd name="connsiteY2" fmla="*/ 0 h 109268"/>
                <a:gd name="connsiteX3" fmla="*/ 710958 w 710958"/>
                <a:gd name="connsiteY3" fmla="*/ 62296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597 h 109865"/>
                <a:gd name="connsiteX1" fmla="*/ 343479 w 710958"/>
                <a:gd name="connsiteY1" fmla="*/ 62802 h 109865"/>
                <a:gd name="connsiteX2" fmla="*/ 710958 w 710958"/>
                <a:gd name="connsiteY2" fmla="*/ 597 h 109865"/>
                <a:gd name="connsiteX3" fmla="*/ 710958 w 710958"/>
                <a:gd name="connsiteY3" fmla="*/ 62893 h 109865"/>
                <a:gd name="connsiteX4" fmla="*/ 354322 w 710958"/>
                <a:gd name="connsiteY4" fmla="*/ 109787 h 109865"/>
                <a:gd name="connsiteX5" fmla="*/ 0 w 710958"/>
                <a:gd name="connsiteY5" fmla="*/ 62893 h 109865"/>
                <a:gd name="connsiteX6" fmla="*/ 0 w 710958"/>
                <a:gd name="connsiteY6" fmla="*/ 597 h 109865"/>
                <a:gd name="connsiteX0" fmla="*/ 0 w 710958"/>
                <a:gd name="connsiteY0" fmla="*/ 597 h 109865"/>
                <a:gd name="connsiteX1" fmla="*/ 343479 w 710958"/>
                <a:gd name="connsiteY1" fmla="*/ 62802 h 109865"/>
                <a:gd name="connsiteX2" fmla="*/ 710958 w 710958"/>
                <a:gd name="connsiteY2" fmla="*/ 597 h 109865"/>
                <a:gd name="connsiteX3" fmla="*/ 710958 w 710958"/>
                <a:gd name="connsiteY3" fmla="*/ 62893 h 109865"/>
                <a:gd name="connsiteX4" fmla="*/ 354322 w 710958"/>
                <a:gd name="connsiteY4" fmla="*/ 109787 h 109865"/>
                <a:gd name="connsiteX5" fmla="*/ 0 w 710958"/>
                <a:gd name="connsiteY5" fmla="*/ 62893 h 109865"/>
                <a:gd name="connsiteX6" fmla="*/ 0 w 710958"/>
                <a:gd name="connsiteY6" fmla="*/ 597 h 109865"/>
                <a:gd name="connsiteX0" fmla="*/ 0 w 710958"/>
                <a:gd name="connsiteY0" fmla="*/ 597 h 109865"/>
                <a:gd name="connsiteX1" fmla="*/ 343479 w 710958"/>
                <a:gd name="connsiteY1" fmla="*/ 62802 h 109865"/>
                <a:gd name="connsiteX2" fmla="*/ 710958 w 710958"/>
                <a:gd name="connsiteY2" fmla="*/ 597 h 109865"/>
                <a:gd name="connsiteX3" fmla="*/ 710958 w 710958"/>
                <a:gd name="connsiteY3" fmla="*/ 62893 h 109865"/>
                <a:gd name="connsiteX4" fmla="*/ 354322 w 710958"/>
                <a:gd name="connsiteY4" fmla="*/ 109787 h 109865"/>
                <a:gd name="connsiteX5" fmla="*/ 0 w 710958"/>
                <a:gd name="connsiteY5" fmla="*/ 62893 h 109865"/>
                <a:gd name="connsiteX6" fmla="*/ 0 w 710958"/>
                <a:gd name="connsiteY6" fmla="*/ 597 h 109865"/>
                <a:gd name="connsiteX0" fmla="*/ 0 w 710958"/>
                <a:gd name="connsiteY0" fmla="*/ 0 h 109268"/>
                <a:gd name="connsiteX1" fmla="*/ 343479 w 710958"/>
                <a:gd name="connsiteY1" fmla="*/ 62205 h 109268"/>
                <a:gd name="connsiteX2" fmla="*/ 710958 w 710958"/>
                <a:gd name="connsiteY2" fmla="*/ 7859 h 109268"/>
                <a:gd name="connsiteX3" fmla="*/ 710958 w 710958"/>
                <a:gd name="connsiteY3" fmla="*/ 62296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43479 w 710958"/>
                <a:gd name="connsiteY1" fmla="*/ 62205 h 109268"/>
                <a:gd name="connsiteX2" fmla="*/ 710958 w 710958"/>
                <a:gd name="connsiteY2" fmla="*/ 7859 h 109268"/>
                <a:gd name="connsiteX3" fmla="*/ 710958 w 710958"/>
                <a:gd name="connsiteY3" fmla="*/ 51818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43479 w 710958"/>
                <a:gd name="connsiteY1" fmla="*/ 75302 h 109268"/>
                <a:gd name="connsiteX2" fmla="*/ 710958 w 710958"/>
                <a:gd name="connsiteY2" fmla="*/ 7859 h 109268"/>
                <a:gd name="connsiteX3" fmla="*/ 710958 w 710958"/>
                <a:gd name="connsiteY3" fmla="*/ 51818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43479 w 710958"/>
                <a:gd name="connsiteY1" fmla="*/ 75302 h 109268"/>
                <a:gd name="connsiteX2" fmla="*/ 710958 w 710958"/>
                <a:gd name="connsiteY2" fmla="*/ 7859 h 109268"/>
                <a:gd name="connsiteX3" fmla="*/ 710958 w 710958"/>
                <a:gd name="connsiteY3" fmla="*/ 51818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43479 w 710958"/>
                <a:gd name="connsiteY1" fmla="*/ 75302 h 109268"/>
                <a:gd name="connsiteX2" fmla="*/ 710958 w 710958"/>
                <a:gd name="connsiteY2" fmla="*/ 7859 h 109268"/>
                <a:gd name="connsiteX3" fmla="*/ 710958 w 710958"/>
                <a:gd name="connsiteY3" fmla="*/ 51818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43479 w 710958"/>
                <a:gd name="connsiteY1" fmla="*/ 75302 h 109268"/>
                <a:gd name="connsiteX2" fmla="*/ 710958 w 710958"/>
                <a:gd name="connsiteY2" fmla="*/ 7859 h 109268"/>
                <a:gd name="connsiteX3" fmla="*/ 710958 w 710958"/>
                <a:gd name="connsiteY3" fmla="*/ 51818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43479 w 710958"/>
                <a:gd name="connsiteY1" fmla="*/ 75302 h 109268"/>
                <a:gd name="connsiteX2" fmla="*/ 710958 w 710958"/>
                <a:gd name="connsiteY2" fmla="*/ 7859 h 109268"/>
                <a:gd name="connsiteX3" fmla="*/ 710958 w 710958"/>
                <a:gd name="connsiteY3" fmla="*/ 51818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57400 w 710958"/>
                <a:gd name="connsiteY1" fmla="*/ 64824 h 109268"/>
                <a:gd name="connsiteX2" fmla="*/ 710958 w 710958"/>
                <a:gd name="connsiteY2" fmla="*/ 7859 h 109268"/>
                <a:gd name="connsiteX3" fmla="*/ 710958 w 710958"/>
                <a:gd name="connsiteY3" fmla="*/ 51818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34199 w 710958"/>
                <a:gd name="connsiteY1" fmla="*/ 59585 h 109268"/>
                <a:gd name="connsiteX2" fmla="*/ 710958 w 710958"/>
                <a:gd name="connsiteY2" fmla="*/ 7859 h 109268"/>
                <a:gd name="connsiteX3" fmla="*/ 710958 w 710958"/>
                <a:gd name="connsiteY3" fmla="*/ 51818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  <a:gd name="connsiteX0" fmla="*/ 0 w 710958"/>
                <a:gd name="connsiteY0" fmla="*/ 0 h 109268"/>
                <a:gd name="connsiteX1" fmla="*/ 334199 w 710958"/>
                <a:gd name="connsiteY1" fmla="*/ 59585 h 109268"/>
                <a:gd name="connsiteX2" fmla="*/ 706318 w 710958"/>
                <a:gd name="connsiteY2" fmla="*/ 5240 h 109268"/>
                <a:gd name="connsiteX3" fmla="*/ 710958 w 710958"/>
                <a:gd name="connsiteY3" fmla="*/ 51818 h 109268"/>
                <a:gd name="connsiteX4" fmla="*/ 354322 w 710958"/>
                <a:gd name="connsiteY4" fmla="*/ 109190 h 109268"/>
                <a:gd name="connsiteX5" fmla="*/ 0 w 710958"/>
                <a:gd name="connsiteY5" fmla="*/ 62296 h 109268"/>
                <a:gd name="connsiteX6" fmla="*/ 0 w 710958"/>
                <a:gd name="connsiteY6" fmla="*/ 0 h 109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0958" h="109268">
                  <a:moveTo>
                    <a:pt x="0" y="0"/>
                  </a:moveTo>
                  <a:cubicBezTo>
                    <a:pt x="220242" y="13772"/>
                    <a:pt x="160408" y="55662"/>
                    <a:pt x="334199" y="59585"/>
                  </a:cubicBezTo>
                  <a:cubicBezTo>
                    <a:pt x="473203" y="57286"/>
                    <a:pt x="457909" y="-2938"/>
                    <a:pt x="706318" y="5240"/>
                  </a:cubicBezTo>
                  <a:lnTo>
                    <a:pt x="710958" y="51818"/>
                  </a:lnTo>
                  <a:cubicBezTo>
                    <a:pt x="508952" y="27692"/>
                    <a:pt x="509343" y="104401"/>
                    <a:pt x="354322" y="109190"/>
                  </a:cubicBezTo>
                  <a:cubicBezTo>
                    <a:pt x="228986" y="111630"/>
                    <a:pt x="161477" y="56242"/>
                    <a:pt x="0" y="62296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300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  <a:gs pos="9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1" name="Rectangle 14"/>
            <p:cNvSpPr/>
            <p:nvPr/>
          </p:nvSpPr>
          <p:spPr>
            <a:xfrm>
              <a:off x="4899859" y="1942337"/>
              <a:ext cx="49937" cy="1524570"/>
            </a:xfrm>
            <a:custGeom>
              <a:avLst/>
              <a:gdLst>
                <a:gd name="connsiteX0" fmla="*/ 0 w 62975"/>
                <a:gd name="connsiteY0" fmla="*/ 0 h 3733800"/>
                <a:gd name="connsiteX1" fmla="*/ 62975 w 62975"/>
                <a:gd name="connsiteY1" fmla="*/ 0 h 3733800"/>
                <a:gd name="connsiteX2" fmla="*/ 62975 w 62975"/>
                <a:gd name="connsiteY2" fmla="*/ 3733800 h 3733800"/>
                <a:gd name="connsiteX3" fmla="*/ 0 w 62975"/>
                <a:gd name="connsiteY3" fmla="*/ 3733800 h 3733800"/>
                <a:gd name="connsiteX4" fmla="*/ 0 w 62975"/>
                <a:gd name="connsiteY4" fmla="*/ 0 h 3733800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607 w 167478"/>
                <a:gd name="connsiteY4" fmla="*/ 3680182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8376 w 167478"/>
                <a:gd name="connsiteY4" fmla="*/ 3709574 h 3854631"/>
                <a:gd name="connsiteX5" fmla="*/ 104503 w 167478"/>
                <a:gd name="connsiteY5" fmla="*/ 0 h 3854631"/>
                <a:gd name="connsiteX0" fmla="*/ 97972 w 160947"/>
                <a:gd name="connsiteY0" fmla="*/ 0 h 3880757"/>
                <a:gd name="connsiteX1" fmla="*/ 160947 w 160947"/>
                <a:gd name="connsiteY1" fmla="*/ 0 h 3880757"/>
                <a:gd name="connsiteX2" fmla="*/ 160947 w 160947"/>
                <a:gd name="connsiteY2" fmla="*/ 3733800 h 3880757"/>
                <a:gd name="connsiteX3" fmla="*/ 0 w 160947"/>
                <a:gd name="connsiteY3" fmla="*/ 3880757 h 3880757"/>
                <a:gd name="connsiteX4" fmla="*/ 101845 w 160947"/>
                <a:gd name="connsiteY4" fmla="*/ 3709574 h 3880757"/>
                <a:gd name="connsiteX5" fmla="*/ 97972 w 160947"/>
                <a:gd name="connsiteY5" fmla="*/ 0 h 3880757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1905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19050 h 3890554"/>
                <a:gd name="connsiteX0" fmla="*/ 101238 w 164213"/>
                <a:gd name="connsiteY0" fmla="*/ 7144 h 3878648"/>
                <a:gd name="connsiteX1" fmla="*/ 161831 w 164213"/>
                <a:gd name="connsiteY1" fmla="*/ 0 h 3878648"/>
                <a:gd name="connsiteX2" fmla="*/ 164213 w 164213"/>
                <a:gd name="connsiteY2" fmla="*/ 3721894 h 3878648"/>
                <a:gd name="connsiteX3" fmla="*/ 0 w 164213"/>
                <a:gd name="connsiteY3" fmla="*/ 3878648 h 3878648"/>
                <a:gd name="connsiteX4" fmla="*/ 105111 w 164213"/>
                <a:gd name="connsiteY4" fmla="*/ 3697668 h 3878648"/>
                <a:gd name="connsiteX5" fmla="*/ 101238 w 164213"/>
                <a:gd name="connsiteY5" fmla="*/ 7144 h 3878648"/>
                <a:gd name="connsiteX0" fmla="*/ 33505 w 97579"/>
                <a:gd name="connsiteY0" fmla="*/ 7144 h 3815148"/>
                <a:gd name="connsiteX1" fmla="*/ 94098 w 97579"/>
                <a:gd name="connsiteY1" fmla="*/ 0 h 3815148"/>
                <a:gd name="connsiteX2" fmla="*/ 96480 w 97579"/>
                <a:gd name="connsiteY2" fmla="*/ 3721894 h 3815148"/>
                <a:gd name="connsiteX3" fmla="*/ 0 w 97579"/>
                <a:gd name="connsiteY3" fmla="*/ 3815148 h 3815148"/>
                <a:gd name="connsiteX4" fmla="*/ 37378 w 97579"/>
                <a:gd name="connsiteY4" fmla="*/ 3697668 h 3815148"/>
                <a:gd name="connsiteX5" fmla="*/ 33505 w 97579"/>
                <a:gd name="connsiteY5" fmla="*/ 7144 h 3815148"/>
                <a:gd name="connsiteX0" fmla="*/ 33505 w 97579"/>
                <a:gd name="connsiteY0" fmla="*/ 7144 h 3815148"/>
                <a:gd name="connsiteX1" fmla="*/ 94098 w 97579"/>
                <a:gd name="connsiteY1" fmla="*/ 0 h 3815148"/>
                <a:gd name="connsiteX2" fmla="*/ 96480 w 97579"/>
                <a:gd name="connsiteY2" fmla="*/ 3721894 h 3815148"/>
                <a:gd name="connsiteX3" fmla="*/ 0 w 97579"/>
                <a:gd name="connsiteY3" fmla="*/ 3815148 h 3815148"/>
                <a:gd name="connsiteX4" fmla="*/ 37378 w 97579"/>
                <a:gd name="connsiteY4" fmla="*/ 3697668 h 3815148"/>
                <a:gd name="connsiteX5" fmla="*/ 33505 w 97579"/>
                <a:gd name="connsiteY5" fmla="*/ 7144 h 3815148"/>
                <a:gd name="connsiteX0" fmla="*/ 33505 w 96480"/>
                <a:gd name="connsiteY0" fmla="*/ 7144 h 3815148"/>
                <a:gd name="connsiteX1" fmla="*/ 94098 w 96480"/>
                <a:gd name="connsiteY1" fmla="*/ 0 h 3815148"/>
                <a:gd name="connsiteX2" fmla="*/ 96480 w 96480"/>
                <a:gd name="connsiteY2" fmla="*/ 3721894 h 3815148"/>
                <a:gd name="connsiteX3" fmla="*/ 0 w 96480"/>
                <a:gd name="connsiteY3" fmla="*/ 3815148 h 3815148"/>
                <a:gd name="connsiteX4" fmla="*/ 37378 w 96480"/>
                <a:gd name="connsiteY4" fmla="*/ 3697668 h 3815148"/>
                <a:gd name="connsiteX5" fmla="*/ 33505 w 96480"/>
                <a:gd name="connsiteY5" fmla="*/ 7144 h 381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0" h="3815148">
                  <a:moveTo>
                    <a:pt x="33505" y="7144"/>
                  </a:moveTo>
                  <a:lnTo>
                    <a:pt x="94098" y="0"/>
                  </a:lnTo>
                  <a:lnTo>
                    <a:pt x="96480" y="3721894"/>
                  </a:lnTo>
                  <a:cubicBezTo>
                    <a:pt x="92905" y="3781765"/>
                    <a:pt x="77839" y="3807165"/>
                    <a:pt x="0" y="3815148"/>
                  </a:cubicBezTo>
                  <a:cubicBezTo>
                    <a:pt x="38181" y="3781794"/>
                    <a:pt x="37176" y="3755818"/>
                    <a:pt x="37378" y="3697668"/>
                  </a:cubicBezTo>
                  <a:lnTo>
                    <a:pt x="33505" y="7144"/>
                  </a:ln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 rot="19329289">
              <a:off x="4853130" y="3474745"/>
              <a:ext cx="39440" cy="13727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4685048" y="1886858"/>
              <a:ext cx="224670" cy="59384"/>
            </a:xfrm>
            <a:custGeom>
              <a:avLst/>
              <a:gdLst>
                <a:gd name="connsiteX0" fmla="*/ 55419 w 421794"/>
                <a:gd name="connsiteY0" fmla="*/ 21552 h 129309"/>
                <a:gd name="connsiteX1" fmla="*/ 113916 w 421794"/>
                <a:gd name="connsiteY1" fmla="*/ 80049 h 129309"/>
                <a:gd name="connsiteX2" fmla="*/ 421794 w 421794"/>
                <a:gd name="connsiteY2" fmla="*/ 98521 h 129309"/>
                <a:gd name="connsiteX3" fmla="*/ 107758 w 421794"/>
                <a:gd name="connsiteY3" fmla="*/ 129309 h 129309"/>
                <a:gd name="connsiteX4" fmla="*/ 3079 w 421794"/>
                <a:gd name="connsiteY4" fmla="*/ 107758 h 129309"/>
                <a:gd name="connsiteX5" fmla="*/ 0 w 421794"/>
                <a:gd name="connsiteY5" fmla="*/ 0 h 129309"/>
                <a:gd name="connsiteX6" fmla="*/ 55419 w 421794"/>
                <a:gd name="connsiteY6" fmla="*/ 21552 h 129309"/>
                <a:gd name="connsiteX0" fmla="*/ 57283 w 423658"/>
                <a:gd name="connsiteY0" fmla="*/ 21552 h 129309"/>
                <a:gd name="connsiteX1" fmla="*/ 115780 w 423658"/>
                <a:gd name="connsiteY1" fmla="*/ 80049 h 129309"/>
                <a:gd name="connsiteX2" fmla="*/ 423658 w 423658"/>
                <a:gd name="connsiteY2" fmla="*/ 98521 h 129309"/>
                <a:gd name="connsiteX3" fmla="*/ 109622 w 423658"/>
                <a:gd name="connsiteY3" fmla="*/ 129309 h 129309"/>
                <a:gd name="connsiteX4" fmla="*/ 180 w 423658"/>
                <a:gd name="connsiteY4" fmla="*/ 93470 h 129309"/>
                <a:gd name="connsiteX5" fmla="*/ 1864 w 423658"/>
                <a:gd name="connsiteY5" fmla="*/ 0 h 129309"/>
                <a:gd name="connsiteX6" fmla="*/ 57283 w 423658"/>
                <a:gd name="connsiteY6" fmla="*/ 21552 h 129309"/>
                <a:gd name="connsiteX0" fmla="*/ 57283 w 423658"/>
                <a:gd name="connsiteY0" fmla="*/ 21552 h 124547"/>
                <a:gd name="connsiteX1" fmla="*/ 115780 w 423658"/>
                <a:gd name="connsiteY1" fmla="*/ 80049 h 124547"/>
                <a:gd name="connsiteX2" fmla="*/ 423658 w 423658"/>
                <a:gd name="connsiteY2" fmla="*/ 98521 h 124547"/>
                <a:gd name="connsiteX3" fmla="*/ 109622 w 423658"/>
                <a:gd name="connsiteY3" fmla="*/ 124547 h 124547"/>
                <a:gd name="connsiteX4" fmla="*/ 180 w 423658"/>
                <a:gd name="connsiteY4" fmla="*/ 93470 h 124547"/>
                <a:gd name="connsiteX5" fmla="*/ 1864 w 423658"/>
                <a:gd name="connsiteY5" fmla="*/ 0 h 124547"/>
                <a:gd name="connsiteX6" fmla="*/ 57283 w 423658"/>
                <a:gd name="connsiteY6" fmla="*/ 21552 h 124547"/>
                <a:gd name="connsiteX0" fmla="*/ 57283 w 423658"/>
                <a:gd name="connsiteY0" fmla="*/ 21552 h 124888"/>
                <a:gd name="connsiteX1" fmla="*/ 115780 w 423658"/>
                <a:gd name="connsiteY1" fmla="*/ 80049 h 124888"/>
                <a:gd name="connsiteX2" fmla="*/ 423658 w 423658"/>
                <a:gd name="connsiteY2" fmla="*/ 98521 h 124888"/>
                <a:gd name="connsiteX3" fmla="*/ 109622 w 423658"/>
                <a:gd name="connsiteY3" fmla="*/ 124547 h 124888"/>
                <a:gd name="connsiteX4" fmla="*/ 180 w 423658"/>
                <a:gd name="connsiteY4" fmla="*/ 93470 h 124888"/>
                <a:gd name="connsiteX5" fmla="*/ 1864 w 423658"/>
                <a:gd name="connsiteY5" fmla="*/ 0 h 124888"/>
                <a:gd name="connsiteX6" fmla="*/ 57283 w 423658"/>
                <a:gd name="connsiteY6" fmla="*/ 21552 h 124888"/>
                <a:gd name="connsiteX0" fmla="*/ 57283 w 337933"/>
                <a:gd name="connsiteY0" fmla="*/ 21552 h 131009"/>
                <a:gd name="connsiteX1" fmla="*/ 115780 w 337933"/>
                <a:gd name="connsiteY1" fmla="*/ 80049 h 131009"/>
                <a:gd name="connsiteX2" fmla="*/ 337933 w 337933"/>
                <a:gd name="connsiteY2" fmla="*/ 127096 h 131009"/>
                <a:gd name="connsiteX3" fmla="*/ 109622 w 337933"/>
                <a:gd name="connsiteY3" fmla="*/ 124547 h 131009"/>
                <a:gd name="connsiteX4" fmla="*/ 180 w 337933"/>
                <a:gd name="connsiteY4" fmla="*/ 93470 h 131009"/>
                <a:gd name="connsiteX5" fmla="*/ 1864 w 337933"/>
                <a:gd name="connsiteY5" fmla="*/ 0 h 131009"/>
                <a:gd name="connsiteX6" fmla="*/ 57283 w 337933"/>
                <a:gd name="connsiteY6" fmla="*/ 21552 h 131009"/>
                <a:gd name="connsiteX0" fmla="*/ 57283 w 402227"/>
                <a:gd name="connsiteY0" fmla="*/ 21552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57283 w 402227"/>
                <a:gd name="connsiteY6" fmla="*/ 21552 h 126828"/>
                <a:gd name="connsiteX0" fmla="*/ 107289 w 402227"/>
                <a:gd name="connsiteY0" fmla="*/ 33458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26828"/>
                <a:gd name="connsiteX1" fmla="*/ 139593 w 402227"/>
                <a:gd name="connsiteY1" fmla="*/ 94336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32551"/>
                <a:gd name="connsiteX1" fmla="*/ 139593 w 402227"/>
                <a:gd name="connsiteY1" fmla="*/ 94336 h 132551"/>
                <a:gd name="connsiteX2" fmla="*/ 402227 w 402227"/>
                <a:gd name="connsiteY2" fmla="*/ 119952 h 132551"/>
                <a:gd name="connsiteX3" fmla="*/ 102478 w 402227"/>
                <a:gd name="connsiteY3" fmla="*/ 131691 h 132551"/>
                <a:gd name="connsiteX4" fmla="*/ 180 w 402227"/>
                <a:gd name="connsiteY4" fmla="*/ 93470 h 132551"/>
                <a:gd name="connsiteX5" fmla="*/ 1864 w 402227"/>
                <a:gd name="connsiteY5" fmla="*/ 0 h 132551"/>
                <a:gd name="connsiteX6" fmla="*/ 107289 w 402227"/>
                <a:gd name="connsiteY6" fmla="*/ 33458 h 132551"/>
                <a:gd name="connsiteX0" fmla="*/ 105425 w 400363"/>
                <a:gd name="connsiteY0" fmla="*/ 33458 h 132551"/>
                <a:gd name="connsiteX1" fmla="*/ 137729 w 400363"/>
                <a:gd name="connsiteY1" fmla="*/ 94336 h 132551"/>
                <a:gd name="connsiteX2" fmla="*/ 400363 w 400363"/>
                <a:gd name="connsiteY2" fmla="*/ 119952 h 132551"/>
                <a:gd name="connsiteX3" fmla="*/ 100614 w 400363"/>
                <a:gd name="connsiteY3" fmla="*/ 131691 h 132551"/>
                <a:gd name="connsiteX4" fmla="*/ 698 w 400363"/>
                <a:gd name="connsiteY4" fmla="*/ 102995 h 132551"/>
                <a:gd name="connsiteX5" fmla="*/ 0 w 400363"/>
                <a:gd name="connsiteY5" fmla="*/ 0 h 132551"/>
                <a:gd name="connsiteX6" fmla="*/ 105425 w 400363"/>
                <a:gd name="connsiteY6" fmla="*/ 33458 h 132551"/>
                <a:gd name="connsiteX0" fmla="*/ 105425 w 400363"/>
                <a:gd name="connsiteY0" fmla="*/ 33458 h 137507"/>
                <a:gd name="connsiteX1" fmla="*/ 137729 w 400363"/>
                <a:gd name="connsiteY1" fmla="*/ 94336 h 137507"/>
                <a:gd name="connsiteX2" fmla="*/ 400363 w 400363"/>
                <a:gd name="connsiteY2" fmla="*/ 119952 h 137507"/>
                <a:gd name="connsiteX3" fmla="*/ 100614 w 400363"/>
                <a:gd name="connsiteY3" fmla="*/ 131691 h 137507"/>
                <a:gd name="connsiteX4" fmla="*/ 698 w 400363"/>
                <a:gd name="connsiteY4" fmla="*/ 102995 h 137507"/>
                <a:gd name="connsiteX5" fmla="*/ 0 w 400363"/>
                <a:gd name="connsiteY5" fmla="*/ 0 h 137507"/>
                <a:gd name="connsiteX6" fmla="*/ 105425 w 400363"/>
                <a:gd name="connsiteY6" fmla="*/ 33458 h 137507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56779 w 400363"/>
                <a:gd name="connsiteY1" fmla="*/ 99099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34073"/>
                <a:gd name="connsiteY0" fmla="*/ 21552 h 153251"/>
                <a:gd name="connsiteX1" fmla="*/ 156779 w 434073"/>
                <a:gd name="connsiteY1" fmla="*/ 99099 h 153251"/>
                <a:gd name="connsiteX2" fmla="*/ 434073 w 434073"/>
                <a:gd name="connsiteY2" fmla="*/ 141021 h 153251"/>
                <a:gd name="connsiteX3" fmla="*/ 100614 w 434073"/>
                <a:gd name="connsiteY3" fmla="*/ 131691 h 153251"/>
                <a:gd name="connsiteX4" fmla="*/ 698 w 434073"/>
                <a:gd name="connsiteY4" fmla="*/ 102995 h 153251"/>
                <a:gd name="connsiteX5" fmla="*/ 0 w 434073"/>
                <a:gd name="connsiteY5" fmla="*/ 0 h 153251"/>
                <a:gd name="connsiteX6" fmla="*/ 103044 w 434073"/>
                <a:gd name="connsiteY6" fmla="*/ 21552 h 153251"/>
                <a:gd name="connsiteX0" fmla="*/ 103044 w 434073"/>
                <a:gd name="connsiteY0" fmla="*/ 21552 h 148605"/>
                <a:gd name="connsiteX1" fmla="*/ 156779 w 434073"/>
                <a:gd name="connsiteY1" fmla="*/ 9909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  <a:gd name="connsiteX0" fmla="*/ 103044 w 434073"/>
                <a:gd name="connsiteY0" fmla="*/ 21552 h 148605"/>
                <a:gd name="connsiteX1" fmla="*/ 177740 w 434073"/>
                <a:gd name="connsiteY1" fmla="*/ 9385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073" h="148605">
                  <a:moveTo>
                    <a:pt x="103044" y="21552"/>
                  </a:moveTo>
                  <a:cubicBezTo>
                    <a:pt x="96999" y="46767"/>
                    <a:pt x="122569" y="73948"/>
                    <a:pt x="177740" y="93859"/>
                  </a:cubicBezTo>
                  <a:cubicBezTo>
                    <a:pt x="232912" y="113771"/>
                    <a:pt x="310665" y="138199"/>
                    <a:pt x="434073" y="141021"/>
                  </a:cubicBezTo>
                  <a:cubicBezTo>
                    <a:pt x="303909" y="155884"/>
                    <a:pt x="219580" y="146829"/>
                    <a:pt x="100614" y="131691"/>
                  </a:cubicBezTo>
                  <a:cubicBezTo>
                    <a:pt x="65721" y="124507"/>
                    <a:pt x="18658" y="124546"/>
                    <a:pt x="698" y="102995"/>
                  </a:cubicBezTo>
                  <a:cubicBezTo>
                    <a:pt x="-328" y="67076"/>
                    <a:pt x="1026" y="35919"/>
                    <a:pt x="0" y="0"/>
                  </a:cubicBezTo>
                  <a:cubicBezTo>
                    <a:pt x="35142" y="11153"/>
                    <a:pt x="53614" y="24686"/>
                    <a:pt x="103044" y="2155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 rot="21323529">
              <a:off x="4892170" y="1910650"/>
              <a:ext cx="78880" cy="18907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</a:rPr>
                <a:t> 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5" name="Rounded Rectangle 8"/>
            <p:cNvSpPr/>
            <p:nvPr/>
          </p:nvSpPr>
          <p:spPr>
            <a:xfrm>
              <a:off x="4685114" y="1883869"/>
              <a:ext cx="303194" cy="62317"/>
            </a:xfrm>
            <a:custGeom>
              <a:avLst/>
              <a:gdLst>
                <a:gd name="connsiteX0" fmla="*/ 0 w 533400"/>
                <a:gd name="connsiteY0" fmla="*/ 25401 h 152400"/>
                <a:gd name="connsiteX1" fmla="*/ 25401 w 533400"/>
                <a:gd name="connsiteY1" fmla="*/ 0 h 152400"/>
                <a:gd name="connsiteX2" fmla="*/ 507999 w 533400"/>
                <a:gd name="connsiteY2" fmla="*/ 0 h 152400"/>
                <a:gd name="connsiteX3" fmla="*/ 533400 w 533400"/>
                <a:gd name="connsiteY3" fmla="*/ 25401 h 152400"/>
                <a:gd name="connsiteX4" fmla="*/ 533400 w 533400"/>
                <a:gd name="connsiteY4" fmla="*/ 126999 h 152400"/>
                <a:gd name="connsiteX5" fmla="*/ 507999 w 533400"/>
                <a:gd name="connsiteY5" fmla="*/ 152400 h 152400"/>
                <a:gd name="connsiteX6" fmla="*/ 25401 w 533400"/>
                <a:gd name="connsiteY6" fmla="*/ 152400 h 152400"/>
                <a:gd name="connsiteX7" fmla="*/ 0 w 533400"/>
                <a:gd name="connsiteY7" fmla="*/ 126999 h 152400"/>
                <a:gd name="connsiteX8" fmla="*/ 0 w 533400"/>
                <a:gd name="connsiteY8" fmla="*/ 25401 h 152400"/>
                <a:gd name="connsiteX0" fmla="*/ 0 w 533400"/>
                <a:gd name="connsiteY0" fmla="*/ 25401 h 169333"/>
                <a:gd name="connsiteX1" fmla="*/ 25401 w 533400"/>
                <a:gd name="connsiteY1" fmla="*/ 0 h 169333"/>
                <a:gd name="connsiteX2" fmla="*/ 507999 w 533400"/>
                <a:gd name="connsiteY2" fmla="*/ 0 h 169333"/>
                <a:gd name="connsiteX3" fmla="*/ 533400 w 533400"/>
                <a:gd name="connsiteY3" fmla="*/ 25401 h 169333"/>
                <a:gd name="connsiteX4" fmla="*/ 533400 w 533400"/>
                <a:gd name="connsiteY4" fmla="*/ 126999 h 169333"/>
                <a:gd name="connsiteX5" fmla="*/ 507999 w 533400"/>
                <a:gd name="connsiteY5" fmla="*/ 152400 h 169333"/>
                <a:gd name="connsiteX6" fmla="*/ 25401 w 533400"/>
                <a:gd name="connsiteY6" fmla="*/ 152400 h 169333"/>
                <a:gd name="connsiteX7" fmla="*/ 0 w 533400"/>
                <a:gd name="connsiteY7" fmla="*/ 126999 h 169333"/>
                <a:gd name="connsiteX8" fmla="*/ 0 w 533400"/>
                <a:gd name="connsiteY8" fmla="*/ 25401 h 169333"/>
                <a:gd name="connsiteX0" fmla="*/ 0 w 533400"/>
                <a:gd name="connsiteY0" fmla="*/ 25401 h 176713"/>
                <a:gd name="connsiteX1" fmla="*/ 25401 w 533400"/>
                <a:gd name="connsiteY1" fmla="*/ 0 h 176713"/>
                <a:gd name="connsiteX2" fmla="*/ 507999 w 533400"/>
                <a:gd name="connsiteY2" fmla="*/ 0 h 176713"/>
                <a:gd name="connsiteX3" fmla="*/ 533400 w 533400"/>
                <a:gd name="connsiteY3" fmla="*/ 25401 h 176713"/>
                <a:gd name="connsiteX4" fmla="*/ 533400 w 533400"/>
                <a:gd name="connsiteY4" fmla="*/ 126999 h 176713"/>
                <a:gd name="connsiteX5" fmla="*/ 507999 w 533400"/>
                <a:gd name="connsiteY5" fmla="*/ 152400 h 176713"/>
                <a:gd name="connsiteX6" fmla="*/ 25401 w 533400"/>
                <a:gd name="connsiteY6" fmla="*/ 152400 h 176713"/>
                <a:gd name="connsiteX7" fmla="*/ 0 w 533400"/>
                <a:gd name="connsiteY7" fmla="*/ 126999 h 176713"/>
                <a:gd name="connsiteX8" fmla="*/ 0 w 533400"/>
                <a:gd name="connsiteY8" fmla="*/ 25401 h 176713"/>
                <a:gd name="connsiteX0" fmla="*/ 0 w 533400"/>
                <a:gd name="connsiteY0" fmla="*/ 25401 h 181347"/>
                <a:gd name="connsiteX1" fmla="*/ 25401 w 533400"/>
                <a:gd name="connsiteY1" fmla="*/ 0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5401 h 181347"/>
                <a:gd name="connsiteX1" fmla="*/ 51421 w 533400"/>
                <a:gd name="connsiteY1" fmla="*/ 52388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490652 w 533400"/>
                <a:gd name="connsiteY2" fmla="*/ 41817 h 158870"/>
                <a:gd name="connsiteX3" fmla="*/ 533400 w 533400"/>
                <a:gd name="connsiteY3" fmla="*/ 2924 h 158870"/>
                <a:gd name="connsiteX4" fmla="*/ 533400 w 533400"/>
                <a:gd name="connsiteY4" fmla="*/ 104522 h 158870"/>
                <a:gd name="connsiteX5" fmla="*/ 512405 w 533400"/>
                <a:gd name="connsiteY5" fmla="*/ 139448 h 158870"/>
                <a:gd name="connsiteX6" fmla="*/ 25401 w 533400"/>
                <a:gd name="connsiteY6" fmla="*/ 129923 h 158870"/>
                <a:gd name="connsiteX7" fmla="*/ 0 w 533400"/>
                <a:gd name="connsiteY7" fmla="*/ 104522 h 158870"/>
                <a:gd name="connsiteX8" fmla="*/ 0 w 533400"/>
                <a:gd name="connsiteY8" fmla="*/ 2924 h 158870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533400 w 533400"/>
                <a:gd name="connsiteY2" fmla="*/ 2924 h 158870"/>
                <a:gd name="connsiteX3" fmla="*/ 533400 w 533400"/>
                <a:gd name="connsiteY3" fmla="*/ 104522 h 158870"/>
                <a:gd name="connsiteX4" fmla="*/ 512405 w 533400"/>
                <a:gd name="connsiteY4" fmla="*/ 139448 h 158870"/>
                <a:gd name="connsiteX5" fmla="*/ 25401 w 533400"/>
                <a:gd name="connsiteY5" fmla="*/ 129923 h 158870"/>
                <a:gd name="connsiteX6" fmla="*/ 0 w 533400"/>
                <a:gd name="connsiteY6" fmla="*/ 104522 h 158870"/>
                <a:gd name="connsiteX7" fmla="*/ 0 w 533400"/>
                <a:gd name="connsiteY7" fmla="*/ 2924 h 158870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2665 h 158611"/>
                <a:gd name="connsiteX1" fmla="*/ 533400 w 533400"/>
                <a:gd name="connsiteY1" fmla="*/ 2665 h 158611"/>
                <a:gd name="connsiteX2" fmla="*/ 533400 w 533400"/>
                <a:gd name="connsiteY2" fmla="*/ 104263 h 158611"/>
                <a:gd name="connsiteX3" fmla="*/ 512405 w 533400"/>
                <a:gd name="connsiteY3" fmla="*/ 139189 h 158611"/>
                <a:gd name="connsiteX4" fmla="*/ 25401 w 533400"/>
                <a:gd name="connsiteY4" fmla="*/ 129664 h 158611"/>
                <a:gd name="connsiteX5" fmla="*/ 0 w 533400"/>
                <a:gd name="connsiteY5" fmla="*/ 104263 h 158611"/>
                <a:gd name="connsiteX6" fmla="*/ 0 w 533400"/>
                <a:gd name="connsiteY6" fmla="*/ 2665 h 158611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1231 w 533400"/>
                <a:gd name="connsiteY1" fmla="*/ 4763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155946">
                  <a:moveTo>
                    <a:pt x="0" y="0"/>
                  </a:moveTo>
                  <a:cubicBezTo>
                    <a:pt x="36861" y="54505"/>
                    <a:pt x="509548" y="61649"/>
                    <a:pt x="531231" y="4763"/>
                  </a:cubicBezTo>
                  <a:lnTo>
                    <a:pt x="533400" y="101598"/>
                  </a:lnTo>
                  <a:cubicBezTo>
                    <a:pt x="533400" y="115627"/>
                    <a:pt x="526434" y="136524"/>
                    <a:pt x="512405" y="136524"/>
                  </a:cubicBezTo>
                  <a:cubicBezTo>
                    <a:pt x="432501" y="162717"/>
                    <a:pt x="198174" y="165099"/>
                    <a:pt x="25401" y="126999"/>
                  </a:cubicBezTo>
                  <a:cubicBezTo>
                    <a:pt x="11372" y="126999"/>
                    <a:pt x="0" y="115627"/>
                    <a:pt x="0" y="10159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7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4684919" y="1885950"/>
              <a:ext cx="303260" cy="62373"/>
              <a:chOff x="3733800" y="1290529"/>
              <a:chExt cx="303260" cy="62373"/>
            </a:xfrm>
          </p:grpSpPr>
          <p:sp>
            <p:nvSpPr>
              <p:cNvPr id="110" name="Freeform 109"/>
              <p:cNvSpPr/>
              <p:nvPr/>
            </p:nvSpPr>
            <p:spPr>
              <a:xfrm>
                <a:off x="3733800" y="1293518"/>
                <a:ext cx="224670" cy="59384"/>
              </a:xfrm>
              <a:custGeom>
                <a:avLst/>
                <a:gdLst>
                  <a:gd name="connsiteX0" fmla="*/ 55419 w 421794"/>
                  <a:gd name="connsiteY0" fmla="*/ 21552 h 129309"/>
                  <a:gd name="connsiteX1" fmla="*/ 113916 w 421794"/>
                  <a:gd name="connsiteY1" fmla="*/ 80049 h 129309"/>
                  <a:gd name="connsiteX2" fmla="*/ 421794 w 421794"/>
                  <a:gd name="connsiteY2" fmla="*/ 98521 h 129309"/>
                  <a:gd name="connsiteX3" fmla="*/ 107758 w 421794"/>
                  <a:gd name="connsiteY3" fmla="*/ 129309 h 129309"/>
                  <a:gd name="connsiteX4" fmla="*/ 3079 w 421794"/>
                  <a:gd name="connsiteY4" fmla="*/ 107758 h 129309"/>
                  <a:gd name="connsiteX5" fmla="*/ 0 w 421794"/>
                  <a:gd name="connsiteY5" fmla="*/ 0 h 129309"/>
                  <a:gd name="connsiteX6" fmla="*/ 55419 w 421794"/>
                  <a:gd name="connsiteY6" fmla="*/ 21552 h 129309"/>
                  <a:gd name="connsiteX0" fmla="*/ 57283 w 423658"/>
                  <a:gd name="connsiteY0" fmla="*/ 21552 h 129309"/>
                  <a:gd name="connsiteX1" fmla="*/ 115780 w 423658"/>
                  <a:gd name="connsiteY1" fmla="*/ 80049 h 129309"/>
                  <a:gd name="connsiteX2" fmla="*/ 423658 w 423658"/>
                  <a:gd name="connsiteY2" fmla="*/ 98521 h 129309"/>
                  <a:gd name="connsiteX3" fmla="*/ 109622 w 423658"/>
                  <a:gd name="connsiteY3" fmla="*/ 129309 h 129309"/>
                  <a:gd name="connsiteX4" fmla="*/ 180 w 423658"/>
                  <a:gd name="connsiteY4" fmla="*/ 93470 h 129309"/>
                  <a:gd name="connsiteX5" fmla="*/ 1864 w 423658"/>
                  <a:gd name="connsiteY5" fmla="*/ 0 h 129309"/>
                  <a:gd name="connsiteX6" fmla="*/ 57283 w 423658"/>
                  <a:gd name="connsiteY6" fmla="*/ 21552 h 129309"/>
                  <a:gd name="connsiteX0" fmla="*/ 57283 w 423658"/>
                  <a:gd name="connsiteY0" fmla="*/ 21552 h 124547"/>
                  <a:gd name="connsiteX1" fmla="*/ 115780 w 423658"/>
                  <a:gd name="connsiteY1" fmla="*/ 80049 h 124547"/>
                  <a:gd name="connsiteX2" fmla="*/ 423658 w 423658"/>
                  <a:gd name="connsiteY2" fmla="*/ 98521 h 124547"/>
                  <a:gd name="connsiteX3" fmla="*/ 109622 w 423658"/>
                  <a:gd name="connsiteY3" fmla="*/ 124547 h 124547"/>
                  <a:gd name="connsiteX4" fmla="*/ 180 w 423658"/>
                  <a:gd name="connsiteY4" fmla="*/ 93470 h 124547"/>
                  <a:gd name="connsiteX5" fmla="*/ 1864 w 423658"/>
                  <a:gd name="connsiteY5" fmla="*/ 0 h 124547"/>
                  <a:gd name="connsiteX6" fmla="*/ 57283 w 423658"/>
                  <a:gd name="connsiteY6" fmla="*/ 21552 h 124547"/>
                  <a:gd name="connsiteX0" fmla="*/ 57283 w 423658"/>
                  <a:gd name="connsiteY0" fmla="*/ 21552 h 124888"/>
                  <a:gd name="connsiteX1" fmla="*/ 115780 w 423658"/>
                  <a:gd name="connsiteY1" fmla="*/ 80049 h 124888"/>
                  <a:gd name="connsiteX2" fmla="*/ 423658 w 423658"/>
                  <a:gd name="connsiteY2" fmla="*/ 98521 h 124888"/>
                  <a:gd name="connsiteX3" fmla="*/ 109622 w 423658"/>
                  <a:gd name="connsiteY3" fmla="*/ 124547 h 124888"/>
                  <a:gd name="connsiteX4" fmla="*/ 180 w 423658"/>
                  <a:gd name="connsiteY4" fmla="*/ 93470 h 124888"/>
                  <a:gd name="connsiteX5" fmla="*/ 1864 w 423658"/>
                  <a:gd name="connsiteY5" fmla="*/ 0 h 124888"/>
                  <a:gd name="connsiteX6" fmla="*/ 57283 w 423658"/>
                  <a:gd name="connsiteY6" fmla="*/ 21552 h 124888"/>
                  <a:gd name="connsiteX0" fmla="*/ 57283 w 337933"/>
                  <a:gd name="connsiteY0" fmla="*/ 21552 h 131009"/>
                  <a:gd name="connsiteX1" fmla="*/ 115780 w 337933"/>
                  <a:gd name="connsiteY1" fmla="*/ 80049 h 131009"/>
                  <a:gd name="connsiteX2" fmla="*/ 337933 w 337933"/>
                  <a:gd name="connsiteY2" fmla="*/ 127096 h 131009"/>
                  <a:gd name="connsiteX3" fmla="*/ 109622 w 337933"/>
                  <a:gd name="connsiteY3" fmla="*/ 124547 h 131009"/>
                  <a:gd name="connsiteX4" fmla="*/ 180 w 337933"/>
                  <a:gd name="connsiteY4" fmla="*/ 93470 h 131009"/>
                  <a:gd name="connsiteX5" fmla="*/ 1864 w 337933"/>
                  <a:gd name="connsiteY5" fmla="*/ 0 h 131009"/>
                  <a:gd name="connsiteX6" fmla="*/ 57283 w 337933"/>
                  <a:gd name="connsiteY6" fmla="*/ 21552 h 131009"/>
                  <a:gd name="connsiteX0" fmla="*/ 57283 w 402227"/>
                  <a:gd name="connsiteY0" fmla="*/ 21552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57283 w 402227"/>
                  <a:gd name="connsiteY6" fmla="*/ 21552 h 126828"/>
                  <a:gd name="connsiteX0" fmla="*/ 107289 w 402227"/>
                  <a:gd name="connsiteY0" fmla="*/ 33458 h 126828"/>
                  <a:gd name="connsiteX1" fmla="*/ 115780 w 402227"/>
                  <a:gd name="connsiteY1" fmla="*/ 80049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26828"/>
                  <a:gd name="connsiteX1" fmla="*/ 139593 w 402227"/>
                  <a:gd name="connsiteY1" fmla="*/ 94336 h 126828"/>
                  <a:gd name="connsiteX2" fmla="*/ 402227 w 402227"/>
                  <a:gd name="connsiteY2" fmla="*/ 119952 h 126828"/>
                  <a:gd name="connsiteX3" fmla="*/ 109622 w 402227"/>
                  <a:gd name="connsiteY3" fmla="*/ 124547 h 126828"/>
                  <a:gd name="connsiteX4" fmla="*/ 180 w 402227"/>
                  <a:gd name="connsiteY4" fmla="*/ 93470 h 126828"/>
                  <a:gd name="connsiteX5" fmla="*/ 1864 w 402227"/>
                  <a:gd name="connsiteY5" fmla="*/ 0 h 126828"/>
                  <a:gd name="connsiteX6" fmla="*/ 107289 w 402227"/>
                  <a:gd name="connsiteY6" fmla="*/ 33458 h 126828"/>
                  <a:gd name="connsiteX0" fmla="*/ 107289 w 402227"/>
                  <a:gd name="connsiteY0" fmla="*/ 33458 h 132551"/>
                  <a:gd name="connsiteX1" fmla="*/ 139593 w 402227"/>
                  <a:gd name="connsiteY1" fmla="*/ 94336 h 132551"/>
                  <a:gd name="connsiteX2" fmla="*/ 402227 w 402227"/>
                  <a:gd name="connsiteY2" fmla="*/ 119952 h 132551"/>
                  <a:gd name="connsiteX3" fmla="*/ 102478 w 402227"/>
                  <a:gd name="connsiteY3" fmla="*/ 131691 h 132551"/>
                  <a:gd name="connsiteX4" fmla="*/ 180 w 402227"/>
                  <a:gd name="connsiteY4" fmla="*/ 93470 h 132551"/>
                  <a:gd name="connsiteX5" fmla="*/ 1864 w 402227"/>
                  <a:gd name="connsiteY5" fmla="*/ 0 h 132551"/>
                  <a:gd name="connsiteX6" fmla="*/ 107289 w 402227"/>
                  <a:gd name="connsiteY6" fmla="*/ 33458 h 132551"/>
                  <a:gd name="connsiteX0" fmla="*/ 105425 w 400363"/>
                  <a:gd name="connsiteY0" fmla="*/ 33458 h 132551"/>
                  <a:gd name="connsiteX1" fmla="*/ 137729 w 400363"/>
                  <a:gd name="connsiteY1" fmla="*/ 94336 h 132551"/>
                  <a:gd name="connsiteX2" fmla="*/ 400363 w 400363"/>
                  <a:gd name="connsiteY2" fmla="*/ 119952 h 132551"/>
                  <a:gd name="connsiteX3" fmla="*/ 100614 w 400363"/>
                  <a:gd name="connsiteY3" fmla="*/ 131691 h 132551"/>
                  <a:gd name="connsiteX4" fmla="*/ 698 w 400363"/>
                  <a:gd name="connsiteY4" fmla="*/ 102995 h 132551"/>
                  <a:gd name="connsiteX5" fmla="*/ 0 w 400363"/>
                  <a:gd name="connsiteY5" fmla="*/ 0 h 132551"/>
                  <a:gd name="connsiteX6" fmla="*/ 105425 w 400363"/>
                  <a:gd name="connsiteY6" fmla="*/ 33458 h 132551"/>
                  <a:gd name="connsiteX0" fmla="*/ 105425 w 400363"/>
                  <a:gd name="connsiteY0" fmla="*/ 33458 h 137507"/>
                  <a:gd name="connsiteX1" fmla="*/ 137729 w 400363"/>
                  <a:gd name="connsiteY1" fmla="*/ 94336 h 137507"/>
                  <a:gd name="connsiteX2" fmla="*/ 400363 w 400363"/>
                  <a:gd name="connsiteY2" fmla="*/ 119952 h 137507"/>
                  <a:gd name="connsiteX3" fmla="*/ 100614 w 400363"/>
                  <a:gd name="connsiteY3" fmla="*/ 131691 h 137507"/>
                  <a:gd name="connsiteX4" fmla="*/ 698 w 400363"/>
                  <a:gd name="connsiteY4" fmla="*/ 102995 h 137507"/>
                  <a:gd name="connsiteX5" fmla="*/ 0 w 400363"/>
                  <a:gd name="connsiteY5" fmla="*/ 0 h 137507"/>
                  <a:gd name="connsiteX6" fmla="*/ 105425 w 400363"/>
                  <a:gd name="connsiteY6" fmla="*/ 33458 h 137507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5425 w 400363"/>
                  <a:gd name="connsiteY0" fmla="*/ 33458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5425 w 400363"/>
                  <a:gd name="connsiteY6" fmla="*/ 33458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37729 w 400363"/>
                  <a:gd name="connsiteY1" fmla="*/ 94336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00363"/>
                  <a:gd name="connsiteY0" fmla="*/ 21552 h 141413"/>
                  <a:gd name="connsiteX1" fmla="*/ 156779 w 400363"/>
                  <a:gd name="connsiteY1" fmla="*/ 99099 h 141413"/>
                  <a:gd name="connsiteX2" fmla="*/ 400363 w 400363"/>
                  <a:gd name="connsiteY2" fmla="*/ 119952 h 141413"/>
                  <a:gd name="connsiteX3" fmla="*/ 100614 w 400363"/>
                  <a:gd name="connsiteY3" fmla="*/ 131691 h 141413"/>
                  <a:gd name="connsiteX4" fmla="*/ 698 w 400363"/>
                  <a:gd name="connsiteY4" fmla="*/ 102995 h 141413"/>
                  <a:gd name="connsiteX5" fmla="*/ 0 w 400363"/>
                  <a:gd name="connsiteY5" fmla="*/ 0 h 141413"/>
                  <a:gd name="connsiteX6" fmla="*/ 103044 w 400363"/>
                  <a:gd name="connsiteY6" fmla="*/ 21552 h 141413"/>
                  <a:gd name="connsiteX0" fmla="*/ 103044 w 434073"/>
                  <a:gd name="connsiteY0" fmla="*/ 21552 h 153251"/>
                  <a:gd name="connsiteX1" fmla="*/ 156779 w 434073"/>
                  <a:gd name="connsiteY1" fmla="*/ 99099 h 153251"/>
                  <a:gd name="connsiteX2" fmla="*/ 434073 w 434073"/>
                  <a:gd name="connsiteY2" fmla="*/ 141021 h 153251"/>
                  <a:gd name="connsiteX3" fmla="*/ 100614 w 434073"/>
                  <a:gd name="connsiteY3" fmla="*/ 131691 h 153251"/>
                  <a:gd name="connsiteX4" fmla="*/ 698 w 434073"/>
                  <a:gd name="connsiteY4" fmla="*/ 102995 h 153251"/>
                  <a:gd name="connsiteX5" fmla="*/ 0 w 434073"/>
                  <a:gd name="connsiteY5" fmla="*/ 0 h 153251"/>
                  <a:gd name="connsiteX6" fmla="*/ 103044 w 434073"/>
                  <a:gd name="connsiteY6" fmla="*/ 21552 h 153251"/>
                  <a:gd name="connsiteX0" fmla="*/ 103044 w 434073"/>
                  <a:gd name="connsiteY0" fmla="*/ 21552 h 148605"/>
                  <a:gd name="connsiteX1" fmla="*/ 156779 w 434073"/>
                  <a:gd name="connsiteY1" fmla="*/ 9909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  <a:gd name="connsiteX0" fmla="*/ 103044 w 434073"/>
                  <a:gd name="connsiteY0" fmla="*/ 21552 h 148605"/>
                  <a:gd name="connsiteX1" fmla="*/ 177740 w 434073"/>
                  <a:gd name="connsiteY1" fmla="*/ 93859 h 148605"/>
                  <a:gd name="connsiteX2" fmla="*/ 434073 w 434073"/>
                  <a:gd name="connsiteY2" fmla="*/ 141021 h 148605"/>
                  <a:gd name="connsiteX3" fmla="*/ 100614 w 434073"/>
                  <a:gd name="connsiteY3" fmla="*/ 131691 h 148605"/>
                  <a:gd name="connsiteX4" fmla="*/ 698 w 434073"/>
                  <a:gd name="connsiteY4" fmla="*/ 102995 h 148605"/>
                  <a:gd name="connsiteX5" fmla="*/ 0 w 434073"/>
                  <a:gd name="connsiteY5" fmla="*/ 0 h 148605"/>
                  <a:gd name="connsiteX6" fmla="*/ 103044 w 434073"/>
                  <a:gd name="connsiteY6" fmla="*/ 21552 h 14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4073" h="148605">
                    <a:moveTo>
                      <a:pt x="103044" y="21552"/>
                    </a:moveTo>
                    <a:cubicBezTo>
                      <a:pt x="96999" y="46767"/>
                      <a:pt x="122569" y="73948"/>
                      <a:pt x="177740" y="93859"/>
                    </a:cubicBezTo>
                    <a:cubicBezTo>
                      <a:pt x="232912" y="113771"/>
                      <a:pt x="310665" y="138199"/>
                      <a:pt x="434073" y="141021"/>
                    </a:cubicBezTo>
                    <a:cubicBezTo>
                      <a:pt x="303909" y="155884"/>
                      <a:pt x="219580" y="146829"/>
                      <a:pt x="100614" y="131691"/>
                    </a:cubicBezTo>
                    <a:cubicBezTo>
                      <a:pt x="65721" y="124507"/>
                      <a:pt x="18658" y="124546"/>
                      <a:pt x="698" y="102995"/>
                    </a:cubicBezTo>
                    <a:cubicBezTo>
                      <a:pt x="-328" y="67076"/>
                      <a:pt x="1026" y="35919"/>
                      <a:pt x="0" y="0"/>
                    </a:cubicBezTo>
                    <a:cubicBezTo>
                      <a:pt x="35142" y="11153"/>
                      <a:pt x="53614" y="24686"/>
                      <a:pt x="103044" y="215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>
              <a:xfrm rot="21323529">
                <a:off x="3940922" y="1317310"/>
                <a:ext cx="78880" cy="18907"/>
              </a:xfrm>
              <a:prstGeom prst="ellipse">
                <a:avLst/>
              </a:prstGeom>
              <a:solidFill>
                <a:schemeClr val="bg1">
                  <a:lumMod val="95000"/>
                  <a:alpha val="39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Rounded Rectangle 8"/>
              <p:cNvSpPr/>
              <p:nvPr/>
            </p:nvSpPr>
            <p:spPr>
              <a:xfrm>
                <a:off x="3733866" y="1290529"/>
                <a:ext cx="303194" cy="62317"/>
              </a:xfrm>
              <a:custGeom>
                <a:avLst/>
                <a:gdLst>
                  <a:gd name="connsiteX0" fmla="*/ 0 w 533400"/>
                  <a:gd name="connsiteY0" fmla="*/ 25401 h 152400"/>
                  <a:gd name="connsiteX1" fmla="*/ 25401 w 533400"/>
                  <a:gd name="connsiteY1" fmla="*/ 0 h 152400"/>
                  <a:gd name="connsiteX2" fmla="*/ 507999 w 533400"/>
                  <a:gd name="connsiteY2" fmla="*/ 0 h 152400"/>
                  <a:gd name="connsiteX3" fmla="*/ 533400 w 533400"/>
                  <a:gd name="connsiteY3" fmla="*/ 25401 h 152400"/>
                  <a:gd name="connsiteX4" fmla="*/ 533400 w 533400"/>
                  <a:gd name="connsiteY4" fmla="*/ 126999 h 152400"/>
                  <a:gd name="connsiteX5" fmla="*/ 507999 w 533400"/>
                  <a:gd name="connsiteY5" fmla="*/ 152400 h 152400"/>
                  <a:gd name="connsiteX6" fmla="*/ 25401 w 533400"/>
                  <a:gd name="connsiteY6" fmla="*/ 152400 h 152400"/>
                  <a:gd name="connsiteX7" fmla="*/ 0 w 533400"/>
                  <a:gd name="connsiteY7" fmla="*/ 126999 h 152400"/>
                  <a:gd name="connsiteX8" fmla="*/ 0 w 533400"/>
                  <a:gd name="connsiteY8" fmla="*/ 25401 h 152400"/>
                  <a:gd name="connsiteX0" fmla="*/ 0 w 533400"/>
                  <a:gd name="connsiteY0" fmla="*/ 25401 h 169333"/>
                  <a:gd name="connsiteX1" fmla="*/ 25401 w 533400"/>
                  <a:gd name="connsiteY1" fmla="*/ 0 h 169333"/>
                  <a:gd name="connsiteX2" fmla="*/ 507999 w 533400"/>
                  <a:gd name="connsiteY2" fmla="*/ 0 h 169333"/>
                  <a:gd name="connsiteX3" fmla="*/ 533400 w 533400"/>
                  <a:gd name="connsiteY3" fmla="*/ 25401 h 169333"/>
                  <a:gd name="connsiteX4" fmla="*/ 533400 w 533400"/>
                  <a:gd name="connsiteY4" fmla="*/ 126999 h 169333"/>
                  <a:gd name="connsiteX5" fmla="*/ 507999 w 533400"/>
                  <a:gd name="connsiteY5" fmla="*/ 152400 h 169333"/>
                  <a:gd name="connsiteX6" fmla="*/ 25401 w 533400"/>
                  <a:gd name="connsiteY6" fmla="*/ 152400 h 169333"/>
                  <a:gd name="connsiteX7" fmla="*/ 0 w 533400"/>
                  <a:gd name="connsiteY7" fmla="*/ 126999 h 169333"/>
                  <a:gd name="connsiteX8" fmla="*/ 0 w 533400"/>
                  <a:gd name="connsiteY8" fmla="*/ 25401 h 169333"/>
                  <a:gd name="connsiteX0" fmla="*/ 0 w 533400"/>
                  <a:gd name="connsiteY0" fmla="*/ 25401 h 176713"/>
                  <a:gd name="connsiteX1" fmla="*/ 25401 w 533400"/>
                  <a:gd name="connsiteY1" fmla="*/ 0 h 176713"/>
                  <a:gd name="connsiteX2" fmla="*/ 507999 w 533400"/>
                  <a:gd name="connsiteY2" fmla="*/ 0 h 176713"/>
                  <a:gd name="connsiteX3" fmla="*/ 533400 w 533400"/>
                  <a:gd name="connsiteY3" fmla="*/ 25401 h 176713"/>
                  <a:gd name="connsiteX4" fmla="*/ 533400 w 533400"/>
                  <a:gd name="connsiteY4" fmla="*/ 126999 h 176713"/>
                  <a:gd name="connsiteX5" fmla="*/ 507999 w 533400"/>
                  <a:gd name="connsiteY5" fmla="*/ 152400 h 176713"/>
                  <a:gd name="connsiteX6" fmla="*/ 25401 w 533400"/>
                  <a:gd name="connsiteY6" fmla="*/ 152400 h 176713"/>
                  <a:gd name="connsiteX7" fmla="*/ 0 w 533400"/>
                  <a:gd name="connsiteY7" fmla="*/ 126999 h 176713"/>
                  <a:gd name="connsiteX8" fmla="*/ 0 w 533400"/>
                  <a:gd name="connsiteY8" fmla="*/ 25401 h 176713"/>
                  <a:gd name="connsiteX0" fmla="*/ 0 w 533400"/>
                  <a:gd name="connsiteY0" fmla="*/ 25401 h 181347"/>
                  <a:gd name="connsiteX1" fmla="*/ 25401 w 533400"/>
                  <a:gd name="connsiteY1" fmla="*/ 0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5401 h 181347"/>
                  <a:gd name="connsiteX1" fmla="*/ 51421 w 533400"/>
                  <a:gd name="connsiteY1" fmla="*/ 52388 h 181347"/>
                  <a:gd name="connsiteX2" fmla="*/ 507999 w 533400"/>
                  <a:gd name="connsiteY2" fmla="*/ 0 h 181347"/>
                  <a:gd name="connsiteX3" fmla="*/ 533400 w 533400"/>
                  <a:gd name="connsiteY3" fmla="*/ 25401 h 181347"/>
                  <a:gd name="connsiteX4" fmla="*/ 533400 w 533400"/>
                  <a:gd name="connsiteY4" fmla="*/ 126999 h 181347"/>
                  <a:gd name="connsiteX5" fmla="*/ 512405 w 533400"/>
                  <a:gd name="connsiteY5" fmla="*/ 161925 h 181347"/>
                  <a:gd name="connsiteX6" fmla="*/ 25401 w 533400"/>
                  <a:gd name="connsiteY6" fmla="*/ 152400 h 181347"/>
                  <a:gd name="connsiteX7" fmla="*/ 0 w 533400"/>
                  <a:gd name="connsiteY7" fmla="*/ 126999 h 181347"/>
                  <a:gd name="connsiteX8" fmla="*/ 0 w 533400"/>
                  <a:gd name="connsiteY8" fmla="*/ 25401 h 181347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490652 w 533400"/>
                  <a:gd name="connsiteY2" fmla="*/ 41817 h 158870"/>
                  <a:gd name="connsiteX3" fmla="*/ 533400 w 533400"/>
                  <a:gd name="connsiteY3" fmla="*/ 2924 h 158870"/>
                  <a:gd name="connsiteX4" fmla="*/ 533400 w 533400"/>
                  <a:gd name="connsiteY4" fmla="*/ 104522 h 158870"/>
                  <a:gd name="connsiteX5" fmla="*/ 512405 w 533400"/>
                  <a:gd name="connsiteY5" fmla="*/ 139448 h 158870"/>
                  <a:gd name="connsiteX6" fmla="*/ 25401 w 533400"/>
                  <a:gd name="connsiteY6" fmla="*/ 129923 h 158870"/>
                  <a:gd name="connsiteX7" fmla="*/ 0 w 533400"/>
                  <a:gd name="connsiteY7" fmla="*/ 104522 h 158870"/>
                  <a:gd name="connsiteX8" fmla="*/ 0 w 533400"/>
                  <a:gd name="connsiteY8" fmla="*/ 2924 h 158870"/>
                  <a:gd name="connsiteX0" fmla="*/ 0 w 533400"/>
                  <a:gd name="connsiteY0" fmla="*/ 2924 h 158870"/>
                  <a:gd name="connsiteX1" fmla="*/ 51421 w 533400"/>
                  <a:gd name="connsiteY1" fmla="*/ 29911 h 158870"/>
                  <a:gd name="connsiteX2" fmla="*/ 533400 w 533400"/>
                  <a:gd name="connsiteY2" fmla="*/ 2924 h 158870"/>
                  <a:gd name="connsiteX3" fmla="*/ 533400 w 533400"/>
                  <a:gd name="connsiteY3" fmla="*/ 104522 h 158870"/>
                  <a:gd name="connsiteX4" fmla="*/ 512405 w 533400"/>
                  <a:gd name="connsiteY4" fmla="*/ 139448 h 158870"/>
                  <a:gd name="connsiteX5" fmla="*/ 25401 w 533400"/>
                  <a:gd name="connsiteY5" fmla="*/ 129923 h 158870"/>
                  <a:gd name="connsiteX6" fmla="*/ 0 w 533400"/>
                  <a:gd name="connsiteY6" fmla="*/ 104522 h 158870"/>
                  <a:gd name="connsiteX7" fmla="*/ 0 w 533400"/>
                  <a:gd name="connsiteY7" fmla="*/ 2924 h 158870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2665 h 158611"/>
                  <a:gd name="connsiteX1" fmla="*/ 533400 w 533400"/>
                  <a:gd name="connsiteY1" fmla="*/ 2665 h 158611"/>
                  <a:gd name="connsiteX2" fmla="*/ 533400 w 533400"/>
                  <a:gd name="connsiteY2" fmla="*/ 104263 h 158611"/>
                  <a:gd name="connsiteX3" fmla="*/ 512405 w 533400"/>
                  <a:gd name="connsiteY3" fmla="*/ 139189 h 158611"/>
                  <a:gd name="connsiteX4" fmla="*/ 25401 w 533400"/>
                  <a:gd name="connsiteY4" fmla="*/ 129664 h 158611"/>
                  <a:gd name="connsiteX5" fmla="*/ 0 w 533400"/>
                  <a:gd name="connsiteY5" fmla="*/ 104263 h 158611"/>
                  <a:gd name="connsiteX6" fmla="*/ 0 w 533400"/>
                  <a:gd name="connsiteY6" fmla="*/ 2665 h 158611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3400 w 533400"/>
                  <a:gd name="connsiteY1" fmla="*/ 0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  <a:gd name="connsiteX0" fmla="*/ 0 w 533400"/>
                  <a:gd name="connsiteY0" fmla="*/ 0 h 155946"/>
                  <a:gd name="connsiteX1" fmla="*/ 531231 w 533400"/>
                  <a:gd name="connsiteY1" fmla="*/ 4763 h 155946"/>
                  <a:gd name="connsiteX2" fmla="*/ 533400 w 533400"/>
                  <a:gd name="connsiteY2" fmla="*/ 101598 h 155946"/>
                  <a:gd name="connsiteX3" fmla="*/ 512405 w 533400"/>
                  <a:gd name="connsiteY3" fmla="*/ 136524 h 155946"/>
                  <a:gd name="connsiteX4" fmla="*/ 25401 w 533400"/>
                  <a:gd name="connsiteY4" fmla="*/ 126999 h 155946"/>
                  <a:gd name="connsiteX5" fmla="*/ 0 w 533400"/>
                  <a:gd name="connsiteY5" fmla="*/ 101598 h 155946"/>
                  <a:gd name="connsiteX6" fmla="*/ 0 w 533400"/>
                  <a:gd name="connsiteY6" fmla="*/ 0 h 15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3400" h="155946">
                    <a:moveTo>
                      <a:pt x="0" y="0"/>
                    </a:moveTo>
                    <a:cubicBezTo>
                      <a:pt x="36861" y="54505"/>
                      <a:pt x="509548" y="61649"/>
                      <a:pt x="531231" y="4763"/>
                    </a:cubicBezTo>
                    <a:lnTo>
                      <a:pt x="533400" y="101598"/>
                    </a:lnTo>
                    <a:cubicBezTo>
                      <a:pt x="533400" y="115627"/>
                      <a:pt x="526434" y="136524"/>
                      <a:pt x="512405" y="136524"/>
                    </a:cubicBezTo>
                    <a:cubicBezTo>
                      <a:pt x="432501" y="162717"/>
                      <a:pt x="198174" y="165099"/>
                      <a:pt x="25401" y="126999"/>
                    </a:cubicBezTo>
                    <a:cubicBezTo>
                      <a:pt x="11372" y="126999"/>
                      <a:pt x="0" y="115627"/>
                      <a:pt x="0" y="101598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7000"/>
                    </a:schemeClr>
                  </a:gs>
                </a:gsLst>
                <a:lin ang="0" scaled="1"/>
              </a:gradFill>
              <a:ln w="63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 flipH="1">
            <a:off x="3240692" y="1971413"/>
            <a:ext cx="407100" cy="1536441"/>
            <a:chOff x="1799981" y="1971413"/>
            <a:chExt cx="407100" cy="1536441"/>
          </a:xfrm>
        </p:grpSpPr>
        <p:pic>
          <p:nvPicPr>
            <p:cNvPr id="165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8966" y="2560559"/>
              <a:ext cx="338115" cy="947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7" name="Freeform 166"/>
            <p:cNvSpPr/>
            <p:nvPr/>
          </p:nvSpPr>
          <p:spPr>
            <a:xfrm>
              <a:off x="1799981" y="1971413"/>
              <a:ext cx="264971" cy="756928"/>
            </a:xfrm>
            <a:custGeom>
              <a:avLst/>
              <a:gdLst>
                <a:gd name="connsiteX0" fmla="*/ 0 w 334024"/>
                <a:gd name="connsiteY0" fmla="*/ 121444 h 1082918"/>
                <a:gd name="connsiteX1" fmla="*/ 0 w 334024"/>
                <a:gd name="connsiteY1" fmla="*/ 121444 h 1082918"/>
                <a:gd name="connsiteX2" fmla="*/ 23812 w 334024"/>
                <a:gd name="connsiteY2" fmla="*/ 97632 h 1082918"/>
                <a:gd name="connsiteX3" fmla="*/ 30956 w 334024"/>
                <a:gd name="connsiteY3" fmla="*/ 90488 h 1082918"/>
                <a:gd name="connsiteX4" fmla="*/ 47625 w 334024"/>
                <a:gd name="connsiteY4" fmla="*/ 71438 h 1082918"/>
                <a:gd name="connsiteX5" fmla="*/ 61912 w 334024"/>
                <a:gd name="connsiteY5" fmla="*/ 52388 h 1082918"/>
                <a:gd name="connsiteX6" fmla="*/ 66675 w 334024"/>
                <a:gd name="connsiteY6" fmla="*/ 45244 h 1082918"/>
                <a:gd name="connsiteX7" fmla="*/ 80962 w 334024"/>
                <a:gd name="connsiteY7" fmla="*/ 30957 h 1082918"/>
                <a:gd name="connsiteX8" fmla="*/ 85725 w 334024"/>
                <a:gd name="connsiteY8" fmla="*/ 23813 h 1082918"/>
                <a:gd name="connsiteX9" fmla="*/ 95250 w 334024"/>
                <a:gd name="connsiteY9" fmla="*/ 21432 h 1082918"/>
                <a:gd name="connsiteX10" fmla="*/ 142875 w 334024"/>
                <a:gd name="connsiteY10" fmla="*/ 4763 h 1082918"/>
                <a:gd name="connsiteX11" fmla="*/ 157162 w 334024"/>
                <a:gd name="connsiteY11" fmla="*/ 2382 h 1082918"/>
                <a:gd name="connsiteX12" fmla="*/ 164306 w 334024"/>
                <a:gd name="connsiteY12" fmla="*/ 0 h 1082918"/>
                <a:gd name="connsiteX13" fmla="*/ 171450 w 334024"/>
                <a:gd name="connsiteY13" fmla="*/ 2382 h 1082918"/>
                <a:gd name="connsiteX14" fmla="*/ 176212 w 334024"/>
                <a:gd name="connsiteY14" fmla="*/ 14288 h 1082918"/>
                <a:gd name="connsiteX15" fmla="*/ 183356 w 334024"/>
                <a:gd name="connsiteY15" fmla="*/ 21432 h 1082918"/>
                <a:gd name="connsiteX16" fmla="*/ 185737 w 334024"/>
                <a:gd name="connsiteY16" fmla="*/ 30957 h 1082918"/>
                <a:gd name="connsiteX17" fmla="*/ 190500 w 334024"/>
                <a:gd name="connsiteY17" fmla="*/ 64294 h 1082918"/>
                <a:gd name="connsiteX18" fmla="*/ 197643 w 334024"/>
                <a:gd name="connsiteY18" fmla="*/ 73819 h 1082918"/>
                <a:gd name="connsiteX19" fmla="*/ 200025 w 334024"/>
                <a:gd name="connsiteY19" fmla="*/ 80963 h 1082918"/>
                <a:gd name="connsiteX20" fmla="*/ 214312 w 334024"/>
                <a:gd name="connsiteY20" fmla="*/ 97632 h 1082918"/>
                <a:gd name="connsiteX21" fmla="*/ 223837 w 334024"/>
                <a:gd name="connsiteY21" fmla="*/ 119063 h 1082918"/>
                <a:gd name="connsiteX22" fmla="*/ 230981 w 334024"/>
                <a:gd name="connsiteY22" fmla="*/ 135732 h 1082918"/>
                <a:gd name="connsiteX23" fmla="*/ 235743 w 334024"/>
                <a:gd name="connsiteY23" fmla="*/ 145257 h 1082918"/>
                <a:gd name="connsiteX24" fmla="*/ 238125 w 334024"/>
                <a:gd name="connsiteY24" fmla="*/ 152400 h 1082918"/>
                <a:gd name="connsiteX25" fmla="*/ 250031 w 334024"/>
                <a:gd name="connsiteY25" fmla="*/ 169069 h 1082918"/>
                <a:gd name="connsiteX26" fmla="*/ 252412 w 334024"/>
                <a:gd name="connsiteY26" fmla="*/ 176213 h 1082918"/>
                <a:gd name="connsiteX27" fmla="*/ 257175 w 334024"/>
                <a:gd name="connsiteY27" fmla="*/ 188119 h 1082918"/>
                <a:gd name="connsiteX28" fmla="*/ 264318 w 334024"/>
                <a:gd name="connsiteY28" fmla="*/ 209550 h 1082918"/>
                <a:gd name="connsiteX29" fmla="*/ 266700 w 334024"/>
                <a:gd name="connsiteY29" fmla="*/ 245269 h 1082918"/>
                <a:gd name="connsiteX30" fmla="*/ 269081 w 334024"/>
                <a:gd name="connsiteY30" fmla="*/ 252413 h 1082918"/>
                <a:gd name="connsiteX31" fmla="*/ 273843 w 334024"/>
                <a:gd name="connsiteY31" fmla="*/ 271463 h 1082918"/>
                <a:gd name="connsiteX32" fmla="*/ 278606 w 334024"/>
                <a:gd name="connsiteY32" fmla="*/ 295275 h 1082918"/>
                <a:gd name="connsiteX33" fmla="*/ 285750 w 334024"/>
                <a:gd name="connsiteY33" fmla="*/ 311944 h 1082918"/>
                <a:gd name="connsiteX34" fmla="*/ 288131 w 334024"/>
                <a:gd name="connsiteY34" fmla="*/ 340519 h 1082918"/>
                <a:gd name="connsiteX35" fmla="*/ 292893 w 334024"/>
                <a:gd name="connsiteY35" fmla="*/ 357188 h 1082918"/>
                <a:gd name="connsiteX36" fmla="*/ 295275 w 334024"/>
                <a:gd name="connsiteY36" fmla="*/ 369094 h 1082918"/>
                <a:gd name="connsiteX37" fmla="*/ 307181 w 334024"/>
                <a:gd name="connsiteY37" fmla="*/ 433388 h 1082918"/>
                <a:gd name="connsiteX38" fmla="*/ 309562 w 334024"/>
                <a:gd name="connsiteY38" fmla="*/ 445294 h 1082918"/>
                <a:gd name="connsiteX39" fmla="*/ 314325 w 334024"/>
                <a:gd name="connsiteY39" fmla="*/ 452438 h 1082918"/>
                <a:gd name="connsiteX40" fmla="*/ 321468 w 334024"/>
                <a:gd name="connsiteY40" fmla="*/ 659607 h 1082918"/>
                <a:gd name="connsiteX41" fmla="*/ 326231 w 334024"/>
                <a:gd name="connsiteY41" fmla="*/ 702469 h 1082918"/>
                <a:gd name="connsiteX42" fmla="*/ 330993 w 334024"/>
                <a:gd name="connsiteY42" fmla="*/ 721519 h 1082918"/>
                <a:gd name="connsiteX43" fmla="*/ 330993 w 334024"/>
                <a:gd name="connsiteY43" fmla="*/ 854869 h 1082918"/>
                <a:gd name="connsiteX44" fmla="*/ 326231 w 334024"/>
                <a:gd name="connsiteY44" fmla="*/ 923925 h 1082918"/>
                <a:gd name="connsiteX45" fmla="*/ 323850 w 334024"/>
                <a:gd name="connsiteY45" fmla="*/ 1026319 h 1082918"/>
                <a:gd name="connsiteX46" fmla="*/ 321468 w 334024"/>
                <a:gd name="connsiteY46" fmla="*/ 1033463 h 1082918"/>
                <a:gd name="connsiteX47" fmla="*/ 319087 w 334024"/>
                <a:gd name="connsiteY47" fmla="*/ 1069182 h 1082918"/>
                <a:gd name="connsiteX48" fmla="*/ 311943 w 334024"/>
                <a:gd name="connsiteY48" fmla="*/ 1076325 h 1082918"/>
                <a:gd name="connsiteX49" fmla="*/ 311943 w 334024"/>
                <a:gd name="connsiteY49" fmla="*/ 1076325 h 1082918"/>
                <a:gd name="connsiteX0" fmla="*/ 0 w 334024"/>
                <a:gd name="connsiteY0" fmla="*/ 121444 h 1082918"/>
                <a:gd name="connsiteX1" fmla="*/ 0 w 334024"/>
                <a:gd name="connsiteY1" fmla="*/ 121444 h 1082918"/>
                <a:gd name="connsiteX2" fmla="*/ 23812 w 334024"/>
                <a:gd name="connsiteY2" fmla="*/ 97632 h 1082918"/>
                <a:gd name="connsiteX3" fmla="*/ 30956 w 334024"/>
                <a:gd name="connsiteY3" fmla="*/ 90488 h 1082918"/>
                <a:gd name="connsiteX4" fmla="*/ 47625 w 334024"/>
                <a:gd name="connsiteY4" fmla="*/ 71438 h 1082918"/>
                <a:gd name="connsiteX5" fmla="*/ 61912 w 334024"/>
                <a:gd name="connsiteY5" fmla="*/ 52388 h 1082918"/>
                <a:gd name="connsiteX6" fmla="*/ 66675 w 334024"/>
                <a:gd name="connsiteY6" fmla="*/ 45244 h 1082918"/>
                <a:gd name="connsiteX7" fmla="*/ 80962 w 334024"/>
                <a:gd name="connsiteY7" fmla="*/ 30957 h 1082918"/>
                <a:gd name="connsiteX8" fmla="*/ 85725 w 334024"/>
                <a:gd name="connsiteY8" fmla="*/ 23813 h 1082918"/>
                <a:gd name="connsiteX9" fmla="*/ 95250 w 334024"/>
                <a:gd name="connsiteY9" fmla="*/ 21432 h 1082918"/>
                <a:gd name="connsiteX10" fmla="*/ 142875 w 334024"/>
                <a:gd name="connsiteY10" fmla="*/ 4763 h 1082918"/>
                <a:gd name="connsiteX11" fmla="*/ 157162 w 334024"/>
                <a:gd name="connsiteY11" fmla="*/ 2382 h 1082918"/>
                <a:gd name="connsiteX12" fmla="*/ 164306 w 334024"/>
                <a:gd name="connsiteY12" fmla="*/ 0 h 1082918"/>
                <a:gd name="connsiteX13" fmla="*/ 171450 w 334024"/>
                <a:gd name="connsiteY13" fmla="*/ 2382 h 1082918"/>
                <a:gd name="connsiteX14" fmla="*/ 176212 w 334024"/>
                <a:gd name="connsiteY14" fmla="*/ 14288 h 1082918"/>
                <a:gd name="connsiteX15" fmla="*/ 183356 w 334024"/>
                <a:gd name="connsiteY15" fmla="*/ 21432 h 1082918"/>
                <a:gd name="connsiteX16" fmla="*/ 185737 w 334024"/>
                <a:gd name="connsiteY16" fmla="*/ 30957 h 1082918"/>
                <a:gd name="connsiteX17" fmla="*/ 190500 w 334024"/>
                <a:gd name="connsiteY17" fmla="*/ 64294 h 1082918"/>
                <a:gd name="connsiteX18" fmla="*/ 197643 w 334024"/>
                <a:gd name="connsiteY18" fmla="*/ 73819 h 1082918"/>
                <a:gd name="connsiteX19" fmla="*/ 200025 w 334024"/>
                <a:gd name="connsiteY19" fmla="*/ 80963 h 1082918"/>
                <a:gd name="connsiteX20" fmla="*/ 214312 w 334024"/>
                <a:gd name="connsiteY20" fmla="*/ 97632 h 1082918"/>
                <a:gd name="connsiteX21" fmla="*/ 223837 w 334024"/>
                <a:gd name="connsiteY21" fmla="*/ 119063 h 1082918"/>
                <a:gd name="connsiteX22" fmla="*/ 230981 w 334024"/>
                <a:gd name="connsiteY22" fmla="*/ 135732 h 1082918"/>
                <a:gd name="connsiteX23" fmla="*/ 235743 w 334024"/>
                <a:gd name="connsiteY23" fmla="*/ 145257 h 1082918"/>
                <a:gd name="connsiteX24" fmla="*/ 238125 w 334024"/>
                <a:gd name="connsiteY24" fmla="*/ 152400 h 1082918"/>
                <a:gd name="connsiteX25" fmla="*/ 250031 w 334024"/>
                <a:gd name="connsiteY25" fmla="*/ 169069 h 1082918"/>
                <a:gd name="connsiteX26" fmla="*/ 252412 w 334024"/>
                <a:gd name="connsiteY26" fmla="*/ 176213 h 1082918"/>
                <a:gd name="connsiteX27" fmla="*/ 257175 w 334024"/>
                <a:gd name="connsiteY27" fmla="*/ 188119 h 1082918"/>
                <a:gd name="connsiteX28" fmla="*/ 264318 w 334024"/>
                <a:gd name="connsiteY28" fmla="*/ 209550 h 1082918"/>
                <a:gd name="connsiteX29" fmla="*/ 266700 w 334024"/>
                <a:gd name="connsiteY29" fmla="*/ 245269 h 1082918"/>
                <a:gd name="connsiteX30" fmla="*/ 269081 w 334024"/>
                <a:gd name="connsiteY30" fmla="*/ 252413 h 1082918"/>
                <a:gd name="connsiteX31" fmla="*/ 273843 w 334024"/>
                <a:gd name="connsiteY31" fmla="*/ 271463 h 1082918"/>
                <a:gd name="connsiteX32" fmla="*/ 278606 w 334024"/>
                <a:gd name="connsiteY32" fmla="*/ 295275 h 1082918"/>
                <a:gd name="connsiteX33" fmla="*/ 285750 w 334024"/>
                <a:gd name="connsiteY33" fmla="*/ 311944 h 1082918"/>
                <a:gd name="connsiteX34" fmla="*/ 288131 w 334024"/>
                <a:gd name="connsiteY34" fmla="*/ 340519 h 1082918"/>
                <a:gd name="connsiteX35" fmla="*/ 292893 w 334024"/>
                <a:gd name="connsiteY35" fmla="*/ 357188 h 1082918"/>
                <a:gd name="connsiteX36" fmla="*/ 295275 w 334024"/>
                <a:gd name="connsiteY36" fmla="*/ 369094 h 1082918"/>
                <a:gd name="connsiteX37" fmla="*/ 307181 w 334024"/>
                <a:gd name="connsiteY37" fmla="*/ 433388 h 1082918"/>
                <a:gd name="connsiteX38" fmla="*/ 309562 w 334024"/>
                <a:gd name="connsiteY38" fmla="*/ 445294 h 1082918"/>
                <a:gd name="connsiteX39" fmla="*/ 314325 w 334024"/>
                <a:gd name="connsiteY39" fmla="*/ 452438 h 1082918"/>
                <a:gd name="connsiteX40" fmla="*/ 321468 w 334024"/>
                <a:gd name="connsiteY40" fmla="*/ 659607 h 1082918"/>
                <a:gd name="connsiteX41" fmla="*/ 326231 w 334024"/>
                <a:gd name="connsiteY41" fmla="*/ 702469 h 1082918"/>
                <a:gd name="connsiteX42" fmla="*/ 330993 w 334024"/>
                <a:gd name="connsiteY42" fmla="*/ 721519 h 1082918"/>
                <a:gd name="connsiteX43" fmla="*/ 330993 w 334024"/>
                <a:gd name="connsiteY43" fmla="*/ 854869 h 1082918"/>
                <a:gd name="connsiteX44" fmla="*/ 326231 w 334024"/>
                <a:gd name="connsiteY44" fmla="*/ 923925 h 1082918"/>
                <a:gd name="connsiteX45" fmla="*/ 323850 w 334024"/>
                <a:gd name="connsiteY45" fmla="*/ 1026319 h 1082918"/>
                <a:gd name="connsiteX46" fmla="*/ 321468 w 334024"/>
                <a:gd name="connsiteY46" fmla="*/ 1033463 h 1082918"/>
                <a:gd name="connsiteX47" fmla="*/ 319087 w 334024"/>
                <a:gd name="connsiteY47" fmla="*/ 1069182 h 1082918"/>
                <a:gd name="connsiteX48" fmla="*/ 311943 w 334024"/>
                <a:gd name="connsiteY48" fmla="*/ 1076325 h 1082918"/>
                <a:gd name="connsiteX0" fmla="*/ 0 w 334024"/>
                <a:gd name="connsiteY0" fmla="*/ 121444 h 1069183"/>
                <a:gd name="connsiteX1" fmla="*/ 0 w 334024"/>
                <a:gd name="connsiteY1" fmla="*/ 121444 h 1069183"/>
                <a:gd name="connsiteX2" fmla="*/ 23812 w 334024"/>
                <a:gd name="connsiteY2" fmla="*/ 97632 h 1069183"/>
                <a:gd name="connsiteX3" fmla="*/ 30956 w 334024"/>
                <a:gd name="connsiteY3" fmla="*/ 90488 h 1069183"/>
                <a:gd name="connsiteX4" fmla="*/ 47625 w 334024"/>
                <a:gd name="connsiteY4" fmla="*/ 71438 h 1069183"/>
                <a:gd name="connsiteX5" fmla="*/ 61912 w 334024"/>
                <a:gd name="connsiteY5" fmla="*/ 52388 h 1069183"/>
                <a:gd name="connsiteX6" fmla="*/ 66675 w 334024"/>
                <a:gd name="connsiteY6" fmla="*/ 45244 h 1069183"/>
                <a:gd name="connsiteX7" fmla="*/ 80962 w 334024"/>
                <a:gd name="connsiteY7" fmla="*/ 30957 h 1069183"/>
                <a:gd name="connsiteX8" fmla="*/ 85725 w 334024"/>
                <a:gd name="connsiteY8" fmla="*/ 23813 h 1069183"/>
                <a:gd name="connsiteX9" fmla="*/ 95250 w 334024"/>
                <a:gd name="connsiteY9" fmla="*/ 21432 h 1069183"/>
                <a:gd name="connsiteX10" fmla="*/ 142875 w 334024"/>
                <a:gd name="connsiteY10" fmla="*/ 4763 h 1069183"/>
                <a:gd name="connsiteX11" fmla="*/ 157162 w 334024"/>
                <a:gd name="connsiteY11" fmla="*/ 2382 h 1069183"/>
                <a:gd name="connsiteX12" fmla="*/ 164306 w 334024"/>
                <a:gd name="connsiteY12" fmla="*/ 0 h 1069183"/>
                <a:gd name="connsiteX13" fmla="*/ 171450 w 334024"/>
                <a:gd name="connsiteY13" fmla="*/ 2382 h 1069183"/>
                <a:gd name="connsiteX14" fmla="*/ 176212 w 334024"/>
                <a:gd name="connsiteY14" fmla="*/ 14288 h 1069183"/>
                <a:gd name="connsiteX15" fmla="*/ 183356 w 334024"/>
                <a:gd name="connsiteY15" fmla="*/ 21432 h 1069183"/>
                <a:gd name="connsiteX16" fmla="*/ 185737 w 334024"/>
                <a:gd name="connsiteY16" fmla="*/ 30957 h 1069183"/>
                <a:gd name="connsiteX17" fmla="*/ 190500 w 334024"/>
                <a:gd name="connsiteY17" fmla="*/ 64294 h 1069183"/>
                <a:gd name="connsiteX18" fmla="*/ 197643 w 334024"/>
                <a:gd name="connsiteY18" fmla="*/ 73819 h 1069183"/>
                <a:gd name="connsiteX19" fmla="*/ 200025 w 334024"/>
                <a:gd name="connsiteY19" fmla="*/ 80963 h 1069183"/>
                <a:gd name="connsiteX20" fmla="*/ 214312 w 334024"/>
                <a:gd name="connsiteY20" fmla="*/ 97632 h 1069183"/>
                <a:gd name="connsiteX21" fmla="*/ 223837 w 334024"/>
                <a:gd name="connsiteY21" fmla="*/ 119063 h 1069183"/>
                <a:gd name="connsiteX22" fmla="*/ 230981 w 334024"/>
                <a:gd name="connsiteY22" fmla="*/ 135732 h 1069183"/>
                <a:gd name="connsiteX23" fmla="*/ 235743 w 334024"/>
                <a:gd name="connsiteY23" fmla="*/ 145257 h 1069183"/>
                <a:gd name="connsiteX24" fmla="*/ 238125 w 334024"/>
                <a:gd name="connsiteY24" fmla="*/ 152400 h 1069183"/>
                <a:gd name="connsiteX25" fmla="*/ 250031 w 334024"/>
                <a:gd name="connsiteY25" fmla="*/ 169069 h 1069183"/>
                <a:gd name="connsiteX26" fmla="*/ 252412 w 334024"/>
                <a:gd name="connsiteY26" fmla="*/ 176213 h 1069183"/>
                <a:gd name="connsiteX27" fmla="*/ 257175 w 334024"/>
                <a:gd name="connsiteY27" fmla="*/ 188119 h 1069183"/>
                <a:gd name="connsiteX28" fmla="*/ 264318 w 334024"/>
                <a:gd name="connsiteY28" fmla="*/ 209550 h 1069183"/>
                <a:gd name="connsiteX29" fmla="*/ 266700 w 334024"/>
                <a:gd name="connsiteY29" fmla="*/ 245269 h 1069183"/>
                <a:gd name="connsiteX30" fmla="*/ 269081 w 334024"/>
                <a:gd name="connsiteY30" fmla="*/ 252413 h 1069183"/>
                <a:gd name="connsiteX31" fmla="*/ 273843 w 334024"/>
                <a:gd name="connsiteY31" fmla="*/ 271463 h 1069183"/>
                <a:gd name="connsiteX32" fmla="*/ 278606 w 334024"/>
                <a:gd name="connsiteY32" fmla="*/ 295275 h 1069183"/>
                <a:gd name="connsiteX33" fmla="*/ 285750 w 334024"/>
                <a:gd name="connsiteY33" fmla="*/ 311944 h 1069183"/>
                <a:gd name="connsiteX34" fmla="*/ 288131 w 334024"/>
                <a:gd name="connsiteY34" fmla="*/ 340519 h 1069183"/>
                <a:gd name="connsiteX35" fmla="*/ 292893 w 334024"/>
                <a:gd name="connsiteY35" fmla="*/ 357188 h 1069183"/>
                <a:gd name="connsiteX36" fmla="*/ 295275 w 334024"/>
                <a:gd name="connsiteY36" fmla="*/ 369094 h 1069183"/>
                <a:gd name="connsiteX37" fmla="*/ 307181 w 334024"/>
                <a:gd name="connsiteY37" fmla="*/ 433388 h 1069183"/>
                <a:gd name="connsiteX38" fmla="*/ 309562 w 334024"/>
                <a:gd name="connsiteY38" fmla="*/ 445294 h 1069183"/>
                <a:gd name="connsiteX39" fmla="*/ 314325 w 334024"/>
                <a:gd name="connsiteY39" fmla="*/ 452438 h 1069183"/>
                <a:gd name="connsiteX40" fmla="*/ 321468 w 334024"/>
                <a:gd name="connsiteY40" fmla="*/ 659607 h 1069183"/>
                <a:gd name="connsiteX41" fmla="*/ 326231 w 334024"/>
                <a:gd name="connsiteY41" fmla="*/ 702469 h 1069183"/>
                <a:gd name="connsiteX42" fmla="*/ 330993 w 334024"/>
                <a:gd name="connsiteY42" fmla="*/ 721519 h 1069183"/>
                <a:gd name="connsiteX43" fmla="*/ 330993 w 334024"/>
                <a:gd name="connsiteY43" fmla="*/ 854869 h 1069183"/>
                <a:gd name="connsiteX44" fmla="*/ 326231 w 334024"/>
                <a:gd name="connsiteY44" fmla="*/ 923925 h 1069183"/>
                <a:gd name="connsiteX45" fmla="*/ 323850 w 334024"/>
                <a:gd name="connsiteY45" fmla="*/ 1026319 h 1069183"/>
                <a:gd name="connsiteX46" fmla="*/ 321468 w 334024"/>
                <a:gd name="connsiteY46" fmla="*/ 1033463 h 1069183"/>
                <a:gd name="connsiteX47" fmla="*/ 319087 w 334024"/>
                <a:gd name="connsiteY47" fmla="*/ 1069182 h 106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34024" h="1069183">
                  <a:moveTo>
                    <a:pt x="0" y="121444"/>
                  </a:moveTo>
                  <a:lnTo>
                    <a:pt x="0" y="121444"/>
                  </a:lnTo>
                  <a:lnTo>
                    <a:pt x="23812" y="97632"/>
                  </a:lnTo>
                  <a:cubicBezTo>
                    <a:pt x="26193" y="95251"/>
                    <a:pt x="29088" y="93290"/>
                    <a:pt x="30956" y="90488"/>
                  </a:cubicBezTo>
                  <a:cubicBezTo>
                    <a:pt x="42068" y="73819"/>
                    <a:pt x="35718" y="79375"/>
                    <a:pt x="47625" y="71438"/>
                  </a:cubicBezTo>
                  <a:lnTo>
                    <a:pt x="61912" y="52388"/>
                  </a:lnTo>
                  <a:cubicBezTo>
                    <a:pt x="63629" y="50098"/>
                    <a:pt x="64774" y="47383"/>
                    <a:pt x="66675" y="45244"/>
                  </a:cubicBezTo>
                  <a:cubicBezTo>
                    <a:pt x="71149" y="40210"/>
                    <a:pt x="76200" y="35719"/>
                    <a:pt x="80962" y="30957"/>
                  </a:cubicBezTo>
                  <a:cubicBezTo>
                    <a:pt x="82986" y="28933"/>
                    <a:pt x="83344" y="25401"/>
                    <a:pt x="85725" y="23813"/>
                  </a:cubicBezTo>
                  <a:cubicBezTo>
                    <a:pt x="88448" y="21998"/>
                    <a:pt x="92075" y="22226"/>
                    <a:pt x="95250" y="21432"/>
                  </a:cubicBezTo>
                  <a:cubicBezTo>
                    <a:pt x="121946" y="1409"/>
                    <a:pt x="106390" y="7803"/>
                    <a:pt x="142875" y="4763"/>
                  </a:cubicBezTo>
                  <a:cubicBezTo>
                    <a:pt x="147637" y="3969"/>
                    <a:pt x="152449" y="3429"/>
                    <a:pt x="157162" y="2382"/>
                  </a:cubicBezTo>
                  <a:cubicBezTo>
                    <a:pt x="159612" y="1837"/>
                    <a:pt x="161796" y="0"/>
                    <a:pt x="164306" y="0"/>
                  </a:cubicBezTo>
                  <a:cubicBezTo>
                    <a:pt x="166816" y="0"/>
                    <a:pt x="169069" y="1588"/>
                    <a:pt x="171450" y="2382"/>
                  </a:cubicBezTo>
                  <a:cubicBezTo>
                    <a:pt x="173037" y="6351"/>
                    <a:pt x="173947" y="10663"/>
                    <a:pt x="176212" y="14288"/>
                  </a:cubicBezTo>
                  <a:cubicBezTo>
                    <a:pt x="177997" y="17144"/>
                    <a:pt x="181685" y="18508"/>
                    <a:pt x="183356" y="21432"/>
                  </a:cubicBezTo>
                  <a:cubicBezTo>
                    <a:pt x="184980" y="24274"/>
                    <a:pt x="185199" y="27729"/>
                    <a:pt x="185737" y="30957"/>
                  </a:cubicBezTo>
                  <a:cubicBezTo>
                    <a:pt x="187582" y="42029"/>
                    <a:pt x="187496" y="53478"/>
                    <a:pt x="190500" y="64294"/>
                  </a:cubicBezTo>
                  <a:cubicBezTo>
                    <a:pt x="191562" y="68118"/>
                    <a:pt x="195262" y="70644"/>
                    <a:pt x="197643" y="73819"/>
                  </a:cubicBezTo>
                  <a:cubicBezTo>
                    <a:pt x="198437" y="76200"/>
                    <a:pt x="198780" y="78784"/>
                    <a:pt x="200025" y="80963"/>
                  </a:cubicBezTo>
                  <a:cubicBezTo>
                    <a:pt x="204099" y="88093"/>
                    <a:pt x="208680" y="92000"/>
                    <a:pt x="214312" y="97632"/>
                  </a:cubicBezTo>
                  <a:cubicBezTo>
                    <a:pt x="219980" y="114634"/>
                    <a:pt x="216291" y="107742"/>
                    <a:pt x="223837" y="119063"/>
                  </a:cubicBezTo>
                  <a:cubicBezTo>
                    <a:pt x="227748" y="134709"/>
                    <a:pt x="223671" y="122940"/>
                    <a:pt x="230981" y="135732"/>
                  </a:cubicBezTo>
                  <a:cubicBezTo>
                    <a:pt x="232742" y="138814"/>
                    <a:pt x="234345" y="141994"/>
                    <a:pt x="235743" y="145257"/>
                  </a:cubicBezTo>
                  <a:cubicBezTo>
                    <a:pt x="236732" y="147564"/>
                    <a:pt x="237002" y="150155"/>
                    <a:pt x="238125" y="152400"/>
                  </a:cubicBezTo>
                  <a:cubicBezTo>
                    <a:pt x="239869" y="155887"/>
                    <a:pt x="248408" y="166905"/>
                    <a:pt x="250031" y="169069"/>
                  </a:cubicBezTo>
                  <a:cubicBezTo>
                    <a:pt x="250825" y="171450"/>
                    <a:pt x="251531" y="173863"/>
                    <a:pt x="252412" y="176213"/>
                  </a:cubicBezTo>
                  <a:cubicBezTo>
                    <a:pt x="253913" y="180215"/>
                    <a:pt x="255947" y="184025"/>
                    <a:pt x="257175" y="188119"/>
                  </a:cubicBezTo>
                  <a:cubicBezTo>
                    <a:pt x="264101" y="211204"/>
                    <a:pt x="254370" y="189653"/>
                    <a:pt x="264318" y="209550"/>
                  </a:cubicBezTo>
                  <a:cubicBezTo>
                    <a:pt x="265112" y="221456"/>
                    <a:pt x="265382" y="233409"/>
                    <a:pt x="266700" y="245269"/>
                  </a:cubicBezTo>
                  <a:cubicBezTo>
                    <a:pt x="266977" y="247764"/>
                    <a:pt x="268421" y="249991"/>
                    <a:pt x="269081" y="252413"/>
                  </a:cubicBezTo>
                  <a:cubicBezTo>
                    <a:pt x="270803" y="258728"/>
                    <a:pt x="272471" y="265063"/>
                    <a:pt x="273843" y="271463"/>
                  </a:cubicBezTo>
                  <a:cubicBezTo>
                    <a:pt x="275373" y="278604"/>
                    <a:pt x="275996" y="288098"/>
                    <a:pt x="278606" y="295275"/>
                  </a:cubicBezTo>
                  <a:cubicBezTo>
                    <a:pt x="280672" y="300956"/>
                    <a:pt x="283369" y="306388"/>
                    <a:pt x="285750" y="311944"/>
                  </a:cubicBezTo>
                  <a:cubicBezTo>
                    <a:pt x="286544" y="321469"/>
                    <a:pt x="286946" y="331035"/>
                    <a:pt x="288131" y="340519"/>
                  </a:cubicBezTo>
                  <a:cubicBezTo>
                    <a:pt x="289244" y="349422"/>
                    <a:pt x="290917" y="349284"/>
                    <a:pt x="292893" y="357188"/>
                  </a:cubicBezTo>
                  <a:cubicBezTo>
                    <a:pt x="293875" y="361114"/>
                    <a:pt x="294682" y="365090"/>
                    <a:pt x="295275" y="369094"/>
                  </a:cubicBezTo>
                  <a:cubicBezTo>
                    <a:pt x="304057" y="428370"/>
                    <a:pt x="295614" y="404475"/>
                    <a:pt x="307181" y="433388"/>
                  </a:cubicBezTo>
                  <a:cubicBezTo>
                    <a:pt x="307975" y="437357"/>
                    <a:pt x="308141" y="441504"/>
                    <a:pt x="309562" y="445294"/>
                  </a:cubicBezTo>
                  <a:cubicBezTo>
                    <a:pt x="310567" y="447974"/>
                    <a:pt x="314222" y="449578"/>
                    <a:pt x="314325" y="452438"/>
                  </a:cubicBezTo>
                  <a:cubicBezTo>
                    <a:pt x="322092" y="667316"/>
                    <a:pt x="298778" y="580183"/>
                    <a:pt x="321468" y="659607"/>
                  </a:cubicBezTo>
                  <a:cubicBezTo>
                    <a:pt x="323056" y="673894"/>
                    <a:pt x="321686" y="688831"/>
                    <a:pt x="326231" y="702469"/>
                  </a:cubicBezTo>
                  <a:cubicBezTo>
                    <a:pt x="329892" y="713453"/>
                    <a:pt x="328120" y="707152"/>
                    <a:pt x="330993" y="721519"/>
                  </a:cubicBezTo>
                  <a:cubicBezTo>
                    <a:pt x="335832" y="784406"/>
                    <a:pt x="334151" y="749086"/>
                    <a:pt x="330993" y="854869"/>
                  </a:cubicBezTo>
                  <a:cubicBezTo>
                    <a:pt x="329293" y="911815"/>
                    <a:pt x="332171" y="894224"/>
                    <a:pt x="326231" y="923925"/>
                  </a:cubicBezTo>
                  <a:cubicBezTo>
                    <a:pt x="325437" y="958056"/>
                    <a:pt x="325333" y="992211"/>
                    <a:pt x="323850" y="1026319"/>
                  </a:cubicBezTo>
                  <a:cubicBezTo>
                    <a:pt x="323741" y="1028827"/>
                    <a:pt x="321745" y="1030968"/>
                    <a:pt x="321468" y="1033463"/>
                  </a:cubicBezTo>
                  <a:cubicBezTo>
                    <a:pt x="320150" y="1045323"/>
                    <a:pt x="321820" y="1057566"/>
                    <a:pt x="319087" y="1069182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170" name="Freeform 169"/>
            <p:cNvSpPr/>
            <p:nvPr/>
          </p:nvSpPr>
          <p:spPr>
            <a:xfrm>
              <a:off x="2055366" y="2354487"/>
              <a:ext cx="12108" cy="280987"/>
            </a:xfrm>
            <a:custGeom>
              <a:avLst/>
              <a:gdLst>
                <a:gd name="connsiteX0" fmla="*/ 4964 w 12108"/>
                <a:gd name="connsiteY0" fmla="*/ 0 h 280987"/>
                <a:gd name="connsiteX1" fmla="*/ 4964 w 12108"/>
                <a:gd name="connsiteY1" fmla="*/ 0 h 280987"/>
                <a:gd name="connsiteX2" fmla="*/ 2583 w 12108"/>
                <a:gd name="connsiteY2" fmla="*/ 21431 h 280987"/>
                <a:gd name="connsiteX3" fmla="*/ 202 w 12108"/>
                <a:gd name="connsiteY3" fmla="*/ 38100 h 280987"/>
                <a:gd name="connsiteX4" fmla="*/ 2583 w 12108"/>
                <a:gd name="connsiteY4" fmla="*/ 102393 h 280987"/>
                <a:gd name="connsiteX5" fmla="*/ 4964 w 12108"/>
                <a:gd name="connsiteY5" fmla="*/ 109537 h 280987"/>
                <a:gd name="connsiteX6" fmla="*/ 2583 w 12108"/>
                <a:gd name="connsiteY6" fmla="*/ 204787 h 280987"/>
                <a:gd name="connsiteX7" fmla="*/ 4964 w 12108"/>
                <a:gd name="connsiteY7" fmla="*/ 269081 h 280987"/>
                <a:gd name="connsiteX8" fmla="*/ 9727 w 12108"/>
                <a:gd name="connsiteY8" fmla="*/ 276225 h 280987"/>
                <a:gd name="connsiteX9" fmla="*/ 12108 w 12108"/>
                <a:gd name="connsiteY9" fmla="*/ 280987 h 280987"/>
                <a:gd name="connsiteX10" fmla="*/ 12108 w 12108"/>
                <a:gd name="connsiteY10" fmla="*/ 280987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08" h="280987">
                  <a:moveTo>
                    <a:pt x="4964" y="0"/>
                  </a:moveTo>
                  <a:lnTo>
                    <a:pt x="4964" y="0"/>
                  </a:lnTo>
                  <a:cubicBezTo>
                    <a:pt x="4170" y="7144"/>
                    <a:pt x="3474" y="14299"/>
                    <a:pt x="2583" y="21431"/>
                  </a:cubicBezTo>
                  <a:cubicBezTo>
                    <a:pt x="1887" y="27000"/>
                    <a:pt x="202" y="32487"/>
                    <a:pt x="202" y="38100"/>
                  </a:cubicBezTo>
                  <a:cubicBezTo>
                    <a:pt x="202" y="59546"/>
                    <a:pt x="1157" y="80995"/>
                    <a:pt x="2583" y="102393"/>
                  </a:cubicBezTo>
                  <a:cubicBezTo>
                    <a:pt x="2750" y="104898"/>
                    <a:pt x="4170" y="107156"/>
                    <a:pt x="4964" y="109537"/>
                  </a:cubicBezTo>
                  <a:cubicBezTo>
                    <a:pt x="4170" y="141287"/>
                    <a:pt x="3804" y="173051"/>
                    <a:pt x="2583" y="204787"/>
                  </a:cubicBezTo>
                  <a:cubicBezTo>
                    <a:pt x="1227" y="240046"/>
                    <a:pt x="-3603" y="230530"/>
                    <a:pt x="4964" y="269081"/>
                  </a:cubicBezTo>
                  <a:cubicBezTo>
                    <a:pt x="5585" y="271875"/>
                    <a:pt x="8254" y="273771"/>
                    <a:pt x="9727" y="276225"/>
                  </a:cubicBezTo>
                  <a:cubicBezTo>
                    <a:pt x="10640" y="277747"/>
                    <a:pt x="11314" y="279400"/>
                    <a:pt x="12108" y="280987"/>
                  </a:cubicBezTo>
                  <a:lnTo>
                    <a:pt x="12108" y="280987"/>
                  </a:ln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3" name="Arc 172"/>
            <p:cNvSpPr/>
            <p:nvPr/>
          </p:nvSpPr>
          <p:spPr>
            <a:xfrm rot="7810088">
              <a:off x="1986769" y="2641641"/>
              <a:ext cx="74251" cy="98095"/>
            </a:xfrm>
            <a:prstGeom prst="arc">
              <a:avLst>
                <a:gd name="adj1" fmla="val 16432688"/>
                <a:gd name="adj2" fmla="val 21181078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 rot="20510808">
            <a:off x="3297776" y="2383629"/>
            <a:ext cx="338115" cy="1128867"/>
            <a:chOff x="1696654" y="2366484"/>
            <a:chExt cx="338115" cy="1128867"/>
          </a:xfrm>
        </p:grpSpPr>
        <p:sp>
          <p:nvSpPr>
            <p:cNvPr id="177" name="Freeform 176"/>
            <p:cNvSpPr/>
            <p:nvPr/>
          </p:nvSpPr>
          <p:spPr>
            <a:xfrm>
              <a:off x="1972218" y="2366484"/>
              <a:ext cx="17297" cy="368438"/>
            </a:xfrm>
            <a:custGeom>
              <a:avLst/>
              <a:gdLst>
                <a:gd name="connsiteX0" fmla="*/ 4964 w 12108"/>
                <a:gd name="connsiteY0" fmla="*/ 0 h 280987"/>
                <a:gd name="connsiteX1" fmla="*/ 4964 w 12108"/>
                <a:gd name="connsiteY1" fmla="*/ 0 h 280987"/>
                <a:gd name="connsiteX2" fmla="*/ 2583 w 12108"/>
                <a:gd name="connsiteY2" fmla="*/ 21431 h 280987"/>
                <a:gd name="connsiteX3" fmla="*/ 202 w 12108"/>
                <a:gd name="connsiteY3" fmla="*/ 38100 h 280987"/>
                <a:gd name="connsiteX4" fmla="*/ 2583 w 12108"/>
                <a:gd name="connsiteY4" fmla="*/ 102393 h 280987"/>
                <a:gd name="connsiteX5" fmla="*/ 4964 w 12108"/>
                <a:gd name="connsiteY5" fmla="*/ 109537 h 280987"/>
                <a:gd name="connsiteX6" fmla="*/ 2583 w 12108"/>
                <a:gd name="connsiteY6" fmla="*/ 204787 h 280987"/>
                <a:gd name="connsiteX7" fmla="*/ 4964 w 12108"/>
                <a:gd name="connsiteY7" fmla="*/ 269081 h 280987"/>
                <a:gd name="connsiteX8" fmla="*/ 9727 w 12108"/>
                <a:gd name="connsiteY8" fmla="*/ 276225 h 280987"/>
                <a:gd name="connsiteX9" fmla="*/ 12108 w 12108"/>
                <a:gd name="connsiteY9" fmla="*/ 280987 h 280987"/>
                <a:gd name="connsiteX10" fmla="*/ 12108 w 12108"/>
                <a:gd name="connsiteY10" fmla="*/ 280987 h 280987"/>
                <a:gd name="connsiteX0" fmla="*/ 4964 w 12108"/>
                <a:gd name="connsiteY0" fmla="*/ 0 h 280987"/>
                <a:gd name="connsiteX1" fmla="*/ 4964 w 12108"/>
                <a:gd name="connsiteY1" fmla="*/ 0 h 280987"/>
                <a:gd name="connsiteX2" fmla="*/ 2583 w 12108"/>
                <a:gd name="connsiteY2" fmla="*/ 21431 h 280987"/>
                <a:gd name="connsiteX3" fmla="*/ 202 w 12108"/>
                <a:gd name="connsiteY3" fmla="*/ 38100 h 280987"/>
                <a:gd name="connsiteX4" fmla="*/ 2583 w 12108"/>
                <a:gd name="connsiteY4" fmla="*/ 102393 h 280987"/>
                <a:gd name="connsiteX5" fmla="*/ 4964 w 12108"/>
                <a:gd name="connsiteY5" fmla="*/ 109537 h 280987"/>
                <a:gd name="connsiteX6" fmla="*/ 2583 w 12108"/>
                <a:gd name="connsiteY6" fmla="*/ 204787 h 280987"/>
                <a:gd name="connsiteX7" fmla="*/ 4964 w 12108"/>
                <a:gd name="connsiteY7" fmla="*/ 269081 h 280987"/>
                <a:gd name="connsiteX8" fmla="*/ 9727 w 12108"/>
                <a:gd name="connsiteY8" fmla="*/ 276225 h 280987"/>
                <a:gd name="connsiteX9" fmla="*/ 12108 w 12108"/>
                <a:gd name="connsiteY9" fmla="*/ 280987 h 280987"/>
                <a:gd name="connsiteX10" fmla="*/ 12108 w 12108"/>
                <a:gd name="connsiteY10" fmla="*/ 280987 h 280987"/>
                <a:gd name="connsiteX0" fmla="*/ 4964 w 12108"/>
                <a:gd name="connsiteY0" fmla="*/ 0 h 280987"/>
                <a:gd name="connsiteX1" fmla="*/ 4964 w 12108"/>
                <a:gd name="connsiteY1" fmla="*/ 0 h 280987"/>
                <a:gd name="connsiteX2" fmla="*/ 2583 w 12108"/>
                <a:gd name="connsiteY2" fmla="*/ 21431 h 280987"/>
                <a:gd name="connsiteX3" fmla="*/ 202 w 12108"/>
                <a:gd name="connsiteY3" fmla="*/ 38100 h 280987"/>
                <a:gd name="connsiteX4" fmla="*/ 2583 w 12108"/>
                <a:gd name="connsiteY4" fmla="*/ 102393 h 280987"/>
                <a:gd name="connsiteX5" fmla="*/ 4964 w 12108"/>
                <a:gd name="connsiteY5" fmla="*/ 109537 h 280987"/>
                <a:gd name="connsiteX6" fmla="*/ 2583 w 12108"/>
                <a:gd name="connsiteY6" fmla="*/ 204787 h 280987"/>
                <a:gd name="connsiteX7" fmla="*/ 4964 w 12108"/>
                <a:gd name="connsiteY7" fmla="*/ 269081 h 280987"/>
                <a:gd name="connsiteX8" fmla="*/ 9727 w 12108"/>
                <a:gd name="connsiteY8" fmla="*/ 276225 h 280987"/>
                <a:gd name="connsiteX9" fmla="*/ 12108 w 12108"/>
                <a:gd name="connsiteY9" fmla="*/ 280987 h 280987"/>
                <a:gd name="connsiteX0" fmla="*/ 4964 w 9727"/>
                <a:gd name="connsiteY0" fmla="*/ 0 h 276225"/>
                <a:gd name="connsiteX1" fmla="*/ 4964 w 9727"/>
                <a:gd name="connsiteY1" fmla="*/ 0 h 276225"/>
                <a:gd name="connsiteX2" fmla="*/ 2583 w 9727"/>
                <a:gd name="connsiteY2" fmla="*/ 21431 h 276225"/>
                <a:gd name="connsiteX3" fmla="*/ 202 w 9727"/>
                <a:gd name="connsiteY3" fmla="*/ 38100 h 276225"/>
                <a:gd name="connsiteX4" fmla="*/ 2583 w 9727"/>
                <a:gd name="connsiteY4" fmla="*/ 102393 h 276225"/>
                <a:gd name="connsiteX5" fmla="*/ 4964 w 9727"/>
                <a:gd name="connsiteY5" fmla="*/ 109537 h 276225"/>
                <a:gd name="connsiteX6" fmla="*/ 2583 w 9727"/>
                <a:gd name="connsiteY6" fmla="*/ 204787 h 276225"/>
                <a:gd name="connsiteX7" fmla="*/ 4964 w 9727"/>
                <a:gd name="connsiteY7" fmla="*/ 269081 h 276225"/>
                <a:gd name="connsiteX8" fmla="*/ 9727 w 9727"/>
                <a:gd name="connsiteY8" fmla="*/ 276225 h 276225"/>
                <a:gd name="connsiteX0" fmla="*/ 5104 w 5104"/>
                <a:gd name="connsiteY0" fmla="*/ 0 h 9741"/>
                <a:gd name="connsiteX1" fmla="*/ 5104 w 5104"/>
                <a:gd name="connsiteY1" fmla="*/ 0 h 9741"/>
                <a:gd name="connsiteX2" fmla="*/ 2656 w 5104"/>
                <a:gd name="connsiteY2" fmla="*/ 776 h 9741"/>
                <a:gd name="connsiteX3" fmla="*/ 209 w 5104"/>
                <a:gd name="connsiteY3" fmla="*/ 1379 h 9741"/>
                <a:gd name="connsiteX4" fmla="*/ 2656 w 5104"/>
                <a:gd name="connsiteY4" fmla="*/ 3707 h 9741"/>
                <a:gd name="connsiteX5" fmla="*/ 5104 w 5104"/>
                <a:gd name="connsiteY5" fmla="*/ 3965 h 9741"/>
                <a:gd name="connsiteX6" fmla="*/ 2656 w 5104"/>
                <a:gd name="connsiteY6" fmla="*/ 7414 h 9741"/>
                <a:gd name="connsiteX7" fmla="*/ 5104 w 5104"/>
                <a:gd name="connsiteY7" fmla="*/ 9741 h 9741"/>
                <a:gd name="connsiteX0" fmla="*/ 86268 w 88741"/>
                <a:gd name="connsiteY0" fmla="*/ 0 h 13870"/>
                <a:gd name="connsiteX1" fmla="*/ 86268 w 88741"/>
                <a:gd name="connsiteY1" fmla="*/ 0 h 13870"/>
                <a:gd name="connsiteX2" fmla="*/ 81472 w 88741"/>
                <a:gd name="connsiteY2" fmla="*/ 797 h 13870"/>
                <a:gd name="connsiteX3" fmla="*/ 76677 w 88741"/>
                <a:gd name="connsiteY3" fmla="*/ 1416 h 13870"/>
                <a:gd name="connsiteX4" fmla="*/ 81472 w 88741"/>
                <a:gd name="connsiteY4" fmla="*/ 3806 h 13870"/>
                <a:gd name="connsiteX5" fmla="*/ 86268 w 88741"/>
                <a:gd name="connsiteY5" fmla="*/ 4070 h 13870"/>
                <a:gd name="connsiteX6" fmla="*/ 81472 w 88741"/>
                <a:gd name="connsiteY6" fmla="*/ 7611 h 13870"/>
                <a:gd name="connsiteX7" fmla="*/ 2365 w 88741"/>
                <a:gd name="connsiteY7" fmla="*/ 13870 h 13870"/>
                <a:gd name="connsiteX0" fmla="*/ 84709 w 263524"/>
                <a:gd name="connsiteY0" fmla="*/ 0 h 13870"/>
                <a:gd name="connsiteX1" fmla="*/ 84709 w 263524"/>
                <a:gd name="connsiteY1" fmla="*/ 0 h 13870"/>
                <a:gd name="connsiteX2" fmla="*/ 79913 w 263524"/>
                <a:gd name="connsiteY2" fmla="*/ 797 h 13870"/>
                <a:gd name="connsiteX3" fmla="*/ 75118 w 263524"/>
                <a:gd name="connsiteY3" fmla="*/ 1416 h 13870"/>
                <a:gd name="connsiteX4" fmla="*/ 79913 w 263524"/>
                <a:gd name="connsiteY4" fmla="*/ 3806 h 13870"/>
                <a:gd name="connsiteX5" fmla="*/ 84709 w 263524"/>
                <a:gd name="connsiteY5" fmla="*/ 4070 h 13870"/>
                <a:gd name="connsiteX6" fmla="*/ 262803 w 263524"/>
                <a:gd name="connsiteY6" fmla="*/ 10953 h 13870"/>
                <a:gd name="connsiteX7" fmla="*/ 806 w 263524"/>
                <a:gd name="connsiteY7" fmla="*/ 13870 h 13870"/>
                <a:gd name="connsiteX0" fmla="*/ 9591 w 187782"/>
                <a:gd name="connsiteY0" fmla="*/ 0 h 14364"/>
                <a:gd name="connsiteX1" fmla="*/ 9591 w 187782"/>
                <a:gd name="connsiteY1" fmla="*/ 0 h 14364"/>
                <a:gd name="connsiteX2" fmla="*/ 4795 w 187782"/>
                <a:gd name="connsiteY2" fmla="*/ 797 h 14364"/>
                <a:gd name="connsiteX3" fmla="*/ 0 w 187782"/>
                <a:gd name="connsiteY3" fmla="*/ 1416 h 14364"/>
                <a:gd name="connsiteX4" fmla="*/ 4795 w 187782"/>
                <a:gd name="connsiteY4" fmla="*/ 3806 h 14364"/>
                <a:gd name="connsiteX5" fmla="*/ 9591 w 187782"/>
                <a:gd name="connsiteY5" fmla="*/ 4070 h 14364"/>
                <a:gd name="connsiteX6" fmla="*/ 187685 w 187782"/>
                <a:gd name="connsiteY6" fmla="*/ 10953 h 14364"/>
                <a:gd name="connsiteX7" fmla="*/ 38052 w 187782"/>
                <a:gd name="connsiteY7" fmla="*/ 14364 h 14364"/>
                <a:gd name="connsiteX0" fmla="*/ 9591 w 38052"/>
                <a:gd name="connsiteY0" fmla="*/ 0 h 14364"/>
                <a:gd name="connsiteX1" fmla="*/ 9591 w 38052"/>
                <a:gd name="connsiteY1" fmla="*/ 0 h 14364"/>
                <a:gd name="connsiteX2" fmla="*/ 4795 w 38052"/>
                <a:gd name="connsiteY2" fmla="*/ 797 h 14364"/>
                <a:gd name="connsiteX3" fmla="*/ 0 w 38052"/>
                <a:gd name="connsiteY3" fmla="*/ 1416 h 14364"/>
                <a:gd name="connsiteX4" fmla="*/ 4795 w 38052"/>
                <a:gd name="connsiteY4" fmla="*/ 3806 h 14364"/>
                <a:gd name="connsiteX5" fmla="*/ 9591 w 38052"/>
                <a:gd name="connsiteY5" fmla="*/ 4070 h 14364"/>
                <a:gd name="connsiteX6" fmla="*/ 38052 w 38052"/>
                <a:gd name="connsiteY6" fmla="*/ 14364 h 14364"/>
                <a:gd name="connsiteX0" fmla="*/ 9591 w 30431"/>
                <a:gd name="connsiteY0" fmla="*/ 0 h 14225"/>
                <a:gd name="connsiteX1" fmla="*/ 9591 w 30431"/>
                <a:gd name="connsiteY1" fmla="*/ 0 h 14225"/>
                <a:gd name="connsiteX2" fmla="*/ 4795 w 30431"/>
                <a:gd name="connsiteY2" fmla="*/ 797 h 14225"/>
                <a:gd name="connsiteX3" fmla="*/ 0 w 30431"/>
                <a:gd name="connsiteY3" fmla="*/ 1416 h 14225"/>
                <a:gd name="connsiteX4" fmla="*/ 4795 w 30431"/>
                <a:gd name="connsiteY4" fmla="*/ 3806 h 14225"/>
                <a:gd name="connsiteX5" fmla="*/ 9591 w 30431"/>
                <a:gd name="connsiteY5" fmla="*/ 4070 h 14225"/>
                <a:gd name="connsiteX6" fmla="*/ 30430 w 30431"/>
                <a:gd name="connsiteY6" fmla="*/ 14225 h 14225"/>
                <a:gd name="connsiteX0" fmla="*/ 9591 w 34838"/>
                <a:gd name="connsiteY0" fmla="*/ 0 h 13693"/>
                <a:gd name="connsiteX1" fmla="*/ 9591 w 34838"/>
                <a:gd name="connsiteY1" fmla="*/ 0 h 13693"/>
                <a:gd name="connsiteX2" fmla="*/ 4795 w 34838"/>
                <a:gd name="connsiteY2" fmla="*/ 797 h 13693"/>
                <a:gd name="connsiteX3" fmla="*/ 0 w 34838"/>
                <a:gd name="connsiteY3" fmla="*/ 1416 h 13693"/>
                <a:gd name="connsiteX4" fmla="*/ 4795 w 34838"/>
                <a:gd name="connsiteY4" fmla="*/ 3806 h 13693"/>
                <a:gd name="connsiteX5" fmla="*/ 9591 w 34838"/>
                <a:gd name="connsiteY5" fmla="*/ 4070 h 13693"/>
                <a:gd name="connsiteX6" fmla="*/ 34838 w 34838"/>
                <a:gd name="connsiteY6" fmla="*/ 13693 h 1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8" h="13693">
                  <a:moveTo>
                    <a:pt x="9591" y="0"/>
                  </a:moveTo>
                  <a:lnTo>
                    <a:pt x="9591" y="0"/>
                  </a:lnTo>
                  <a:cubicBezTo>
                    <a:pt x="7992" y="266"/>
                    <a:pt x="6591" y="532"/>
                    <a:pt x="4795" y="797"/>
                  </a:cubicBezTo>
                  <a:cubicBezTo>
                    <a:pt x="3394" y="1003"/>
                    <a:pt x="0" y="1207"/>
                    <a:pt x="0" y="1416"/>
                  </a:cubicBezTo>
                  <a:cubicBezTo>
                    <a:pt x="0" y="2213"/>
                    <a:pt x="1923" y="3010"/>
                    <a:pt x="4795" y="3806"/>
                  </a:cubicBezTo>
                  <a:cubicBezTo>
                    <a:pt x="5132" y="3899"/>
                    <a:pt x="7992" y="3982"/>
                    <a:pt x="9591" y="4070"/>
                  </a:cubicBezTo>
                  <a:cubicBezTo>
                    <a:pt x="15134" y="5830"/>
                    <a:pt x="28909" y="11549"/>
                    <a:pt x="34838" y="13693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pic>
          <p:nvPicPr>
            <p:cNvPr id="175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9192">
              <a:off x="1696654" y="2553004"/>
              <a:ext cx="338115" cy="942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8" name="Arc 177"/>
            <p:cNvSpPr/>
            <p:nvPr/>
          </p:nvSpPr>
          <p:spPr>
            <a:xfrm rot="8218266">
              <a:off x="1919429" y="2643007"/>
              <a:ext cx="74251" cy="98095"/>
            </a:xfrm>
            <a:prstGeom prst="arc">
              <a:avLst>
                <a:gd name="adj1" fmla="val 16432688"/>
                <a:gd name="adj2" fmla="val 21181078"/>
              </a:avLst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 flipH="1">
            <a:off x="3240926" y="1944507"/>
            <a:ext cx="364835" cy="194765"/>
            <a:chOff x="4654843" y="1797894"/>
            <a:chExt cx="359477" cy="260471"/>
          </a:xfrm>
        </p:grpSpPr>
        <p:sp>
          <p:nvSpPr>
            <p:cNvPr id="186" name="Oval 185"/>
            <p:cNvSpPr/>
            <p:nvPr/>
          </p:nvSpPr>
          <p:spPr>
            <a:xfrm>
              <a:off x="4797534" y="1936099"/>
              <a:ext cx="58757" cy="10297"/>
            </a:xfrm>
            <a:prstGeom prst="ellipse">
              <a:avLst/>
            </a:prstGeom>
            <a:gradFill>
              <a:gsLst>
                <a:gs pos="0">
                  <a:sysClr val="window" lastClr="FFFFFF">
                    <a:alpha val="10000"/>
                  </a:sysClr>
                </a:gs>
                <a:gs pos="50000">
                  <a:sysClr val="window" lastClr="FFFFFF">
                    <a:alpha val="15000"/>
                  </a:sysClr>
                </a:gs>
                <a:gs pos="100000">
                  <a:sysClr val="window" lastClr="FFFFFF">
                    <a:alpha val="9000"/>
                  </a:sysClr>
                </a:gs>
              </a:gsLst>
              <a:lin ang="0" scaled="1"/>
            </a:gra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grpSp>
          <p:nvGrpSpPr>
            <p:cNvPr id="188" name="Group 187"/>
            <p:cNvGrpSpPr/>
            <p:nvPr/>
          </p:nvGrpSpPr>
          <p:grpSpPr>
            <a:xfrm rot="10800000">
              <a:off x="4654843" y="1797894"/>
              <a:ext cx="359477" cy="260471"/>
              <a:chOff x="2225973" y="1643175"/>
              <a:chExt cx="938683" cy="1311876"/>
            </a:xfrm>
          </p:grpSpPr>
          <p:sp>
            <p:nvSpPr>
              <p:cNvPr id="189" name="Trapezoid 3"/>
              <p:cNvSpPr/>
              <p:nvPr/>
            </p:nvSpPr>
            <p:spPr>
              <a:xfrm>
                <a:off x="2235084" y="1643175"/>
                <a:ext cx="922543" cy="1235970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2542" h="1235973">
                    <a:moveTo>
                      <a:pt x="228423" y="76304"/>
                    </a:moveTo>
                    <a:cubicBezTo>
                      <a:pt x="269569" y="35602"/>
                      <a:pt x="340871" y="0"/>
                      <a:pt x="451315" y="0"/>
                    </a:cubicBezTo>
                    <a:cubicBezTo>
                      <a:pt x="606290" y="0"/>
                      <a:pt x="649232" y="67809"/>
                      <a:pt x="696176" y="83422"/>
                    </a:cubicBezTo>
                    <a:lnTo>
                      <a:pt x="922542" y="1232651"/>
                    </a:lnTo>
                    <a:cubicBezTo>
                      <a:pt x="862603" y="1199080"/>
                      <a:pt x="680109" y="1175428"/>
                      <a:pt x="464374" y="1175428"/>
                    </a:cubicBezTo>
                    <a:cubicBezTo>
                      <a:pt x="240760" y="1175428"/>
                      <a:pt x="52858" y="1200839"/>
                      <a:pt x="0" y="1235973"/>
                    </a:cubicBezTo>
                    <a:lnTo>
                      <a:pt x="228423" y="763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0504D">
                      <a:lumMod val="75000"/>
                      <a:shade val="30000"/>
                      <a:satMod val="115000"/>
                    </a:srgbClr>
                  </a:gs>
                  <a:gs pos="50000">
                    <a:srgbClr val="C0504D">
                      <a:lumMod val="75000"/>
                      <a:shade val="67500"/>
                      <a:satMod val="115000"/>
                    </a:srgbClr>
                  </a:gs>
                  <a:gs pos="100000">
                    <a:srgbClr val="C0504D">
                      <a:lumMod val="75000"/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2225973" y="2795508"/>
                <a:ext cx="938683" cy="159543"/>
              </a:xfrm>
              <a:prstGeom prst="ellipse">
                <a:avLst/>
              </a:prstGeom>
              <a:solidFill>
                <a:srgbClr val="A72A1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2604073" y="2833961"/>
                <a:ext cx="204285" cy="108968"/>
              </a:xfrm>
              <a:prstGeom prst="ellipse">
                <a:avLst/>
              </a:prstGeom>
              <a:solidFill>
                <a:srgbClr val="7A1E0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  <p:sp>
            <p:nvSpPr>
              <p:cNvPr id="192" name="Trapezoid 3"/>
              <p:cNvSpPr/>
              <p:nvPr/>
            </p:nvSpPr>
            <p:spPr>
              <a:xfrm>
                <a:off x="2366043" y="1659619"/>
                <a:ext cx="662632" cy="600354"/>
              </a:xfrm>
              <a:custGeom>
                <a:avLst/>
                <a:gdLst>
                  <a:gd name="connsiteX0" fmla="*/ 228423 w 922542"/>
                  <a:gd name="connsiteY0" fmla="*/ 163376 h 1323045"/>
                  <a:gd name="connsiteX1" fmla="*/ 458838 w 922542"/>
                  <a:gd name="connsiteY1" fmla="*/ 0 h 1323045"/>
                  <a:gd name="connsiteX2" fmla="*/ 696176 w 922542"/>
                  <a:gd name="connsiteY2" fmla="*/ 170494 h 1323045"/>
                  <a:gd name="connsiteX3" fmla="*/ 922542 w 922542"/>
                  <a:gd name="connsiteY3" fmla="*/ 1319723 h 1323045"/>
                  <a:gd name="connsiteX4" fmla="*/ 464374 w 922542"/>
                  <a:gd name="connsiteY4" fmla="*/ 1262500 h 1323045"/>
                  <a:gd name="connsiteX5" fmla="*/ 0 w 922542"/>
                  <a:gd name="connsiteY5" fmla="*/ 1323045 h 1323045"/>
                  <a:gd name="connsiteX6" fmla="*/ 228423 w 922542"/>
                  <a:gd name="connsiteY6" fmla="*/ 163376 h 1323045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66361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922542"/>
                  <a:gd name="connsiteY0" fmla="*/ 76304 h 1235973"/>
                  <a:gd name="connsiteX1" fmla="*/ 451315 w 922542"/>
                  <a:gd name="connsiteY1" fmla="*/ 0 h 1235973"/>
                  <a:gd name="connsiteX2" fmla="*/ 696176 w 922542"/>
                  <a:gd name="connsiteY2" fmla="*/ 83422 h 1235973"/>
                  <a:gd name="connsiteX3" fmla="*/ 922542 w 922542"/>
                  <a:gd name="connsiteY3" fmla="*/ 1232651 h 1235973"/>
                  <a:gd name="connsiteX4" fmla="*/ 464374 w 922542"/>
                  <a:gd name="connsiteY4" fmla="*/ 1175428 h 1235973"/>
                  <a:gd name="connsiteX5" fmla="*/ 0 w 922542"/>
                  <a:gd name="connsiteY5" fmla="*/ 1235973 h 1235973"/>
                  <a:gd name="connsiteX6" fmla="*/ 228423 w 922542"/>
                  <a:gd name="connsiteY6" fmla="*/ 76304 h 1235973"/>
                  <a:gd name="connsiteX0" fmla="*/ 228423 w 785746"/>
                  <a:gd name="connsiteY0" fmla="*/ 76304 h 1235973"/>
                  <a:gd name="connsiteX1" fmla="*/ 451315 w 785746"/>
                  <a:gd name="connsiteY1" fmla="*/ 0 h 1235973"/>
                  <a:gd name="connsiteX2" fmla="*/ 696176 w 785746"/>
                  <a:gd name="connsiteY2" fmla="*/ 83422 h 1235973"/>
                  <a:gd name="connsiteX3" fmla="*/ 785746 w 785746"/>
                  <a:gd name="connsiteY3" fmla="*/ 573042 h 1235973"/>
                  <a:gd name="connsiteX4" fmla="*/ 464374 w 785746"/>
                  <a:gd name="connsiteY4" fmla="*/ 1175428 h 1235973"/>
                  <a:gd name="connsiteX5" fmla="*/ 0 w 785746"/>
                  <a:gd name="connsiteY5" fmla="*/ 1235973 h 1235973"/>
                  <a:gd name="connsiteX6" fmla="*/ 228423 w 785746"/>
                  <a:gd name="connsiteY6" fmla="*/ 76304 h 1235973"/>
                  <a:gd name="connsiteX0" fmla="*/ 91627 w 648950"/>
                  <a:gd name="connsiteY0" fmla="*/ 76304 h 1175430"/>
                  <a:gd name="connsiteX1" fmla="*/ 314519 w 648950"/>
                  <a:gd name="connsiteY1" fmla="*/ 0 h 1175430"/>
                  <a:gd name="connsiteX2" fmla="*/ 559380 w 648950"/>
                  <a:gd name="connsiteY2" fmla="*/ 83422 h 1175430"/>
                  <a:gd name="connsiteX3" fmla="*/ 648950 w 648950"/>
                  <a:gd name="connsiteY3" fmla="*/ 573042 h 1175430"/>
                  <a:gd name="connsiteX4" fmla="*/ 327578 w 648950"/>
                  <a:gd name="connsiteY4" fmla="*/ 1175428 h 1175430"/>
                  <a:gd name="connsiteX5" fmla="*/ 0 w 648950"/>
                  <a:gd name="connsiteY5" fmla="*/ 540386 h 1175430"/>
                  <a:gd name="connsiteX6" fmla="*/ 91627 w 648950"/>
                  <a:gd name="connsiteY6" fmla="*/ 76304 h 1175430"/>
                  <a:gd name="connsiteX0" fmla="*/ 91627 w 648950"/>
                  <a:gd name="connsiteY0" fmla="*/ 76304 h 618319"/>
                  <a:gd name="connsiteX1" fmla="*/ 314519 w 648950"/>
                  <a:gd name="connsiteY1" fmla="*/ 0 h 618319"/>
                  <a:gd name="connsiteX2" fmla="*/ 559380 w 648950"/>
                  <a:gd name="connsiteY2" fmla="*/ 83422 h 618319"/>
                  <a:gd name="connsiteX3" fmla="*/ 648950 w 648950"/>
                  <a:gd name="connsiteY3" fmla="*/ 573042 h 618319"/>
                  <a:gd name="connsiteX4" fmla="*/ 0 w 648950"/>
                  <a:gd name="connsiteY4" fmla="*/ 540386 h 618319"/>
                  <a:gd name="connsiteX5" fmla="*/ 91627 w 648950"/>
                  <a:gd name="connsiteY5" fmla="*/ 76304 h 618319"/>
                  <a:gd name="connsiteX0" fmla="*/ 91627 w 648950"/>
                  <a:gd name="connsiteY0" fmla="*/ 76304 h 589576"/>
                  <a:gd name="connsiteX1" fmla="*/ 314519 w 648950"/>
                  <a:gd name="connsiteY1" fmla="*/ 0 h 589576"/>
                  <a:gd name="connsiteX2" fmla="*/ 559380 w 648950"/>
                  <a:gd name="connsiteY2" fmla="*/ 83422 h 589576"/>
                  <a:gd name="connsiteX3" fmla="*/ 648950 w 648950"/>
                  <a:gd name="connsiteY3" fmla="*/ 573042 h 589576"/>
                  <a:gd name="connsiteX4" fmla="*/ 0 w 648950"/>
                  <a:gd name="connsiteY4" fmla="*/ 540386 h 589576"/>
                  <a:gd name="connsiteX5" fmla="*/ 91627 w 648950"/>
                  <a:gd name="connsiteY5" fmla="*/ 76304 h 589576"/>
                  <a:gd name="connsiteX0" fmla="*/ 91627 w 648950"/>
                  <a:gd name="connsiteY0" fmla="*/ 76304 h 573042"/>
                  <a:gd name="connsiteX1" fmla="*/ 314519 w 648950"/>
                  <a:gd name="connsiteY1" fmla="*/ 0 h 573042"/>
                  <a:gd name="connsiteX2" fmla="*/ 559380 w 648950"/>
                  <a:gd name="connsiteY2" fmla="*/ 83422 h 573042"/>
                  <a:gd name="connsiteX3" fmla="*/ 648950 w 648950"/>
                  <a:gd name="connsiteY3" fmla="*/ 573042 h 573042"/>
                  <a:gd name="connsiteX4" fmla="*/ 0 w 648950"/>
                  <a:gd name="connsiteY4" fmla="*/ 540386 h 573042"/>
                  <a:gd name="connsiteX5" fmla="*/ 91627 w 648950"/>
                  <a:gd name="connsiteY5" fmla="*/ 76304 h 573042"/>
                  <a:gd name="connsiteX0" fmla="*/ 105308 w 662631"/>
                  <a:gd name="connsiteY0" fmla="*/ 76304 h 600354"/>
                  <a:gd name="connsiteX1" fmla="*/ 328200 w 662631"/>
                  <a:gd name="connsiteY1" fmla="*/ 0 h 600354"/>
                  <a:gd name="connsiteX2" fmla="*/ 573061 w 662631"/>
                  <a:gd name="connsiteY2" fmla="*/ 83422 h 600354"/>
                  <a:gd name="connsiteX3" fmla="*/ 662631 w 662631"/>
                  <a:gd name="connsiteY3" fmla="*/ 573042 h 600354"/>
                  <a:gd name="connsiteX4" fmla="*/ 0 w 662631"/>
                  <a:gd name="connsiteY4" fmla="*/ 600354 h 600354"/>
                  <a:gd name="connsiteX5" fmla="*/ 105308 w 662631"/>
                  <a:gd name="connsiteY5" fmla="*/ 76304 h 6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2631" h="600354">
                    <a:moveTo>
                      <a:pt x="105308" y="76304"/>
                    </a:moveTo>
                    <a:cubicBezTo>
                      <a:pt x="146454" y="35602"/>
                      <a:pt x="217756" y="0"/>
                      <a:pt x="328200" y="0"/>
                    </a:cubicBezTo>
                    <a:cubicBezTo>
                      <a:pt x="483175" y="0"/>
                      <a:pt x="526117" y="67809"/>
                      <a:pt x="573061" y="83422"/>
                    </a:cubicBezTo>
                    <a:lnTo>
                      <a:pt x="662631" y="573042"/>
                    </a:lnTo>
                    <a:cubicBezTo>
                      <a:pt x="494162" y="481303"/>
                      <a:pt x="236524" y="491255"/>
                      <a:pt x="0" y="600354"/>
                    </a:cubicBezTo>
                    <a:lnTo>
                      <a:pt x="105308" y="76304"/>
                    </a:lnTo>
                    <a:close/>
                  </a:path>
                </a:pathLst>
              </a:custGeom>
              <a:solidFill>
                <a:srgbClr val="C0504D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93" name="Group 192"/>
          <p:cNvGrpSpPr/>
          <p:nvPr/>
        </p:nvGrpSpPr>
        <p:grpSpPr>
          <a:xfrm flipH="1">
            <a:off x="3269909" y="2023639"/>
            <a:ext cx="303389" cy="64454"/>
            <a:chOff x="-1277814" y="2200291"/>
            <a:chExt cx="303389" cy="64454"/>
          </a:xfrm>
        </p:grpSpPr>
        <p:sp>
          <p:nvSpPr>
            <p:cNvPr id="194" name="Rounded Rectangle 8"/>
            <p:cNvSpPr/>
            <p:nvPr/>
          </p:nvSpPr>
          <p:spPr>
            <a:xfrm>
              <a:off x="-1277619" y="2200291"/>
              <a:ext cx="303194" cy="62317"/>
            </a:xfrm>
            <a:custGeom>
              <a:avLst/>
              <a:gdLst>
                <a:gd name="connsiteX0" fmla="*/ 0 w 533400"/>
                <a:gd name="connsiteY0" fmla="*/ 25401 h 152400"/>
                <a:gd name="connsiteX1" fmla="*/ 25401 w 533400"/>
                <a:gd name="connsiteY1" fmla="*/ 0 h 152400"/>
                <a:gd name="connsiteX2" fmla="*/ 507999 w 533400"/>
                <a:gd name="connsiteY2" fmla="*/ 0 h 152400"/>
                <a:gd name="connsiteX3" fmla="*/ 533400 w 533400"/>
                <a:gd name="connsiteY3" fmla="*/ 25401 h 152400"/>
                <a:gd name="connsiteX4" fmla="*/ 533400 w 533400"/>
                <a:gd name="connsiteY4" fmla="*/ 126999 h 152400"/>
                <a:gd name="connsiteX5" fmla="*/ 507999 w 533400"/>
                <a:gd name="connsiteY5" fmla="*/ 152400 h 152400"/>
                <a:gd name="connsiteX6" fmla="*/ 25401 w 533400"/>
                <a:gd name="connsiteY6" fmla="*/ 152400 h 152400"/>
                <a:gd name="connsiteX7" fmla="*/ 0 w 533400"/>
                <a:gd name="connsiteY7" fmla="*/ 126999 h 152400"/>
                <a:gd name="connsiteX8" fmla="*/ 0 w 533400"/>
                <a:gd name="connsiteY8" fmla="*/ 25401 h 152400"/>
                <a:gd name="connsiteX0" fmla="*/ 0 w 533400"/>
                <a:gd name="connsiteY0" fmla="*/ 25401 h 169333"/>
                <a:gd name="connsiteX1" fmla="*/ 25401 w 533400"/>
                <a:gd name="connsiteY1" fmla="*/ 0 h 169333"/>
                <a:gd name="connsiteX2" fmla="*/ 507999 w 533400"/>
                <a:gd name="connsiteY2" fmla="*/ 0 h 169333"/>
                <a:gd name="connsiteX3" fmla="*/ 533400 w 533400"/>
                <a:gd name="connsiteY3" fmla="*/ 25401 h 169333"/>
                <a:gd name="connsiteX4" fmla="*/ 533400 w 533400"/>
                <a:gd name="connsiteY4" fmla="*/ 126999 h 169333"/>
                <a:gd name="connsiteX5" fmla="*/ 507999 w 533400"/>
                <a:gd name="connsiteY5" fmla="*/ 152400 h 169333"/>
                <a:gd name="connsiteX6" fmla="*/ 25401 w 533400"/>
                <a:gd name="connsiteY6" fmla="*/ 152400 h 169333"/>
                <a:gd name="connsiteX7" fmla="*/ 0 w 533400"/>
                <a:gd name="connsiteY7" fmla="*/ 126999 h 169333"/>
                <a:gd name="connsiteX8" fmla="*/ 0 w 533400"/>
                <a:gd name="connsiteY8" fmla="*/ 25401 h 169333"/>
                <a:gd name="connsiteX0" fmla="*/ 0 w 533400"/>
                <a:gd name="connsiteY0" fmla="*/ 25401 h 176713"/>
                <a:gd name="connsiteX1" fmla="*/ 25401 w 533400"/>
                <a:gd name="connsiteY1" fmla="*/ 0 h 176713"/>
                <a:gd name="connsiteX2" fmla="*/ 507999 w 533400"/>
                <a:gd name="connsiteY2" fmla="*/ 0 h 176713"/>
                <a:gd name="connsiteX3" fmla="*/ 533400 w 533400"/>
                <a:gd name="connsiteY3" fmla="*/ 25401 h 176713"/>
                <a:gd name="connsiteX4" fmla="*/ 533400 w 533400"/>
                <a:gd name="connsiteY4" fmla="*/ 126999 h 176713"/>
                <a:gd name="connsiteX5" fmla="*/ 507999 w 533400"/>
                <a:gd name="connsiteY5" fmla="*/ 152400 h 176713"/>
                <a:gd name="connsiteX6" fmla="*/ 25401 w 533400"/>
                <a:gd name="connsiteY6" fmla="*/ 152400 h 176713"/>
                <a:gd name="connsiteX7" fmla="*/ 0 w 533400"/>
                <a:gd name="connsiteY7" fmla="*/ 126999 h 176713"/>
                <a:gd name="connsiteX8" fmla="*/ 0 w 533400"/>
                <a:gd name="connsiteY8" fmla="*/ 25401 h 176713"/>
                <a:gd name="connsiteX0" fmla="*/ 0 w 533400"/>
                <a:gd name="connsiteY0" fmla="*/ 25401 h 181347"/>
                <a:gd name="connsiteX1" fmla="*/ 25401 w 533400"/>
                <a:gd name="connsiteY1" fmla="*/ 0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5401 h 181347"/>
                <a:gd name="connsiteX1" fmla="*/ 51421 w 533400"/>
                <a:gd name="connsiteY1" fmla="*/ 52388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490652 w 533400"/>
                <a:gd name="connsiteY2" fmla="*/ 41817 h 158870"/>
                <a:gd name="connsiteX3" fmla="*/ 533400 w 533400"/>
                <a:gd name="connsiteY3" fmla="*/ 2924 h 158870"/>
                <a:gd name="connsiteX4" fmla="*/ 533400 w 533400"/>
                <a:gd name="connsiteY4" fmla="*/ 104522 h 158870"/>
                <a:gd name="connsiteX5" fmla="*/ 512405 w 533400"/>
                <a:gd name="connsiteY5" fmla="*/ 139448 h 158870"/>
                <a:gd name="connsiteX6" fmla="*/ 25401 w 533400"/>
                <a:gd name="connsiteY6" fmla="*/ 129923 h 158870"/>
                <a:gd name="connsiteX7" fmla="*/ 0 w 533400"/>
                <a:gd name="connsiteY7" fmla="*/ 104522 h 158870"/>
                <a:gd name="connsiteX8" fmla="*/ 0 w 533400"/>
                <a:gd name="connsiteY8" fmla="*/ 2924 h 158870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533400 w 533400"/>
                <a:gd name="connsiteY2" fmla="*/ 2924 h 158870"/>
                <a:gd name="connsiteX3" fmla="*/ 533400 w 533400"/>
                <a:gd name="connsiteY3" fmla="*/ 104522 h 158870"/>
                <a:gd name="connsiteX4" fmla="*/ 512405 w 533400"/>
                <a:gd name="connsiteY4" fmla="*/ 139448 h 158870"/>
                <a:gd name="connsiteX5" fmla="*/ 25401 w 533400"/>
                <a:gd name="connsiteY5" fmla="*/ 129923 h 158870"/>
                <a:gd name="connsiteX6" fmla="*/ 0 w 533400"/>
                <a:gd name="connsiteY6" fmla="*/ 104522 h 158870"/>
                <a:gd name="connsiteX7" fmla="*/ 0 w 533400"/>
                <a:gd name="connsiteY7" fmla="*/ 2924 h 158870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2665 h 158611"/>
                <a:gd name="connsiteX1" fmla="*/ 533400 w 533400"/>
                <a:gd name="connsiteY1" fmla="*/ 2665 h 158611"/>
                <a:gd name="connsiteX2" fmla="*/ 533400 w 533400"/>
                <a:gd name="connsiteY2" fmla="*/ 104263 h 158611"/>
                <a:gd name="connsiteX3" fmla="*/ 512405 w 533400"/>
                <a:gd name="connsiteY3" fmla="*/ 139189 h 158611"/>
                <a:gd name="connsiteX4" fmla="*/ 25401 w 533400"/>
                <a:gd name="connsiteY4" fmla="*/ 129664 h 158611"/>
                <a:gd name="connsiteX5" fmla="*/ 0 w 533400"/>
                <a:gd name="connsiteY5" fmla="*/ 104263 h 158611"/>
                <a:gd name="connsiteX6" fmla="*/ 0 w 533400"/>
                <a:gd name="connsiteY6" fmla="*/ 2665 h 158611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1231 w 533400"/>
                <a:gd name="connsiteY1" fmla="*/ 4763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155946">
                  <a:moveTo>
                    <a:pt x="0" y="0"/>
                  </a:moveTo>
                  <a:cubicBezTo>
                    <a:pt x="36861" y="54505"/>
                    <a:pt x="509548" y="61649"/>
                    <a:pt x="531231" y="4763"/>
                  </a:cubicBezTo>
                  <a:lnTo>
                    <a:pt x="533400" y="101598"/>
                  </a:lnTo>
                  <a:cubicBezTo>
                    <a:pt x="533400" y="115627"/>
                    <a:pt x="526434" y="136524"/>
                    <a:pt x="512405" y="136524"/>
                  </a:cubicBezTo>
                  <a:cubicBezTo>
                    <a:pt x="432501" y="162717"/>
                    <a:pt x="198174" y="165099"/>
                    <a:pt x="25401" y="126999"/>
                  </a:cubicBezTo>
                  <a:cubicBezTo>
                    <a:pt x="11372" y="126999"/>
                    <a:pt x="0" y="115627"/>
                    <a:pt x="0" y="10159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7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-1277814" y="2205361"/>
              <a:ext cx="224670" cy="59384"/>
            </a:xfrm>
            <a:custGeom>
              <a:avLst/>
              <a:gdLst>
                <a:gd name="connsiteX0" fmla="*/ 55419 w 421794"/>
                <a:gd name="connsiteY0" fmla="*/ 21552 h 129309"/>
                <a:gd name="connsiteX1" fmla="*/ 113916 w 421794"/>
                <a:gd name="connsiteY1" fmla="*/ 80049 h 129309"/>
                <a:gd name="connsiteX2" fmla="*/ 421794 w 421794"/>
                <a:gd name="connsiteY2" fmla="*/ 98521 h 129309"/>
                <a:gd name="connsiteX3" fmla="*/ 107758 w 421794"/>
                <a:gd name="connsiteY3" fmla="*/ 129309 h 129309"/>
                <a:gd name="connsiteX4" fmla="*/ 3079 w 421794"/>
                <a:gd name="connsiteY4" fmla="*/ 107758 h 129309"/>
                <a:gd name="connsiteX5" fmla="*/ 0 w 421794"/>
                <a:gd name="connsiteY5" fmla="*/ 0 h 129309"/>
                <a:gd name="connsiteX6" fmla="*/ 55419 w 421794"/>
                <a:gd name="connsiteY6" fmla="*/ 21552 h 129309"/>
                <a:gd name="connsiteX0" fmla="*/ 57283 w 423658"/>
                <a:gd name="connsiteY0" fmla="*/ 21552 h 129309"/>
                <a:gd name="connsiteX1" fmla="*/ 115780 w 423658"/>
                <a:gd name="connsiteY1" fmla="*/ 80049 h 129309"/>
                <a:gd name="connsiteX2" fmla="*/ 423658 w 423658"/>
                <a:gd name="connsiteY2" fmla="*/ 98521 h 129309"/>
                <a:gd name="connsiteX3" fmla="*/ 109622 w 423658"/>
                <a:gd name="connsiteY3" fmla="*/ 129309 h 129309"/>
                <a:gd name="connsiteX4" fmla="*/ 180 w 423658"/>
                <a:gd name="connsiteY4" fmla="*/ 93470 h 129309"/>
                <a:gd name="connsiteX5" fmla="*/ 1864 w 423658"/>
                <a:gd name="connsiteY5" fmla="*/ 0 h 129309"/>
                <a:gd name="connsiteX6" fmla="*/ 57283 w 423658"/>
                <a:gd name="connsiteY6" fmla="*/ 21552 h 129309"/>
                <a:gd name="connsiteX0" fmla="*/ 57283 w 423658"/>
                <a:gd name="connsiteY0" fmla="*/ 21552 h 124547"/>
                <a:gd name="connsiteX1" fmla="*/ 115780 w 423658"/>
                <a:gd name="connsiteY1" fmla="*/ 80049 h 124547"/>
                <a:gd name="connsiteX2" fmla="*/ 423658 w 423658"/>
                <a:gd name="connsiteY2" fmla="*/ 98521 h 124547"/>
                <a:gd name="connsiteX3" fmla="*/ 109622 w 423658"/>
                <a:gd name="connsiteY3" fmla="*/ 124547 h 124547"/>
                <a:gd name="connsiteX4" fmla="*/ 180 w 423658"/>
                <a:gd name="connsiteY4" fmla="*/ 93470 h 124547"/>
                <a:gd name="connsiteX5" fmla="*/ 1864 w 423658"/>
                <a:gd name="connsiteY5" fmla="*/ 0 h 124547"/>
                <a:gd name="connsiteX6" fmla="*/ 57283 w 423658"/>
                <a:gd name="connsiteY6" fmla="*/ 21552 h 124547"/>
                <a:gd name="connsiteX0" fmla="*/ 57283 w 423658"/>
                <a:gd name="connsiteY0" fmla="*/ 21552 h 124888"/>
                <a:gd name="connsiteX1" fmla="*/ 115780 w 423658"/>
                <a:gd name="connsiteY1" fmla="*/ 80049 h 124888"/>
                <a:gd name="connsiteX2" fmla="*/ 423658 w 423658"/>
                <a:gd name="connsiteY2" fmla="*/ 98521 h 124888"/>
                <a:gd name="connsiteX3" fmla="*/ 109622 w 423658"/>
                <a:gd name="connsiteY3" fmla="*/ 124547 h 124888"/>
                <a:gd name="connsiteX4" fmla="*/ 180 w 423658"/>
                <a:gd name="connsiteY4" fmla="*/ 93470 h 124888"/>
                <a:gd name="connsiteX5" fmla="*/ 1864 w 423658"/>
                <a:gd name="connsiteY5" fmla="*/ 0 h 124888"/>
                <a:gd name="connsiteX6" fmla="*/ 57283 w 423658"/>
                <a:gd name="connsiteY6" fmla="*/ 21552 h 124888"/>
                <a:gd name="connsiteX0" fmla="*/ 57283 w 337933"/>
                <a:gd name="connsiteY0" fmla="*/ 21552 h 131009"/>
                <a:gd name="connsiteX1" fmla="*/ 115780 w 337933"/>
                <a:gd name="connsiteY1" fmla="*/ 80049 h 131009"/>
                <a:gd name="connsiteX2" fmla="*/ 337933 w 337933"/>
                <a:gd name="connsiteY2" fmla="*/ 127096 h 131009"/>
                <a:gd name="connsiteX3" fmla="*/ 109622 w 337933"/>
                <a:gd name="connsiteY3" fmla="*/ 124547 h 131009"/>
                <a:gd name="connsiteX4" fmla="*/ 180 w 337933"/>
                <a:gd name="connsiteY4" fmla="*/ 93470 h 131009"/>
                <a:gd name="connsiteX5" fmla="*/ 1864 w 337933"/>
                <a:gd name="connsiteY5" fmla="*/ 0 h 131009"/>
                <a:gd name="connsiteX6" fmla="*/ 57283 w 337933"/>
                <a:gd name="connsiteY6" fmla="*/ 21552 h 131009"/>
                <a:gd name="connsiteX0" fmla="*/ 57283 w 402227"/>
                <a:gd name="connsiteY0" fmla="*/ 21552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57283 w 402227"/>
                <a:gd name="connsiteY6" fmla="*/ 21552 h 126828"/>
                <a:gd name="connsiteX0" fmla="*/ 107289 w 402227"/>
                <a:gd name="connsiteY0" fmla="*/ 33458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26828"/>
                <a:gd name="connsiteX1" fmla="*/ 139593 w 402227"/>
                <a:gd name="connsiteY1" fmla="*/ 94336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32551"/>
                <a:gd name="connsiteX1" fmla="*/ 139593 w 402227"/>
                <a:gd name="connsiteY1" fmla="*/ 94336 h 132551"/>
                <a:gd name="connsiteX2" fmla="*/ 402227 w 402227"/>
                <a:gd name="connsiteY2" fmla="*/ 119952 h 132551"/>
                <a:gd name="connsiteX3" fmla="*/ 102478 w 402227"/>
                <a:gd name="connsiteY3" fmla="*/ 131691 h 132551"/>
                <a:gd name="connsiteX4" fmla="*/ 180 w 402227"/>
                <a:gd name="connsiteY4" fmla="*/ 93470 h 132551"/>
                <a:gd name="connsiteX5" fmla="*/ 1864 w 402227"/>
                <a:gd name="connsiteY5" fmla="*/ 0 h 132551"/>
                <a:gd name="connsiteX6" fmla="*/ 107289 w 402227"/>
                <a:gd name="connsiteY6" fmla="*/ 33458 h 132551"/>
                <a:gd name="connsiteX0" fmla="*/ 105425 w 400363"/>
                <a:gd name="connsiteY0" fmla="*/ 33458 h 132551"/>
                <a:gd name="connsiteX1" fmla="*/ 137729 w 400363"/>
                <a:gd name="connsiteY1" fmla="*/ 94336 h 132551"/>
                <a:gd name="connsiteX2" fmla="*/ 400363 w 400363"/>
                <a:gd name="connsiteY2" fmla="*/ 119952 h 132551"/>
                <a:gd name="connsiteX3" fmla="*/ 100614 w 400363"/>
                <a:gd name="connsiteY3" fmla="*/ 131691 h 132551"/>
                <a:gd name="connsiteX4" fmla="*/ 698 w 400363"/>
                <a:gd name="connsiteY4" fmla="*/ 102995 h 132551"/>
                <a:gd name="connsiteX5" fmla="*/ 0 w 400363"/>
                <a:gd name="connsiteY5" fmla="*/ 0 h 132551"/>
                <a:gd name="connsiteX6" fmla="*/ 105425 w 400363"/>
                <a:gd name="connsiteY6" fmla="*/ 33458 h 132551"/>
                <a:gd name="connsiteX0" fmla="*/ 105425 w 400363"/>
                <a:gd name="connsiteY0" fmla="*/ 33458 h 137507"/>
                <a:gd name="connsiteX1" fmla="*/ 137729 w 400363"/>
                <a:gd name="connsiteY1" fmla="*/ 94336 h 137507"/>
                <a:gd name="connsiteX2" fmla="*/ 400363 w 400363"/>
                <a:gd name="connsiteY2" fmla="*/ 119952 h 137507"/>
                <a:gd name="connsiteX3" fmla="*/ 100614 w 400363"/>
                <a:gd name="connsiteY3" fmla="*/ 131691 h 137507"/>
                <a:gd name="connsiteX4" fmla="*/ 698 w 400363"/>
                <a:gd name="connsiteY4" fmla="*/ 102995 h 137507"/>
                <a:gd name="connsiteX5" fmla="*/ 0 w 400363"/>
                <a:gd name="connsiteY5" fmla="*/ 0 h 137507"/>
                <a:gd name="connsiteX6" fmla="*/ 105425 w 400363"/>
                <a:gd name="connsiteY6" fmla="*/ 33458 h 137507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56779 w 400363"/>
                <a:gd name="connsiteY1" fmla="*/ 99099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34073"/>
                <a:gd name="connsiteY0" fmla="*/ 21552 h 153251"/>
                <a:gd name="connsiteX1" fmla="*/ 156779 w 434073"/>
                <a:gd name="connsiteY1" fmla="*/ 99099 h 153251"/>
                <a:gd name="connsiteX2" fmla="*/ 434073 w 434073"/>
                <a:gd name="connsiteY2" fmla="*/ 141021 h 153251"/>
                <a:gd name="connsiteX3" fmla="*/ 100614 w 434073"/>
                <a:gd name="connsiteY3" fmla="*/ 131691 h 153251"/>
                <a:gd name="connsiteX4" fmla="*/ 698 w 434073"/>
                <a:gd name="connsiteY4" fmla="*/ 102995 h 153251"/>
                <a:gd name="connsiteX5" fmla="*/ 0 w 434073"/>
                <a:gd name="connsiteY5" fmla="*/ 0 h 153251"/>
                <a:gd name="connsiteX6" fmla="*/ 103044 w 434073"/>
                <a:gd name="connsiteY6" fmla="*/ 21552 h 153251"/>
                <a:gd name="connsiteX0" fmla="*/ 103044 w 434073"/>
                <a:gd name="connsiteY0" fmla="*/ 21552 h 148605"/>
                <a:gd name="connsiteX1" fmla="*/ 156779 w 434073"/>
                <a:gd name="connsiteY1" fmla="*/ 9909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  <a:gd name="connsiteX0" fmla="*/ 103044 w 434073"/>
                <a:gd name="connsiteY0" fmla="*/ 21552 h 148605"/>
                <a:gd name="connsiteX1" fmla="*/ 177740 w 434073"/>
                <a:gd name="connsiteY1" fmla="*/ 9385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073" h="148605">
                  <a:moveTo>
                    <a:pt x="103044" y="21552"/>
                  </a:moveTo>
                  <a:cubicBezTo>
                    <a:pt x="96999" y="46767"/>
                    <a:pt x="122569" y="73948"/>
                    <a:pt x="177740" y="93859"/>
                  </a:cubicBezTo>
                  <a:cubicBezTo>
                    <a:pt x="232912" y="113771"/>
                    <a:pt x="310665" y="138199"/>
                    <a:pt x="434073" y="141021"/>
                  </a:cubicBezTo>
                  <a:cubicBezTo>
                    <a:pt x="303909" y="155884"/>
                    <a:pt x="219580" y="146829"/>
                    <a:pt x="100614" y="131691"/>
                  </a:cubicBezTo>
                  <a:cubicBezTo>
                    <a:pt x="65721" y="124507"/>
                    <a:pt x="18658" y="124546"/>
                    <a:pt x="698" y="102995"/>
                  </a:cubicBezTo>
                  <a:cubicBezTo>
                    <a:pt x="-328" y="67076"/>
                    <a:pt x="1026" y="35919"/>
                    <a:pt x="0" y="0"/>
                  </a:cubicBezTo>
                  <a:cubicBezTo>
                    <a:pt x="35142" y="11153"/>
                    <a:pt x="53614" y="24686"/>
                    <a:pt x="103044" y="2155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 rot="21323529">
              <a:off x="-1070692" y="2229153"/>
              <a:ext cx="78880" cy="18907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3288853" y="2912734"/>
            <a:ext cx="277410" cy="746796"/>
            <a:chOff x="2912791" y="3538908"/>
            <a:chExt cx="263567" cy="1003601"/>
          </a:xfrm>
          <a:solidFill>
            <a:schemeClr val="bg1">
              <a:alpha val="48000"/>
            </a:schemeClr>
          </a:solidFill>
        </p:grpSpPr>
        <p:sp>
          <p:nvSpPr>
            <p:cNvPr id="244" name="Freeform 243"/>
            <p:cNvSpPr/>
            <p:nvPr/>
          </p:nvSpPr>
          <p:spPr>
            <a:xfrm>
              <a:off x="2913547" y="3602235"/>
              <a:ext cx="260275" cy="940274"/>
            </a:xfrm>
            <a:custGeom>
              <a:avLst/>
              <a:gdLst>
                <a:gd name="connsiteX0" fmla="*/ 9525 w 259556"/>
                <a:gd name="connsiteY0" fmla="*/ 0 h 497681"/>
                <a:gd name="connsiteX1" fmla="*/ 259556 w 259556"/>
                <a:gd name="connsiteY1" fmla="*/ 0 h 497681"/>
                <a:gd name="connsiteX2" fmla="*/ 259556 w 259556"/>
                <a:gd name="connsiteY2" fmla="*/ 497681 h 497681"/>
                <a:gd name="connsiteX3" fmla="*/ 0 w 259556"/>
                <a:gd name="connsiteY3" fmla="*/ 497681 h 497681"/>
                <a:gd name="connsiteX4" fmla="*/ 9525 w 259556"/>
                <a:gd name="connsiteY4" fmla="*/ 0 h 497681"/>
                <a:gd name="connsiteX0" fmla="*/ 9525 w 259556"/>
                <a:gd name="connsiteY0" fmla="*/ 0 h 575997"/>
                <a:gd name="connsiteX1" fmla="*/ 259556 w 259556"/>
                <a:gd name="connsiteY1" fmla="*/ 0 h 575997"/>
                <a:gd name="connsiteX2" fmla="*/ 259556 w 259556"/>
                <a:gd name="connsiteY2" fmla="*/ 497681 h 575997"/>
                <a:gd name="connsiteX3" fmla="*/ 0 w 259556"/>
                <a:gd name="connsiteY3" fmla="*/ 497681 h 575997"/>
                <a:gd name="connsiteX4" fmla="*/ 9525 w 259556"/>
                <a:gd name="connsiteY4" fmla="*/ 0 h 575997"/>
                <a:gd name="connsiteX0" fmla="*/ 9525 w 259556"/>
                <a:gd name="connsiteY0" fmla="*/ 0 h 605478"/>
                <a:gd name="connsiteX1" fmla="*/ 259556 w 259556"/>
                <a:gd name="connsiteY1" fmla="*/ 0 h 605478"/>
                <a:gd name="connsiteX2" fmla="*/ 259556 w 259556"/>
                <a:gd name="connsiteY2" fmla="*/ 497681 h 605478"/>
                <a:gd name="connsiteX3" fmla="*/ 0 w 259556"/>
                <a:gd name="connsiteY3" fmla="*/ 497681 h 605478"/>
                <a:gd name="connsiteX4" fmla="*/ 9525 w 259556"/>
                <a:gd name="connsiteY4" fmla="*/ 0 h 605478"/>
                <a:gd name="connsiteX0" fmla="*/ 0 w 261937"/>
                <a:gd name="connsiteY0" fmla="*/ 0 h 607859"/>
                <a:gd name="connsiteX1" fmla="*/ 261937 w 261937"/>
                <a:gd name="connsiteY1" fmla="*/ 2381 h 607859"/>
                <a:gd name="connsiteX2" fmla="*/ 261937 w 261937"/>
                <a:gd name="connsiteY2" fmla="*/ 500062 h 607859"/>
                <a:gd name="connsiteX3" fmla="*/ 2381 w 261937"/>
                <a:gd name="connsiteY3" fmla="*/ 500062 h 607859"/>
                <a:gd name="connsiteX4" fmla="*/ 0 w 261937"/>
                <a:gd name="connsiteY4" fmla="*/ 0 h 607859"/>
                <a:gd name="connsiteX0" fmla="*/ 0 w 261937"/>
                <a:gd name="connsiteY0" fmla="*/ 18724 h 626583"/>
                <a:gd name="connsiteX1" fmla="*/ 261937 w 261937"/>
                <a:gd name="connsiteY1" fmla="*/ 0 h 626583"/>
                <a:gd name="connsiteX2" fmla="*/ 261937 w 261937"/>
                <a:gd name="connsiteY2" fmla="*/ 518786 h 626583"/>
                <a:gd name="connsiteX3" fmla="*/ 2381 w 261937"/>
                <a:gd name="connsiteY3" fmla="*/ 518786 h 626583"/>
                <a:gd name="connsiteX4" fmla="*/ 0 w 261937"/>
                <a:gd name="connsiteY4" fmla="*/ 18724 h 626583"/>
                <a:gd name="connsiteX0" fmla="*/ 0 w 261937"/>
                <a:gd name="connsiteY0" fmla="*/ 18724 h 626583"/>
                <a:gd name="connsiteX1" fmla="*/ 261937 w 261937"/>
                <a:gd name="connsiteY1" fmla="*/ 0 h 626583"/>
                <a:gd name="connsiteX2" fmla="*/ 261937 w 261937"/>
                <a:gd name="connsiteY2" fmla="*/ 518786 h 626583"/>
                <a:gd name="connsiteX3" fmla="*/ 2381 w 261937"/>
                <a:gd name="connsiteY3" fmla="*/ 518786 h 626583"/>
                <a:gd name="connsiteX4" fmla="*/ 0 w 261937"/>
                <a:gd name="connsiteY4" fmla="*/ 18724 h 626583"/>
                <a:gd name="connsiteX0" fmla="*/ 0 w 261937"/>
                <a:gd name="connsiteY0" fmla="*/ 369 h 634024"/>
                <a:gd name="connsiteX1" fmla="*/ 261937 w 261937"/>
                <a:gd name="connsiteY1" fmla="*/ 7441 h 634024"/>
                <a:gd name="connsiteX2" fmla="*/ 261937 w 261937"/>
                <a:gd name="connsiteY2" fmla="*/ 526227 h 634024"/>
                <a:gd name="connsiteX3" fmla="*/ 2381 w 261937"/>
                <a:gd name="connsiteY3" fmla="*/ 526227 h 634024"/>
                <a:gd name="connsiteX4" fmla="*/ 0 w 261937"/>
                <a:gd name="connsiteY4" fmla="*/ 369 h 634024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6942"/>
                <a:gd name="connsiteY0" fmla="*/ 0 h 633655"/>
                <a:gd name="connsiteX1" fmla="*/ 266942 w 266942"/>
                <a:gd name="connsiteY1" fmla="*/ 4656 h 633655"/>
                <a:gd name="connsiteX2" fmla="*/ 261937 w 266942"/>
                <a:gd name="connsiteY2" fmla="*/ 525858 h 633655"/>
                <a:gd name="connsiteX3" fmla="*/ 2381 w 266942"/>
                <a:gd name="connsiteY3" fmla="*/ 525858 h 633655"/>
                <a:gd name="connsiteX4" fmla="*/ 0 w 266942"/>
                <a:gd name="connsiteY4" fmla="*/ 0 h 633655"/>
                <a:gd name="connsiteX0" fmla="*/ 0 w 262418"/>
                <a:gd name="connsiteY0" fmla="*/ 2591 h 636246"/>
                <a:gd name="connsiteX1" fmla="*/ 261936 w 262418"/>
                <a:gd name="connsiteY1" fmla="*/ 0 h 636246"/>
                <a:gd name="connsiteX2" fmla="*/ 261937 w 262418"/>
                <a:gd name="connsiteY2" fmla="*/ 528449 h 636246"/>
                <a:gd name="connsiteX3" fmla="*/ 2381 w 262418"/>
                <a:gd name="connsiteY3" fmla="*/ 528449 h 636246"/>
                <a:gd name="connsiteX4" fmla="*/ 0 w 262418"/>
                <a:gd name="connsiteY4" fmla="*/ 2591 h 636246"/>
                <a:gd name="connsiteX0" fmla="*/ 0 w 262418"/>
                <a:gd name="connsiteY0" fmla="*/ 2591 h 636246"/>
                <a:gd name="connsiteX1" fmla="*/ 261936 w 262418"/>
                <a:gd name="connsiteY1" fmla="*/ 0 h 636246"/>
                <a:gd name="connsiteX2" fmla="*/ 261937 w 262418"/>
                <a:gd name="connsiteY2" fmla="*/ 528449 h 636246"/>
                <a:gd name="connsiteX3" fmla="*/ 2381 w 262418"/>
                <a:gd name="connsiteY3" fmla="*/ 528449 h 636246"/>
                <a:gd name="connsiteX4" fmla="*/ 0 w 262418"/>
                <a:gd name="connsiteY4" fmla="*/ 2591 h 636246"/>
                <a:gd name="connsiteX0" fmla="*/ 0 w 262418"/>
                <a:gd name="connsiteY0" fmla="*/ 2591 h 627347"/>
                <a:gd name="connsiteX1" fmla="*/ 261936 w 262418"/>
                <a:gd name="connsiteY1" fmla="*/ 0 h 627347"/>
                <a:gd name="connsiteX2" fmla="*/ 261937 w 262418"/>
                <a:gd name="connsiteY2" fmla="*/ 528449 h 627347"/>
                <a:gd name="connsiteX3" fmla="*/ 2381 w 262418"/>
                <a:gd name="connsiteY3" fmla="*/ 528449 h 627347"/>
                <a:gd name="connsiteX4" fmla="*/ 0 w 262418"/>
                <a:gd name="connsiteY4" fmla="*/ 2591 h 627347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1936"/>
                <a:gd name="connsiteY0" fmla="*/ 2591 h 662542"/>
                <a:gd name="connsiteX1" fmla="*/ 261936 w 261936"/>
                <a:gd name="connsiteY1" fmla="*/ 0 h 662542"/>
                <a:gd name="connsiteX2" fmla="*/ 259053 w 261936"/>
                <a:gd name="connsiteY2" fmla="*/ 577226 h 662542"/>
                <a:gd name="connsiteX3" fmla="*/ 2381 w 261936"/>
                <a:gd name="connsiteY3" fmla="*/ 528449 h 662542"/>
                <a:gd name="connsiteX4" fmla="*/ 0 w 261936"/>
                <a:gd name="connsiteY4" fmla="*/ 2591 h 662542"/>
                <a:gd name="connsiteX0" fmla="*/ 0 w 261936"/>
                <a:gd name="connsiteY0" fmla="*/ 2591 h 632251"/>
                <a:gd name="connsiteX1" fmla="*/ 261936 w 261936"/>
                <a:gd name="connsiteY1" fmla="*/ 0 h 632251"/>
                <a:gd name="connsiteX2" fmla="*/ 259053 w 261936"/>
                <a:gd name="connsiteY2" fmla="*/ 577226 h 632251"/>
                <a:gd name="connsiteX3" fmla="*/ 2381 w 261936"/>
                <a:gd name="connsiteY3" fmla="*/ 528449 h 632251"/>
                <a:gd name="connsiteX4" fmla="*/ 0 w 261936"/>
                <a:gd name="connsiteY4" fmla="*/ 2591 h 632251"/>
                <a:gd name="connsiteX0" fmla="*/ 0 w 261936"/>
                <a:gd name="connsiteY0" fmla="*/ 2591 h 639510"/>
                <a:gd name="connsiteX1" fmla="*/ 261936 w 261936"/>
                <a:gd name="connsiteY1" fmla="*/ 0 h 639510"/>
                <a:gd name="connsiteX2" fmla="*/ 259053 w 261936"/>
                <a:gd name="connsiteY2" fmla="*/ 577226 h 639510"/>
                <a:gd name="connsiteX3" fmla="*/ 2381 w 261936"/>
                <a:gd name="connsiteY3" fmla="*/ 528449 h 639510"/>
                <a:gd name="connsiteX4" fmla="*/ 0 w 261936"/>
                <a:gd name="connsiteY4" fmla="*/ 2591 h 639510"/>
                <a:gd name="connsiteX0" fmla="*/ 0 w 261936"/>
                <a:gd name="connsiteY0" fmla="*/ 2591 h 634657"/>
                <a:gd name="connsiteX1" fmla="*/ 261936 w 261936"/>
                <a:gd name="connsiteY1" fmla="*/ 0 h 634657"/>
                <a:gd name="connsiteX2" fmla="*/ 259053 w 261936"/>
                <a:gd name="connsiteY2" fmla="*/ 577226 h 634657"/>
                <a:gd name="connsiteX3" fmla="*/ 2381 w 261936"/>
                <a:gd name="connsiteY3" fmla="*/ 528449 h 634657"/>
                <a:gd name="connsiteX4" fmla="*/ 0 w 261936"/>
                <a:gd name="connsiteY4" fmla="*/ 2591 h 634657"/>
                <a:gd name="connsiteX0" fmla="*/ 0 w 261936"/>
                <a:gd name="connsiteY0" fmla="*/ 2591 h 642656"/>
                <a:gd name="connsiteX1" fmla="*/ 261936 w 261936"/>
                <a:gd name="connsiteY1" fmla="*/ 0 h 642656"/>
                <a:gd name="connsiteX2" fmla="*/ 259053 w 261936"/>
                <a:gd name="connsiteY2" fmla="*/ 577226 h 642656"/>
                <a:gd name="connsiteX3" fmla="*/ 2381 w 261936"/>
                <a:gd name="connsiteY3" fmla="*/ 528449 h 642656"/>
                <a:gd name="connsiteX4" fmla="*/ 0 w 261936"/>
                <a:gd name="connsiteY4" fmla="*/ 2591 h 642656"/>
                <a:gd name="connsiteX0" fmla="*/ 0 w 261936"/>
                <a:gd name="connsiteY0" fmla="*/ 2591 h 633742"/>
                <a:gd name="connsiteX1" fmla="*/ 261936 w 261936"/>
                <a:gd name="connsiteY1" fmla="*/ 0 h 633742"/>
                <a:gd name="connsiteX2" fmla="*/ 259053 w 261936"/>
                <a:gd name="connsiteY2" fmla="*/ 577226 h 633742"/>
                <a:gd name="connsiteX3" fmla="*/ 2381 w 261936"/>
                <a:gd name="connsiteY3" fmla="*/ 528449 h 633742"/>
                <a:gd name="connsiteX4" fmla="*/ 0 w 261936"/>
                <a:gd name="connsiteY4" fmla="*/ 2591 h 633742"/>
                <a:gd name="connsiteX0" fmla="*/ 0 w 261936"/>
                <a:gd name="connsiteY0" fmla="*/ 2591 h 624968"/>
                <a:gd name="connsiteX1" fmla="*/ 261936 w 261936"/>
                <a:gd name="connsiteY1" fmla="*/ 0 h 624968"/>
                <a:gd name="connsiteX2" fmla="*/ 256169 w 261936"/>
                <a:gd name="connsiteY2" fmla="*/ 556775 h 624968"/>
                <a:gd name="connsiteX3" fmla="*/ 2381 w 261936"/>
                <a:gd name="connsiteY3" fmla="*/ 528449 h 624968"/>
                <a:gd name="connsiteX4" fmla="*/ 0 w 261936"/>
                <a:gd name="connsiteY4" fmla="*/ 2591 h 624968"/>
                <a:gd name="connsiteX0" fmla="*/ 0 w 261936"/>
                <a:gd name="connsiteY0" fmla="*/ 2591 h 641770"/>
                <a:gd name="connsiteX1" fmla="*/ 261936 w 261936"/>
                <a:gd name="connsiteY1" fmla="*/ 0 h 641770"/>
                <a:gd name="connsiteX2" fmla="*/ 256169 w 261936"/>
                <a:gd name="connsiteY2" fmla="*/ 556775 h 641770"/>
                <a:gd name="connsiteX3" fmla="*/ 2381 w 261936"/>
                <a:gd name="connsiteY3" fmla="*/ 528449 h 641770"/>
                <a:gd name="connsiteX4" fmla="*/ 0 w 261936"/>
                <a:gd name="connsiteY4" fmla="*/ 2591 h 641770"/>
                <a:gd name="connsiteX0" fmla="*/ 0 w 261936"/>
                <a:gd name="connsiteY0" fmla="*/ 2591 h 670269"/>
                <a:gd name="connsiteX1" fmla="*/ 261936 w 261936"/>
                <a:gd name="connsiteY1" fmla="*/ 0 h 670269"/>
                <a:gd name="connsiteX2" fmla="*/ 256169 w 261936"/>
                <a:gd name="connsiteY2" fmla="*/ 556775 h 670269"/>
                <a:gd name="connsiteX3" fmla="*/ 2381 w 261936"/>
                <a:gd name="connsiteY3" fmla="*/ 528449 h 670269"/>
                <a:gd name="connsiteX4" fmla="*/ 0 w 261936"/>
                <a:gd name="connsiteY4" fmla="*/ 2591 h 670269"/>
                <a:gd name="connsiteX0" fmla="*/ 0 w 261936"/>
                <a:gd name="connsiteY0" fmla="*/ 2591 h 677201"/>
                <a:gd name="connsiteX1" fmla="*/ 261936 w 261936"/>
                <a:gd name="connsiteY1" fmla="*/ 0 h 677201"/>
                <a:gd name="connsiteX2" fmla="*/ 256169 w 261936"/>
                <a:gd name="connsiteY2" fmla="*/ 556775 h 677201"/>
                <a:gd name="connsiteX3" fmla="*/ 2381 w 261936"/>
                <a:gd name="connsiteY3" fmla="*/ 528449 h 677201"/>
                <a:gd name="connsiteX4" fmla="*/ 0 w 261936"/>
                <a:gd name="connsiteY4" fmla="*/ 2591 h 677201"/>
                <a:gd name="connsiteX0" fmla="*/ 2309 w 264245"/>
                <a:gd name="connsiteY0" fmla="*/ 2591 h 689108"/>
                <a:gd name="connsiteX1" fmla="*/ 264245 w 264245"/>
                <a:gd name="connsiteY1" fmla="*/ 0 h 689108"/>
                <a:gd name="connsiteX2" fmla="*/ 258478 w 264245"/>
                <a:gd name="connsiteY2" fmla="*/ 556775 h 689108"/>
                <a:gd name="connsiteX3" fmla="*/ 110 w 264245"/>
                <a:gd name="connsiteY3" fmla="*/ 548800 h 689108"/>
                <a:gd name="connsiteX4" fmla="*/ 2309 w 264245"/>
                <a:gd name="connsiteY4" fmla="*/ 2591 h 689108"/>
                <a:gd name="connsiteX0" fmla="*/ 2309 w 264245"/>
                <a:gd name="connsiteY0" fmla="*/ 2591 h 677825"/>
                <a:gd name="connsiteX1" fmla="*/ 264245 w 264245"/>
                <a:gd name="connsiteY1" fmla="*/ 0 h 677825"/>
                <a:gd name="connsiteX2" fmla="*/ 258478 w 264245"/>
                <a:gd name="connsiteY2" fmla="*/ 556775 h 677825"/>
                <a:gd name="connsiteX3" fmla="*/ 110 w 264245"/>
                <a:gd name="connsiteY3" fmla="*/ 548800 h 677825"/>
                <a:gd name="connsiteX4" fmla="*/ 2309 w 264245"/>
                <a:gd name="connsiteY4" fmla="*/ 2591 h 677825"/>
                <a:gd name="connsiteX0" fmla="*/ 0 w 266515"/>
                <a:gd name="connsiteY0" fmla="*/ 0 h 980519"/>
                <a:gd name="connsiteX1" fmla="*/ 266515 w 266515"/>
                <a:gd name="connsiteY1" fmla="*/ 302696 h 980519"/>
                <a:gd name="connsiteX2" fmla="*/ 260748 w 266515"/>
                <a:gd name="connsiteY2" fmla="*/ 859471 h 980519"/>
                <a:gd name="connsiteX3" fmla="*/ 2380 w 266515"/>
                <a:gd name="connsiteY3" fmla="*/ 851496 h 980519"/>
                <a:gd name="connsiteX4" fmla="*/ 0 w 266515"/>
                <a:gd name="connsiteY4" fmla="*/ 0 h 980519"/>
                <a:gd name="connsiteX0" fmla="*/ 0 w 261129"/>
                <a:gd name="connsiteY0" fmla="*/ 16158 h 996678"/>
                <a:gd name="connsiteX1" fmla="*/ 259645 w 261129"/>
                <a:gd name="connsiteY1" fmla="*/ 0 h 996678"/>
                <a:gd name="connsiteX2" fmla="*/ 260748 w 261129"/>
                <a:gd name="connsiteY2" fmla="*/ 875629 h 996678"/>
                <a:gd name="connsiteX3" fmla="*/ 2380 w 261129"/>
                <a:gd name="connsiteY3" fmla="*/ 867654 h 996678"/>
                <a:gd name="connsiteX4" fmla="*/ 0 w 261129"/>
                <a:gd name="connsiteY4" fmla="*/ 16158 h 996678"/>
                <a:gd name="connsiteX0" fmla="*/ 0 w 263419"/>
                <a:gd name="connsiteY0" fmla="*/ 2590 h 996678"/>
                <a:gd name="connsiteX1" fmla="*/ 261935 w 263419"/>
                <a:gd name="connsiteY1" fmla="*/ 0 h 996678"/>
                <a:gd name="connsiteX2" fmla="*/ 263038 w 263419"/>
                <a:gd name="connsiteY2" fmla="*/ 875629 h 996678"/>
                <a:gd name="connsiteX3" fmla="*/ 4670 w 263419"/>
                <a:gd name="connsiteY3" fmla="*/ 867654 h 996678"/>
                <a:gd name="connsiteX4" fmla="*/ 0 w 263419"/>
                <a:gd name="connsiteY4" fmla="*/ 2590 h 9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19" h="996678">
                  <a:moveTo>
                    <a:pt x="0" y="2590"/>
                  </a:moveTo>
                  <a:cubicBezTo>
                    <a:pt x="45163" y="45595"/>
                    <a:pt x="217269" y="67877"/>
                    <a:pt x="261935" y="0"/>
                  </a:cubicBezTo>
                  <a:cubicBezTo>
                    <a:pt x="260267" y="173734"/>
                    <a:pt x="264706" y="701895"/>
                    <a:pt x="263038" y="875629"/>
                  </a:cubicBezTo>
                  <a:cubicBezTo>
                    <a:pt x="223014" y="992732"/>
                    <a:pt x="63586" y="1079416"/>
                    <a:pt x="4670" y="867654"/>
                  </a:cubicBezTo>
                  <a:cubicBezTo>
                    <a:pt x="3876" y="700967"/>
                    <a:pt x="794" y="169277"/>
                    <a:pt x="0" y="2590"/>
                  </a:cubicBezTo>
                  <a:close/>
                </a:path>
              </a:pathLst>
            </a:custGeom>
            <a:solidFill>
              <a:srgbClr val="3366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7" name="Oval 246"/>
            <p:cNvSpPr/>
            <p:nvPr/>
          </p:nvSpPr>
          <p:spPr>
            <a:xfrm>
              <a:off x="2912791" y="3538908"/>
              <a:ext cx="263567" cy="107326"/>
            </a:xfrm>
            <a:prstGeom prst="ellipse">
              <a:avLst/>
            </a:prstGeom>
            <a:solidFill>
              <a:srgbClr val="3366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57" name="Rectangle 16"/>
          <p:cNvSpPr/>
          <p:nvPr/>
        </p:nvSpPr>
        <p:spPr>
          <a:xfrm flipH="1">
            <a:off x="3184002" y="2486483"/>
            <a:ext cx="423251" cy="78710"/>
          </a:xfrm>
          <a:custGeom>
            <a:avLst/>
            <a:gdLst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0 w 710958"/>
              <a:gd name="connsiteY3" fmla="*/ 62296 h 62296"/>
              <a:gd name="connsiteX4" fmla="*/ 0 w 710958"/>
              <a:gd name="connsiteY4" fmla="*/ 0 h 62296"/>
              <a:gd name="connsiteX0" fmla="*/ 0 w 710958"/>
              <a:gd name="connsiteY0" fmla="*/ 0 h 62296"/>
              <a:gd name="connsiteX1" fmla="*/ 710958 w 710958"/>
              <a:gd name="connsiteY1" fmla="*/ 0 h 62296"/>
              <a:gd name="connsiteX2" fmla="*/ 710958 w 710958"/>
              <a:gd name="connsiteY2" fmla="*/ 62296 h 62296"/>
              <a:gd name="connsiteX3" fmla="*/ 343479 w 710958"/>
              <a:gd name="connsiteY3" fmla="*/ 62205 h 62296"/>
              <a:gd name="connsiteX4" fmla="*/ 0 w 710958"/>
              <a:gd name="connsiteY4" fmla="*/ 62296 h 62296"/>
              <a:gd name="connsiteX5" fmla="*/ 0 w 710958"/>
              <a:gd name="connsiteY5" fmla="*/ 0 h 62296"/>
              <a:gd name="connsiteX0" fmla="*/ 0 w 710958"/>
              <a:gd name="connsiteY0" fmla="*/ 0 h 62296"/>
              <a:gd name="connsiteX1" fmla="*/ 321794 w 710958"/>
              <a:gd name="connsiteY1" fmla="*/ 763 h 62296"/>
              <a:gd name="connsiteX2" fmla="*/ 710958 w 710958"/>
              <a:gd name="connsiteY2" fmla="*/ 0 h 62296"/>
              <a:gd name="connsiteX3" fmla="*/ 710958 w 710958"/>
              <a:gd name="connsiteY3" fmla="*/ 62296 h 62296"/>
              <a:gd name="connsiteX4" fmla="*/ 343479 w 710958"/>
              <a:gd name="connsiteY4" fmla="*/ 62205 h 62296"/>
              <a:gd name="connsiteX5" fmla="*/ 0 w 710958"/>
              <a:gd name="connsiteY5" fmla="*/ 62296 h 62296"/>
              <a:gd name="connsiteX6" fmla="*/ 0 w 710958"/>
              <a:gd name="connsiteY6" fmla="*/ 0 h 62296"/>
              <a:gd name="connsiteX0" fmla="*/ 0 w 710958"/>
              <a:gd name="connsiteY0" fmla="*/ 0 h 109190"/>
              <a:gd name="connsiteX1" fmla="*/ 321794 w 710958"/>
              <a:gd name="connsiteY1" fmla="*/ 763 h 109190"/>
              <a:gd name="connsiteX2" fmla="*/ 710958 w 710958"/>
              <a:gd name="connsiteY2" fmla="*/ 0 h 109190"/>
              <a:gd name="connsiteX3" fmla="*/ 710958 w 710958"/>
              <a:gd name="connsiteY3" fmla="*/ 62296 h 109190"/>
              <a:gd name="connsiteX4" fmla="*/ 354322 w 710958"/>
              <a:gd name="connsiteY4" fmla="*/ 109190 h 109190"/>
              <a:gd name="connsiteX5" fmla="*/ 0 w 710958"/>
              <a:gd name="connsiteY5" fmla="*/ 62296 h 109190"/>
              <a:gd name="connsiteX6" fmla="*/ 0 w 710958"/>
              <a:gd name="connsiteY6" fmla="*/ 0 h 109190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315"/>
              <a:gd name="connsiteX1" fmla="*/ 321794 w 710958"/>
              <a:gd name="connsiteY1" fmla="*/ 763 h 109315"/>
              <a:gd name="connsiteX2" fmla="*/ 710958 w 710958"/>
              <a:gd name="connsiteY2" fmla="*/ 0 h 109315"/>
              <a:gd name="connsiteX3" fmla="*/ 710958 w 710958"/>
              <a:gd name="connsiteY3" fmla="*/ 62296 h 109315"/>
              <a:gd name="connsiteX4" fmla="*/ 354322 w 710958"/>
              <a:gd name="connsiteY4" fmla="*/ 109190 h 109315"/>
              <a:gd name="connsiteX5" fmla="*/ 0 w 710958"/>
              <a:gd name="connsiteY5" fmla="*/ 62296 h 109315"/>
              <a:gd name="connsiteX6" fmla="*/ 0 w 710958"/>
              <a:gd name="connsiteY6" fmla="*/ 0 h 109315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21794 w 710958"/>
              <a:gd name="connsiteY1" fmla="*/ 763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0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597 h 109865"/>
              <a:gd name="connsiteX1" fmla="*/ 343479 w 710958"/>
              <a:gd name="connsiteY1" fmla="*/ 62802 h 109865"/>
              <a:gd name="connsiteX2" fmla="*/ 710958 w 710958"/>
              <a:gd name="connsiteY2" fmla="*/ 597 h 109865"/>
              <a:gd name="connsiteX3" fmla="*/ 710958 w 710958"/>
              <a:gd name="connsiteY3" fmla="*/ 62893 h 109865"/>
              <a:gd name="connsiteX4" fmla="*/ 354322 w 710958"/>
              <a:gd name="connsiteY4" fmla="*/ 109787 h 109865"/>
              <a:gd name="connsiteX5" fmla="*/ 0 w 710958"/>
              <a:gd name="connsiteY5" fmla="*/ 62893 h 109865"/>
              <a:gd name="connsiteX6" fmla="*/ 0 w 710958"/>
              <a:gd name="connsiteY6" fmla="*/ 597 h 109865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62296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6220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43479 w 710958"/>
              <a:gd name="connsiteY1" fmla="*/ 75302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57400 w 710958"/>
              <a:gd name="connsiteY1" fmla="*/ 64824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10958 w 710958"/>
              <a:gd name="connsiteY2" fmla="*/ 7859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  <a:gd name="connsiteX0" fmla="*/ 0 w 710958"/>
              <a:gd name="connsiteY0" fmla="*/ 0 h 109268"/>
              <a:gd name="connsiteX1" fmla="*/ 334199 w 710958"/>
              <a:gd name="connsiteY1" fmla="*/ 59585 h 109268"/>
              <a:gd name="connsiteX2" fmla="*/ 706318 w 710958"/>
              <a:gd name="connsiteY2" fmla="*/ 5240 h 109268"/>
              <a:gd name="connsiteX3" fmla="*/ 710958 w 710958"/>
              <a:gd name="connsiteY3" fmla="*/ 51818 h 109268"/>
              <a:gd name="connsiteX4" fmla="*/ 354322 w 710958"/>
              <a:gd name="connsiteY4" fmla="*/ 109190 h 109268"/>
              <a:gd name="connsiteX5" fmla="*/ 0 w 710958"/>
              <a:gd name="connsiteY5" fmla="*/ 62296 h 109268"/>
              <a:gd name="connsiteX6" fmla="*/ 0 w 710958"/>
              <a:gd name="connsiteY6" fmla="*/ 0 h 1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58" h="109268">
                <a:moveTo>
                  <a:pt x="0" y="0"/>
                </a:moveTo>
                <a:cubicBezTo>
                  <a:pt x="220242" y="13772"/>
                  <a:pt x="160408" y="55662"/>
                  <a:pt x="334199" y="59585"/>
                </a:cubicBezTo>
                <a:cubicBezTo>
                  <a:pt x="473203" y="57286"/>
                  <a:pt x="457909" y="-2938"/>
                  <a:pt x="706318" y="5240"/>
                </a:cubicBezTo>
                <a:lnTo>
                  <a:pt x="710958" y="51818"/>
                </a:lnTo>
                <a:cubicBezTo>
                  <a:pt x="508952" y="27692"/>
                  <a:pt x="509343" y="104401"/>
                  <a:pt x="354322" y="109190"/>
                </a:cubicBezTo>
                <a:cubicBezTo>
                  <a:pt x="228986" y="111630"/>
                  <a:pt x="161477" y="56242"/>
                  <a:pt x="0" y="6229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3000">
                <a:schemeClr val="tx1">
                  <a:lumMod val="65000"/>
                  <a:lumOff val="35000"/>
                </a:schemeClr>
              </a:gs>
              <a:gs pos="50000">
                <a:schemeClr val="bg1">
                  <a:lumMod val="75000"/>
                </a:schemeClr>
              </a:gs>
              <a:gs pos="9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5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6131" flipH="1">
            <a:off x="5636637" y="3982167"/>
            <a:ext cx="338115" cy="94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6131" flipH="1">
            <a:off x="5827752" y="4062114"/>
            <a:ext cx="338115" cy="94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6131" flipH="1">
            <a:off x="5897316" y="3927879"/>
            <a:ext cx="338115" cy="94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1" name="Group 260"/>
          <p:cNvGrpSpPr/>
          <p:nvPr/>
        </p:nvGrpSpPr>
        <p:grpSpPr>
          <a:xfrm>
            <a:off x="7164288" y="3987268"/>
            <a:ext cx="1285843" cy="523220"/>
            <a:chOff x="5359286" y="2514492"/>
            <a:chExt cx="1285843" cy="523220"/>
          </a:xfrm>
        </p:grpSpPr>
        <p:grpSp>
          <p:nvGrpSpPr>
            <p:cNvPr id="262" name="Group 261"/>
            <p:cNvGrpSpPr/>
            <p:nvPr/>
          </p:nvGrpSpPr>
          <p:grpSpPr>
            <a:xfrm>
              <a:off x="5359286" y="2794453"/>
              <a:ext cx="432797" cy="46180"/>
              <a:chOff x="5087335" y="232415"/>
              <a:chExt cx="432797" cy="46180"/>
            </a:xfrm>
          </p:grpSpPr>
          <p:sp>
            <p:nvSpPr>
              <p:cNvPr id="266" name="Oval 265"/>
              <p:cNvSpPr/>
              <p:nvPr/>
            </p:nvSpPr>
            <p:spPr>
              <a:xfrm>
                <a:off x="5087335" y="23241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67" name="Straight Connector 266"/>
              <p:cNvCxnSpPr/>
              <p:nvPr/>
            </p:nvCxnSpPr>
            <p:spPr>
              <a:xfrm>
                <a:off x="5133115" y="257985"/>
                <a:ext cx="387017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63" name="Group 262"/>
            <p:cNvGrpSpPr/>
            <p:nvPr/>
          </p:nvGrpSpPr>
          <p:grpSpPr>
            <a:xfrm>
              <a:off x="5704056" y="2514492"/>
              <a:ext cx="941073" cy="523220"/>
              <a:chOff x="5432105" y="-13417"/>
              <a:chExt cx="941073" cy="523220"/>
            </a:xfrm>
          </p:grpSpPr>
          <p:sp>
            <p:nvSpPr>
              <p:cNvPr id="264" name="Rounded Rectangle 263"/>
              <p:cNvSpPr/>
              <p:nvPr/>
            </p:nvSpPr>
            <p:spPr>
              <a:xfrm flipV="1">
                <a:off x="5470017" y="21653"/>
                <a:ext cx="852505" cy="452224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5432105" y="-13417"/>
                <a:ext cx="9410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Sand paper</a:t>
                </a:r>
                <a:endParaRPr lang="en-US" sz="1400" b="1" dirty="0">
                  <a:solidFill>
                    <a:prstClr val="black"/>
                  </a:solidFill>
                  <a:latin typeface="Bell MT" panose="02020503060305020303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270" name="Group 269"/>
          <p:cNvGrpSpPr/>
          <p:nvPr/>
        </p:nvGrpSpPr>
        <p:grpSpPr>
          <a:xfrm>
            <a:off x="5383138" y="4622997"/>
            <a:ext cx="941073" cy="307777"/>
            <a:chOff x="4655404" y="474306"/>
            <a:chExt cx="941073" cy="307777"/>
          </a:xfrm>
        </p:grpSpPr>
        <p:sp>
          <p:nvSpPr>
            <p:cNvPr id="271" name="Rounded Rectangle 270"/>
            <p:cNvSpPr/>
            <p:nvPr/>
          </p:nvSpPr>
          <p:spPr>
            <a:xfrm flipV="1">
              <a:off x="4677531" y="522604"/>
              <a:ext cx="852505" cy="214775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 w="12700">
              <a:solidFill>
                <a:srgbClr val="6600F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4655404" y="474306"/>
              <a:ext cx="9410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ell MT" panose="02020503060305020303" pitchFamily="18" charset="0"/>
                  <a:ea typeface="Adobe Myungjo Std M" panose="02020600000000000000" pitchFamily="18" charset="-128"/>
                </a:rPr>
                <a:t>Iron nail</a:t>
              </a:r>
              <a:endParaRPr lang="en-US" sz="1400" b="1" dirty="0">
                <a:solidFill>
                  <a:prstClr val="black"/>
                </a:solidFill>
                <a:latin typeface="Bell MT" panose="02020503060305020303" pitchFamily="18" charset="0"/>
                <a:ea typeface="Adobe Myungjo Std M" panose="02020600000000000000" pitchFamily="18" charset="-128"/>
              </a:endParaRP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1078744" y="3097868"/>
            <a:ext cx="1978032" cy="523220"/>
            <a:chOff x="6772635" y="502972"/>
            <a:chExt cx="1978032" cy="523220"/>
          </a:xfrm>
        </p:grpSpPr>
        <p:grpSp>
          <p:nvGrpSpPr>
            <p:cNvPr id="276" name="Group 275"/>
            <p:cNvGrpSpPr/>
            <p:nvPr/>
          </p:nvGrpSpPr>
          <p:grpSpPr>
            <a:xfrm flipV="1">
              <a:off x="6772635" y="731125"/>
              <a:ext cx="1978032" cy="66958"/>
              <a:chOff x="6734798" y="-439857"/>
              <a:chExt cx="1978032" cy="66958"/>
            </a:xfrm>
          </p:grpSpPr>
          <p:cxnSp>
            <p:nvCxnSpPr>
              <p:cNvPr id="281" name="Straight Connector 280"/>
              <p:cNvCxnSpPr/>
              <p:nvPr/>
            </p:nvCxnSpPr>
            <p:spPr>
              <a:xfrm>
                <a:off x="6770994" y="-396715"/>
                <a:ext cx="335625" cy="726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82" name="Oval 281"/>
              <p:cNvSpPr/>
              <p:nvPr/>
            </p:nvSpPr>
            <p:spPr>
              <a:xfrm>
                <a:off x="6734798" y="-419079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338" name="Straight Connector 337"/>
              <p:cNvCxnSpPr/>
              <p:nvPr/>
            </p:nvCxnSpPr>
            <p:spPr>
              <a:xfrm>
                <a:off x="8356267" y="-415767"/>
                <a:ext cx="335625" cy="726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39" name="Oval 338"/>
              <p:cNvSpPr/>
              <p:nvPr/>
            </p:nvSpPr>
            <p:spPr>
              <a:xfrm>
                <a:off x="8668891" y="-439857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7007601" y="502972"/>
              <a:ext cx="1524558" cy="523220"/>
              <a:chOff x="12152897" y="-4087532"/>
              <a:chExt cx="1524558" cy="523220"/>
            </a:xfrm>
          </p:grpSpPr>
          <p:sp>
            <p:nvSpPr>
              <p:cNvPr id="278" name="Rounded Rectangle 277"/>
              <p:cNvSpPr/>
              <p:nvPr/>
            </p:nvSpPr>
            <p:spPr>
              <a:xfrm flipV="1">
                <a:off x="12294660" y="-4061325"/>
                <a:ext cx="1254619" cy="45405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12152897" y="-4087532"/>
                <a:ext cx="152455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Copper sulphate</a:t>
                </a:r>
              </a:p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solution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sp>
        <p:nvSpPr>
          <p:cNvPr id="340" name="TextBox 339"/>
          <p:cNvSpPr txBox="1"/>
          <p:nvPr/>
        </p:nvSpPr>
        <p:spPr>
          <a:xfrm>
            <a:off x="2936125" y="1622577"/>
            <a:ext cx="897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sz="1400" b="1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20 </a:t>
            </a:r>
            <a:r>
              <a:rPr lang="en-US" sz="1400" b="1" dirty="0" err="1" smtClean="0">
                <a:ln w="6350"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cs typeface="Aharoni" panose="02010803020104030203" pitchFamily="2" charset="-79"/>
              </a:rPr>
              <a:t>Mins</a:t>
            </a:r>
            <a:endParaRPr lang="en-US" sz="1400" b="1" dirty="0">
              <a:ln w="6350">
                <a:noFill/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cs typeface="Aharoni" panose="02010803020104030203" pitchFamily="2" charset="-79"/>
            </a:endParaRPr>
          </a:p>
        </p:txBody>
      </p:sp>
      <p:pic>
        <p:nvPicPr>
          <p:cNvPr id="341" name="Picture 5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6131" flipH="1">
            <a:off x="5400467" y="3814626"/>
            <a:ext cx="338115" cy="9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2" name="Picture 5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66131" flipH="1">
            <a:off x="5419052" y="3911786"/>
            <a:ext cx="338115" cy="94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4" name="Group 343"/>
          <p:cNvGrpSpPr/>
          <p:nvPr/>
        </p:nvGrpSpPr>
        <p:grpSpPr>
          <a:xfrm>
            <a:off x="3288496" y="2912027"/>
            <a:ext cx="277410" cy="746796"/>
            <a:chOff x="2912791" y="3538908"/>
            <a:chExt cx="263567" cy="1003601"/>
          </a:xfrm>
          <a:solidFill>
            <a:schemeClr val="bg1">
              <a:alpha val="48000"/>
            </a:schemeClr>
          </a:solidFill>
        </p:grpSpPr>
        <p:sp>
          <p:nvSpPr>
            <p:cNvPr id="345" name="Freeform 344"/>
            <p:cNvSpPr/>
            <p:nvPr/>
          </p:nvSpPr>
          <p:spPr>
            <a:xfrm>
              <a:off x="2913547" y="3602235"/>
              <a:ext cx="260275" cy="940274"/>
            </a:xfrm>
            <a:custGeom>
              <a:avLst/>
              <a:gdLst>
                <a:gd name="connsiteX0" fmla="*/ 9525 w 259556"/>
                <a:gd name="connsiteY0" fmla="*/ 0 h 497681"/>
                <a:gd name="connsiteX1" fmla="*/ 259556 w 259556"/>
                <a:gd name="connsiteY1" fmla="*/ 0 h 497681"/>
                <a:gd name="connsiteX2" fmla="*/ 259556 w 259556"/>
                <a:gd name="connsiteY2" fmla="*/ 497681 h 497681"/>
                <a:gd name="connsiteX3" fmla="*/ 0 w 259556"/>
                <a:gd name="connsiteY3" fmla="*/ 497681 h 497681"/>
                <a:gd name="connsiteX4" fmla="*/ 9525 w 259556"/>
                <a:gd name="connsiteY4" fmla="*/ 0 h 497681"/>
                <a:gd name="connsiteX0" fmla="*/ 9525 w 259556"/>
                <a:gd name="connsiteY0" fmla="*/ 0 h 575997"/>
                <a:gd name="connsiteX1" fmla="*/ 259556 w 259556"/>
                <a:gd name="connsiteY1" fmla="*/ 0 h 575997"/>
                <a:gd name="connsiteX2" fmla="*/ 259556 w 259556"/>
                <a:gd name="connsiteY2" fmla="*/ 497681 h 575997"/>
                <a:gd name="connsiteX3" fmla="*/ 0 w 259556"/>
                <a:gd name="connsiteY3" fmla="*/ 497681 h 575997"/>
                <a:gd name="connsiteX4" fmla="*/ 9525 w 259556"/>
                <a:gd name="connsiteY4" fmla="*/ 0 h 575997"/>
                <a:gd name="connsiteX0" fmla="*/ 9525 w 259556"/>
                <a:gd name="connsiteY0" fmla="*/ 0 h 605478"/>
                <a:gd name="connsiteX1" fmla="*/ 259556 w 259556"/>
                <a:gd name="connsiteY1" fmla="*/ 0 h 605478"/>
                <a:gd name="connsiteX2" fmla="*/ 259556 w 259556"/>
                <a:gd name="connsiteY2" fmla="*/ 497681 h 605478"/>
                <a:gd name="connsiteX3" fmla="*/ 0 w 259556"/>
                <a:gd name="connsiteY3" fmla="*/ 497681 h 605478"/>
                <a:gd name="connsiteX4" fmla="*/ 9525 w 259556"/>
                <a:gd name="connsiteY4" fmla="*/ 0 h 605478"/>
                <a:gd name="connsiteX0" fmla="*/ 0 w 261937"/>
                <a:gd name="connsiteY0" fmla="*/ 0 h 607859"/>
                <a:gd name="connsiteX1" fmla="*/ 261937 w 261937"/>
                <a:gd name="connsiteY1" fmla="*/ 2381 h 607859"/>
                <a:gd name="connsiteX2" fmla="*/ 261937 w 261937"/>
                <a:gd name="connsiteY2" fmla="*/ 500062 h 607859"/>
                <a:gd name="connsiteX3" fmla="*/ 2381 w 261937"/>
                <a:gd name="connsiteY3" fmla="*/ 500062 h 607859"/>
                <a:gd name="connsiteX4" fmla="*/ 0 w 261937"/>
                <a:gd name="connsiteY4" fmla="*/ 0 h 607859"/>
                <a:gd name="connsiteX0" fmla="*/ 0 w 261937"/>
                <a:gd name="connsiteY0" fmla="*/ 18724 h 626583"/>
                <a:gd name="connsiteX1" fmla="*/ 261937 w 261937"/>
                <a:gd name="connsiteY1" fmla="*/ 0 h 626583"/>
                <a:gd name="connsiteX2" fmla="*/ 261937 w 261937"/>
                <a:gd name="connsiteY2" fmla="*/ 518786 h 626583"/>
                <a:gd name="connsiteX3" fmla="*/ 2381 w 261937"/>
                <a:gd name="connsiteY3" fmla="*/ 518786 h 626583"/>
                <a:gd name="connsiteX4" fmla="*/ 0 w 261937"/>
                <a:gd name="connsiteY4" fmla="*/ 18724 h 626583"/>
                <a:gd name="connsiteX0" fmla="*/ 0 w 261937"/>
                <a:gd name="connsiteY0" fmla="*/ 18724 h 626583"/>
                <a:gd name="connsiteX1" fmla="*/ 261937 w 261937"/>
                <a:gd name="connsiteY1" fmla="*/ 0 h 626583"/>
                <a:gd name="connsiteX2" fmla="*/ 261937 w 261937"/>
                <a:gd name="connsiteY2" fmla="*/ 518786 h 626583"/>
                <a:gd name="connsiteX3" fmla="*/ 2381 w 261937"/>
                <a:gd name="connsiteY3" fmla="*/ 518786 h 626583"/>
                <a:gd name="connsiteX4" fmla="*/ 0 w 261937"/>
                <a:gd name="connsiteY4" fmla="*/ 18724 h 626583"/>
                <a:gd name="connsiteX0" fmla="*/ 0 w 261937"/>
                <a:gd name="connsiteY0" fmla="*/ 369 h 634024"/>
                <a:gd name="connsiteX1" fmla="*/ 261937 w 261937"/>
                <a:gd name="connsiteY1" fmla="*/ 7441 h 634024"/>
                <a:gd name="connsiteX2" fmla="*/ 261937 w 261937"/>
                <a:gd name="connsiteY2" fmla="*/ 526227 h 634024"/>
                <a:gd name="connsiteX3" fmla="*/ 2381 w 261937"/>
                <a:gd name="connsiteY3" fmla="*/ 526227 h 634024"/>
                <a:gd name="connsiteX4" fmla="*/ 0 w 261937"/>
                <a:gd name="connsiteY4" fmla="*/ 369 h 634024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1937"/>
                <a:gd name="connsiteY0" fmla="*/ 0 h 633655"/>
                <a:gd name="connsiteX1" fmla="*/ 261937 w 261937"/>
                <a:gd name="connsiteY1" fmla="*/ 7072 h 633655"/>
                <a:gd name="connsiteX2" fmla="*/ 261937 w 261937"/>
                <a:gd name="connsiteY2" fmla="*/ 525858 h 633655"/>
                <a:gd name="connsiteX3" fmla="*/ 2381 w 261937"/>
                <a:gd name="connsiteY3" fmla="*/ 525858 h 633655"/>
                <a:gd name="connsiteX4" fmla="*/ 0 w 261937"/>
                <a:gd name="connsiteY4" fmla="*/ 0 h 633655"/>
                <a:gd name="connsiteX0" fmla="*/ 0 w 266942"/>
                <a:gd name="connsiteY0" fmla="*/ 0 h 633655"/>
                <a:gd name="connsiteX1" fmla="*/ 266942 w 266942"/>
                <a:gd name="connsiteY1" fmla="*/ 4656 h 633655"/>
                <a:gd name="connsiteX2" fmla="*/ 261937 w 266942"/>
                <a:gd name="connsiteY2" fmla="*/ 525858 h 633655"/>
                <a:gd name="connsiteX3" fmla="*/ 2381 w 266942"/>
                <a:gd name="connsiteY3" fmla="*/ 525858 h 633655"/>
                <a:gd name="connsiteX4" fmla="*/ 0 w 266942"/>
                <a:gd name="connsiteY4" fmla="*/ 0 h 633655"/>
                <a:gd name="connsiteX0" fmla="*/ 0 w 262418"/>
                <a:gd name="connsiteY0" fmla="*/ 2591 h 636246"/>
                <a:gd name="connsiteX1" fmla="*/ 261936 w 262418"/>
                <a:gd name="connsiteY1" fmla="*/ 0 h 636246"/>
                <a:gd name="connsiteX2" fmla="*/ 261937 w 262418"/>
                <a:gd name="connsiteY2" fmla="*/ 528449 h 636246"/>
                <a:gd name="connsiteX3" fmla="*/ 2381 w 262418"/>
                <a:gd name="connsiteY3" fmla="*/ 528449 h 636246"/>
                <a:gd name="connsiteX4" fmla="*/ 0 w 262418"/>
                <a:gd name="connsiteY4" fmla="*/ 2591 h 636246"/>
                <a:gd name="connsiteX0" fmla="*/ 0 w 262418"/>
                <a:gd name="connsiteY0" fmla="*/ 2591 h 636246"/>
                <a:gd name="connsiteX1" fmla="*/ 261936 w 262418"/>
                <a:gd name="connsiteY1" fmla="*/ 0 h 636246"/>
                <a:gd name="connsiteX2" fmla="*/ 261937 w 262418"/>
                <a:gd name="connsiteY2" fmla="*/ 528449 h 636246"/>
                <a:gd name="connsiteX3" fmla="*/ 2381 w 262418"/>
                <a:gd name="connsiteY3" fmla="*/ 528449 h 636246"/>
                <a:gd name="connsiteX4" fmla="*/ 0 w 262418"/>
                <a:gd name="connsiteY4" fmla="*/ 2591 h 636246"/>
                <a:gd name="connsiteX0" fmla="*/ 0 w 262418"/>
                <a:gd name="connsiteY0" fmla="*/ 2591 h 627347"/>
                <a:gd name="connsiteX1" fmla="*/ 261936 w 262418"/>
                <a:gd name="connsiteY1" fmla="*/ 0 h 627347"/>
                <a:gd name="connsiteX2" fmla="*/ 261937 w 262418"/>
                <a:gd name="connsiteY2" fmla="*/ 528449 h 627347"/>
                <a:gd name="connsiteX3" fmla="*/ 2381 w 262418"/>
                <a:gd name="connsiteY3" fmla="*/ 528449 h 627347"/>
                <a:gd name="connsiteX4" fmla="*/ 0 w 262418"/>
                <a:gd name="connsiteY4" fmla="*/ 2591 h 627347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2418"/>
                <a:gd name="connsiteY0" fmla="*/ 2591 h 633209"/>
                <a:gd name="connsiteX1" fmla="*/ 261936 w 262418"/>
                <a:gd name="connsiteY1" fmla="*/ 0 h 633209"/>
                <a:gd name="connsiteX2" fmla="*/ 261937 w 262418"/>
                <a:gd name="connsiteY2" fmla="*/ 528449 h 633209"/>
                <a:gd name="connsiteX3" fmla="*/ 2381 w 262418"/>
                <a:gd name="connsiteY3" fmla="*/ 528449 h 633209"/>
                <a:gd name="connsiteX4" fmla="*/ 0 w 262418"/>
                <a:gd name="connsiteY4" fmla="*/ 2591 h 633209"/>
                <a:gd name="connsiteX0" fmla="*/ 0 w 261936"/>
                <a:gd name="connsiteY0" fmla="*/ 2591 h 662542"/>
                <a:gd name="connsiteX1" fmla="*/ 261936 w 261936"/>
                <a:gd name="connsiteY1" fmla="*/ 0 h 662542"/>
                <a:gd name="connsiteX2" fmla="*/ 259053 w 261936"/>
                <a:gd name="connsiteY2" fmla="*/ 577226 h 662542"/>
                <a:gd name="connsiteX3" fmla="*/ 2381 w 261936"/>
                <a:gd name="connsiteY3" fmla="*/ 528449 h 662542"/>
                <a:gd name="connsiteX4" fmla="*/ 0 w 261936"/>
                <a:gd name="connsiteY4" fmla="*/ 2591 h 662542"/>
                <a:gd name="connsiteX0" fmla="*/ 0 w 261936"/>
                <a:gd name="connsiteY0" fmla="*/ 2591 h 632251"/>
                <a:gd name="connsiteX1" fmla="*/ 261936 w 261936"/>
                <a:gd name="connsiteY1" fmla="*/ 0 h 632251"/>
                <a:gd name="connsiteX2" fmla="*/ 259053 w 261936"/>
                <a:gd name="connsiteY2" fmla="*/ 577226 h 632251"/>
                <a:gd name="connsiteX3" fmla="*/ 2381 w 261936"/>
                <a:gd name="connsiteY3" fmla="*/ 528449 h 632251"/>
                <a:gd name="connsiteX4" fmla="*/ 0 w 261936"/>
                <a:gd name="connsiteY4" fmla="*/ 2591 h 632251"/>
                <a:gd name="connsiteX0" fmla="*/ 0 w 261936"/>
                <a:gd name="connsiteY0" fmla="*/ 2591 h 639510"/>
                <a:gd name="connsiteX1" fmla="*/ 261936 w 261936"/>
                <a:gd name="connsiteY1" fmla="*/ 0 h 639510"/>
                <a:gd name="connsiteX2" fmla="*/ 259053 w 261936"/>
                <a:gd name="connsiteY2" fmla="*/ 577226 h 639510"/>
                <a:gd name="connsiteX3" fmla="*/ 2381 w 261936"/>
                <a:gd name="connsiteY3" fmla="*/ 528449 h 639510"/>
                <a:gd name="connsiteX4" fmla="*/ 0 w 261936"/>
                <a:gd name="connsiteY4" fmla="*/ 2591 h 639510"/>
                <a:gd name="connsiteX0" fmla="*/ 0 w 261936"/>
                <a:gd name="connsiteY0" fmla="*/ 2591 h 634657"/>
                <a:gd name="connsiteX1" fmla="*/ 261936 w 261936"/>
                <a:gd name="connsiteY1" fmla="*/ 0 h 634657"/>
                <a:gd name="connsiteX2" fmla="*/ 259053 w 261936"/>
                <a:gd name="connsiteY2" fmla="*/ 577226 h 634657"/>
                <a:gd name="connsiteX3" fmla="*/ 2381 w 261936"/>
                <a:gd name="connsiteY3" fmla="*/ 528449 h 634657"/>
                <a:gd name="connsiteX4" fmla="*/ 0 w 261936"/>
                <a:gd name="connsiteY4" fmla="*/ 2591 h 634657"/>
                <a:gd name="connsiteX0" fmla="*/ 0 w 261936"/>
                <a:gd name="connsiteY0" fmla="*/ 2591 h 642656"/>
                <a:gd name="connsiteX1" fmla="*/ 261936 w 261936"/>
                <a:gd name="connsiteY1" fmla="*/ 0 h 642656"/>
                <a:gd name="connsiteX2" fmla="*/ 259053 w 261936"/>
                <a:gd name="connsiteY2" fmla="*/ 577226 h 642656"/>
                <a:gd name="connsiteX3" fmla="*/ 2381 w 261936"/>
                <a:gd name="connsiteY3" fmla="*/ 528449 h 642656"/>
                <a:gd name="connsiteX4" fmla="*/ 0 w 261936"/>
                <a:gd name="connsiteY4" fmla="*/ 2591 h 642656"/>
                <a:gd name="connsiteX0" fmla="*/ 0 w 261936"/>
                <a:gd name="connsiteY0" fmla="*/ 2591 h 633742"/>
                <a:gd name="connsiteX1" fmla="*/ 261936 w 261936"/>
                <a:gd name="connsiteY1" fmla="*/ 0 h 633742"/>
                <a:gd name="connsiteX2" fmla="*/ 259053 w 261936"/>
                <a:gd name="connsiteY2" fmla="*/ 577226 h 633742"/>
                <a:gd name="connsiteX3" fmla="*/ 2381 w 261936"/>
                <a:gd name="connsiteY3" fmla="*/ 528449 h 633742"/>
                <a:gd name="connsiteX4" fmla="*/ 0 w 261936"/>
                <a:gd name="connsiteY4" fmla="*/ 2591 h 633742"/>
                <a:gd name="connsiteX0" fmla="*/ 0 w 261936"/>
                <a:gd name="connsiteY0" fmla="*/ 2591 h 624968"/>
                <a:gd name="connsiteX1" fmla="*/ 261936 w 261936"/>
                <a:gd name="connsiteY1" fmla="*/ 0 h 624968"/>
                <a:gd name="connsiteX2" fmla="*/ 256169 w 261936"/>
                <a:gd name="connsiteY2" fmla="*/ 556775 h 624968"/>
                <a:gd name="connsiteX3" fmla="*/ 2381 w 261936"/>
                <a:gd name="connsiteY3" fmla="*/ 528449 h 624968"/>
                <a:gd name="connsiteX4" fmla="*/ 0 w 261936"/>
                <a:gd name="connsiteY4" fmla="*/ 2591 h 624968"/>
                <a:gd name="connsiteX0" fmla="*/ 0 w 261936"/>
                <a:gd name="connsiteY0" fmla="*/ 2591 h 641770"/>
                <a:gd name="connsiteX1" fmla="*/ 261936 w 261936"/>
                <a:gd name="connsiteY1" fmla="*/ 0 h 641770"/>
                <a:gd name="connsiteX2" fmla="*/ 256169 w 261936"/>
                <a:gd name="connsiteY2" fmla="*/ 556775 h 641770"/>
                <a:gd name="connsiteX3" fmla="*/ 2381 w 261936"/>
                <a:gd name="connsiteY3" fmla="*/ 528449 h 641770"/>
                <a:gd name="connsiteX4" fmla="*/ 0 w 261936"/>
                <a:gd name="connsiteY4" fmla="*/ 2591 h 641770"/>
                <a:gd name="connsiteX0" fmla="*/ 0 w 261936"/>
                <a:gd name="connsiteY0" fmla="*/ 2591 h 670269"/>
                <a:gd name="connsiteX1" fmla="*/ 261936 w 261936"/>
                <a:gd name="connsiteY1" fmla="*/ 0 h 670269"/>
                <a:gd name="connsiteX2" fmla="*/ 256169 w 261936"/>
                <a:gd name="connsiteY2" fmla="*/ 556775 h 670269"/>
                <a:gd name="connsiteX3" fmla="*/ 2381 w 261936"/>
                <a:gd name="connsiteY3" fmla="*/ 528449 h 670269"/>
                <a:gd name="connsiteX4" fmla="*/ 0 w 261936"/>
                <a:gd name="connsiteY4" fmla="*/ 2591 h 670269"/>
                <a:gd name="connsiteX0" fmla="*/ 0 w 261936"/>
                <a:gd name="connsiteY0" fmla="*/ 2591 h 677201"/>
                <a:gd name="connsiteX1" fmla="*/ 261936 w 261936"/>
                <a:gd name="connsiteY1" fmla="*/ 0 h 677201"/>
                <a:gd name="connsiteX2" fmla="*/ 256169 w 261936"/>
                <a:gd name="connsiteY2" fmla="*/ 556775 h 677201"/>
                <a:gd name="connsiteX3" fmla="*/ 2381 w 261936"/>
                <a:gd name="connsiteY3" fmla="*/ 528449 h 677201"/>
                <a:gd name="connsiteX4" fmla="*/ 0 w 261936"/>
                <a:gd name="connsiteY4" fmla="*/ 2591 h 677201"/>
                <a:gd name="connsiteX0" fmla="*/ 2309 w 264245"/>
                <a:gd name="connsiteY0" fmla="*/ 2591 h 689108"/>
                <a:gd name="connsiteX1" fmla="*/ 264245 w 264245"/>
                <a:gd name="connsiteY1" fmla="*/ 0 h 689108"/>
                <a:gd name="connsiteX2" fmla="*/ 258478 w 264245"/>
                <a:gd name="connsiteY2" fmla="*/ 556775 h 689108"/>
                <a:gd name="connsiteX3" fmla="*/ 110 w 264245"/>
                <a:gd name="connsiteY3" fmla="*/ 548800 h 689108"/>
                <a:gd name="connsiteX4" fmla="*/ 2309 w 264245"/>
                <a:gd name="connsiteY4" fmla="*/ 2591 h 689108"/>
                <a:gd name="connsiteX0" fmla="*/ 2309 w 264245"/>
                <a:gd name="connsiteY0" fmla="*/ 2591 h 677825"/>
                <a:gd name="connsiteX1" fmla="*/ 264245 w 264245"/>
                <a:gd name="connsiteY1" fmla="*/ 0 h 677825"/>
                <a:gd name="connsiteX2" fmla="*/ 258478 w 264245"/>
                <a:gd name="connsiteY2" fmla="*/ 556775 h 677825"/>
                <a:gd name="connsiteX3" fmla="*/ 110 w 264245"/>
                <a:gd name="connsiteY3" fmla="*/ 548800 h 677825"/>
                <a:gd name="connsiteX4" fmla="*/ 2309 w 264245"/>
                <a:gd name="connsiteY4" fmla="*/ 2591 h 677825"/>
                <a:gd name="connsiteX0" fmla="*/ 0 w 266515"/>
                <a:gd name="connsiteY0" fmla="*/ 0 h 980519"/>
                <a:gd name="connsiteX1" fmla="*/ 266515 w 266515"/>
                <a:gd name="connsiteY1" fmla="*/ 302696 h 980519"/>
                <a:gd name="connsiteX2" fmla="*/ 260748 w 266515"/>
                <a:gd name="connsiteY2" fmla="*/ 859471 h 980519"/>
                <a:gd name="connsiteX3" fmla="*/ 2380 w 266515"/>
                <a:gd name="connsiteY3" fmla="*/ 851496 h 980519"/>
                <a:gd name="connsiteX4" fmla="*/ 0 w 266515"/>
                <a:gd name="connsiteY4" fmla="*/ 0 h 980519"/>
                <a:gd name="connsiteX0" fmla="*/ 0 w 261129"/>
                <a:gd name="connsiteY0" fmla="*/ 16158 h 996678"/>
                <a:gd name="connsiteX1" fmla="*/ 259645 w 261129"/>
                <a:gd name="connsiteY1" fmla="*/ 0 h 996678"/>
                <a:gd name="connsiteX2" fmla="*/ 260748 w 261129"/>
                <a:gd name="connsiteY2" fmla="*/ 875629 h 996678"/>
                <a:gd name="connsiteX3" fmla="*/ 2380 w 261129"/>
                <a:gd name="connsiteY3" fmla="*/ 867654 h 996678"/>
                <a:gd name="connsiteX4" fmla="*/ 0 w 261129"/>
                <a:gd name="connsiteY4" fmla="*/ 16158 h 996678"/>
                <a:gd name="connsiteX0" fmla="*/ 0 w 263419"/>
                <a:gd name="connsiteY0" fmla="*/ 2590 h 996678"/>
                <a:gd name="connsiteX1" fmla="*/ 261935 w 263419"/>
                <a:gd name="connsiteY1" fmla="*/ 0 h 996678"/>
                <a:gd name="connsiteX2" fmla="*/ 263038 w 263419"/>
                <a:gd name="connsiteY2" fmla="*/ 875629 h 996678"/>
                <a:gd name="connsiteX3" fmla="*/ 4670 w 263419"/>
                <a:gd name="connsiteY3" fmla="*/ 867654 h 996678"/>
                <a:gd name="connsiteX4" fmla="*/ 0 w 263419"/>
                <a:gd name="connsiteY4" fmla="*/ 2590 h 996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19" h="996678">
                  <a:moveTo>
                    <a:pt x="0" y="2590"/>
                  </a:moveTo>
                  <a:cubicBezTo>
                    <a:pt x="45163" y="45595"/>
                    <a:pt x="217269" y="67877"/>
                    <a:pt x="261935" y="0"/>
                  </a:cubicBezTo>
                  <a:cubicBezTo>
                    <a:pt x="260267" y="173734"/>
                    <a:pt x="264706" y="701895"/>
                    <a:pt x="263038" y="875629"/>
                  </a:cubicBezTo>
                  <a:cubicBezTo>
                    <a:pt x="223014" y="992732"/>
                    <a:pt x="63586" y="1079416"/>
                    <a:pt x="4670" y="867654"/>
                  </a:cubicBezTo>
                  <a:cubicBezTo>
                    <a:pt x="3876" y="700967"/>
                    <a:pt x="794" y="169277"/>
                    <a:pt x="0" y="2590"/>
                  </a:cubicBezTo>
                  <a:close/>
                </a:path>
              </a:pathLst>
            </a:custGeom>
            <a:solidFill>
              <a:srgbClr val="33CC33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6" name="Oval 345"/>
            <p:cNvSpPr/>
            <p:nvPr/>
          </p:nvSpPr>
          <p:spPr>
            <a:xfrm>
              <a:off x="2912791" y="3538908"/>
              <a:ext cx="263567" cy="107326"/>
            </a:xfrm>
            <a:prstGeom prst="ellipse">
              <a:avLst/>
            </a:prstGeom>
            <a:solidFill>
              <a:srgbClr val="33CC33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1" name="Group 380"/>
          <p:cNvGrpSpPr/>
          <p:nvPr/>
        </p:nvGrpSpPr>
        <p:grpSpPr>
          <a:xfrm>
            <a:off x="1638655" y="3128650"/>
            <a:ext cx="1743066" cy="523220"/>
            <a:chOff x="7007601" y="502972"/>
            <a:chExt cx="1743066" cy="523220"/>
          </a:xfrm>
        </p:grpSpPr>
        <p:grpSp>
          <p:nvGrpSpPr>
            <p:cNvPr id="382" name="Group 381"/>
            <p:cNvGrpSpPr/>
            <p:nvPr/>
          </p:nvGrpSpPr>
          <p:grpSpPr>
            <a:xfrm flipV="1">
              <a:off x="8394104" y="751903"/>
              <a:ext cx="356563" cy="46180"/>
              <a:chOff x="8356267" y="-439857"/>
              <a:chExt cx="356563" cy="46180"/>
            </a:xfrm>
          </p:grpSpPr>
          <p:cxnSp>
            <p:nvCxnSpPr>
              <p:cNvPr id="388" name="Straight Connector 387"/>
              <p:cNvCxnSpPr/>
              <p:nvPr/>
            </p:nvCxnSpPr>
            <p:spPr>
              <a:xfrm>
                <a:off x="8356267" y="-415767"/>
                <a:ext cx="335625" cy="726"/>
              </a:xfrm>
              <a:prstGeom prst="line">
                <a:avLst/>
              </a:prstGeom>
              <a:gradFill>
                <a:gsLst>
                  <a:gs pos="0">
                    <a:schemeClr val="bg1">
                      <a:alpha val="73000"/>
                    </a:schemeClr>
                  </a:gs>
                  <a:gs pos="61000">
                    <a:srgbClr val="FFFF00">
                      <a:alpha val="54000"/>
                    </a:srgbClr>
                  </a:gs>
                </a:gsLst>
                <a:lin ang="16200000" scaled="0"/>
              </a:gradFill>
              <a:ln w="19050">
                <a:solidFill>
                  <a:srgbClr val="66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89" name="Oval 388"/>
              <p:cNvSpPr/>
              <p:nvPr/>
            </p:nvSpPr>
            <p:spPr>
              <a:xfrm>
                <a:off x="8668891" y="-439857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3" name="Group 382"/>
            <p:cNvGrpSpPr/>
            <p:nvPr/>
          </p:nvGrpSpPr>
          <p:grpSpPr>
            <a:xfrm>
              <a:off x="7007601" y="502972"/>
              <a:ext cx="1524558" cy="523220"/>
              <a:chOff x="12152897" y="-4087532"/>
              <a:chExt cx="1524558" cy="523220"/>
            </a:xfrm>
          </p:grpSpPr>
          <p:sp>
            <p:nvSpPr>
              <p:cNvPr id="384" name="Rounded Rectangle 383"/>
              <p:cNvSpPr/>
              <p:nvPr/>
            </p:nvSpPr>
            <p:spPr>
              <a:xfrm flipV="1">
                <a:off x="12294660" y="-4061325"/>
                <a:ext cx="1254619" cy="45405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2152897" y="-4087532"/>
                <a:ext cx="152455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Adobe Garamond Pro Bold" pitchFamily="18" charset="0"/>
                  </a:rPr>
                  <a:t>Ferrous sulphate solution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sp>
        <p:nvSpPr>
          <p:cNvPr id="390" name="Snip Diagonal Corner Rectangle 389"/>
          <p:cNvSpPr/>
          <p:nvPr/>
        </p:nvSpPr>
        <p:spPr>
          <a:xfrm>
            <a:off x="495787" y="202163"/>
            <a:ext cx="5409713" cy="580696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1" name="TextBox 390"/>
          <p:cNvSpPr txBox="1"/>
          <p:nvPr/>
        </p:nvSpPr>
        <p:spPr>
          <a:xfrm>
            <a:off x="731636" y="183286"/>
            <a:ext cx="1332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4(</a:t>
            </a:r>
            <a:r>
              <a:rPr lang="en-US" sz="2000" b="1" baseline="-25000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</a:p>
        </p:txBody>
      </p:sp>
      <p:sp>
        <p:nvSpPr>
          <p:cNvPr id="392" name="TextBox 391"/>
          <p:cNvSpPr txBox="1"/>
          <p:nvPr/>
        </p:nvSpPr>
        <p:spPr>
          <a:xfrm>
            <a:off x="588496" y="474226"/>
            <a:ext cx="1861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Copper </a:t>
            </a:r>
            <a:r>
              <a:rPr lang="en-US" sz="16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sulphate</a:t>
            </a:r>
            <a:endParaRPr lang="en-US" sz="16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93" name="TextBox 392"/>
          <p:cNvSpPr txBox="1"/>
          <p:nvPr/>
        </p:nvSpPr>
        <p:spPr>
          <a:xfrm>
            <a:off x="2046762" y="190906"/>
            <a:ext cx="40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2402305" y="183286"/>
            <a:ext cx="625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Fe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 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2400998" y="474226"/>
            <a:ext cx="64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Iron</a:t>
            </a:r>
          </a:p>
        </p:txBody>
      </p:sp>
      <p:cxnSp>
        <p:nvCxnSpPr>
          <p:cNvPr id="398" name="Straight Arrow Connector 397"/>
          <p:cNvCxnSpPr/>
          <p:nvPr/>
        </p:nvCxnSpPr>
        <p:spPr>
          <a:xfrm>
            <a:off x="3008737" y="387017"/>
            <a:ext cx="648072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9" name="TextBox 398"/>
          <p:cNvSpPr txBox="1"/>
          <p:nvPr/>
        </p:nvSpPr>
        <p:spPr>
          <a:xfrm>
            <a:off x="3759577" y="183286"/>
            <a:ext cx="1179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FeSO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4(</a:t>
            </a:r>
            <a:r>
              <a:rPr lang="en-US" sz="2000" b="1" baseline="-25000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 </a:t>
            </a:r>
          </a:p>
        </p:txBody>
      </p:sp>
      <p:sp>
        <p:nvSpPr>
          <p:cNvPr id="400" name="TextBox 399"/>
          <p:cNvSpPr txBox="1"/>
          <p:nvPr/>
        </p:nvSpPr>
        <p:spPr>
          <a:xfrm>
            <a:off x="3637190" y="474226"/>
            <a:ext cx="142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Iron </a:t>
            </a:r>
            <a:r>
              <a:rPr lang="en-US" sz="16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sulphate</a:t>
            </a:r>
            <a:endParaRPr lang="en-US" sz="16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4745061" y="190906"/>
            <a:ext cx="40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402" name="TextBox 401"/>
          <p:cNvSpPr txBox="1"/>
          <p:nvPr/>
        </p:nvSpPr>
        <p:spPr>
          <a:xfrm>
            <a:off x="5051611" y="183286"/>
            <a:ext cx="816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5006618" y="474226"/>
            <a:ext cx="799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Copper</a:t>
            </a:r>
          </a:p>
        </p:txBody>
      </p:sp>
      <p:sp>
        <p:nvSpPr>
          <p:cNvPr id="404" name="Rectangle 403"/>
          <p:cNvSpPr/>
          <p:nvPr/>
        </p:nvSpPr>
        <p:spPr>
          <a:xfrm>
            <a:off x="6789420" y="655706"/>
            <a:ext cx="1968500" cy="338053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6929765" y="652248"/>
            <a:ext cx="258725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K</a:t>
            </a:r>
          </a:p>
        </p:txBody>
      </p:sp>
      <p:cxnSp>
        <p:nvCxnSpPr>
          <p:cNvPr id="406" name="Straight Arrow Connector 405"/>
          <p:cNvCxnSpPr/>
          <p:nvPr/>
        </p:nvCxnSpPr>
        <p:spPr>
          <a:xfrm>
            <a:off x="8389620" y="732945"/>
            <a:ext cx="0" cy="3260505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407" name="TextBox 406"/>
          <p:cNvSpPr txBox="1"/>
          <p:nvPr/>
        </p:nvSpPr>
        <p:spPr>
          <a:xfrm>
            <a:off x="6929766" y="846825"/>
            <a:ext cx="42383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Na </a:t>
            </a:r>
          </a:p>
        </p:txBody>
      </p:sp>
      <p:sp>
        <p:nvSpPr>
          <p:cNvPr id="408" name="TextBox 407"/>
          <p:cNvSpPr txBox="1"/>
          <p:nvPr/>
        </p:nvSpPr>
        <p:spPr>
          <a:xfrm>
            <a:off x="6929766" y="1220257"/>
            <a:ext cx="404598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Ca </a:t>
            </a:r>
          </a:p>
        </p:txBody>
      </p:sp>
      <p:sp>
        <p:nvSpPr>
          <p:cNvPr id="409" name="TextBox 408"/>
          <p:cNvSpPr txBox="1"/>
          <p:nvPr/>
        </p:nvSpPr>
        <p:spPr>
          <a:xfrm>
            <a:off x="6929766" y="1581150"/>
            <a:ext cx="44307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Mg 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6929765" y="1766910"/>
            <a:ext cx="37574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Al 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6929766" y="1978070"/>
            <a:ext cx="404598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Zn </a:t>
            </a:r>
          </a:p>
        </p:txBody>
      </p:sp>
      <p:sp>
        <p:nvSpPr>
          <p:cNvPr id="412" name="TextBox 411"/>
          <p:cNvSpPr txBox="1"/>
          <p:nvPr/>
        </p:nvSpPr>
        <p:spPr>
          <a:xfrm>
            <a:off x="6929765" y="2193022"/>
            <a:ext cx="37895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Fe 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6931829" y="2552698"/>
            <a:ext cx="39498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 err="1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Pb</a:t>
            </a: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</a:p>
        </p:txBody>
      </p:sp>
      <p:sp>
        <p:nvSpPr>
          <p:cNvPr id="414" name="TextBox 413"/>
          <p:cNvSpPr txBox="1"/>
          <p:nvPr/>
        </p:nvSpPr>
        <p:spPr>
          <a:xfrm>
            <a:off x="6929766" y="2924172"/>
            <a:ext cx="404598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Cu 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6929766" y="3137532"/>
            <a:ext cx="414216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Hg 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6929766" y="3295650"/>
            <a:ext cx="42383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Ag 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6929766" y="3657600"/>
            <a:ext cx="42383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Au 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7405107" y="652248"/>
            <a:ext cx="856645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Potassium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7405106" y="846825"/>
            <a:ext cx="65787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Sodium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7405107" y="1251034"/>
            <a:ext cx="701154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Calcium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7405107" y="1581150"/>
            <a:ext cx="946413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Magnesium</a:t>
            </a:r>
          </a:p>
        </p:txBody>
      </p:sp>
      <p:sp>
        <p:nvSpPr>
          <p:cNvPr id="422" name="TextBox 421"/>
          <p:cNvSpPr txBox="1"/>
          <p:nvPr/>
        </p:nvSpPr>
        <p:spPr>
          <a:xfrm>
            <a:off x="7405106" y="1782298"/>
            <a:ext cx="911147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err="1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Aluminium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7405107" y="2008847"/>
            <a:ext cx="43826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Zinc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24" name="TextBox 423"/>
          <p:cNvSpPr txBox="1"/>
          <p:nvPr/>
        </p:nvSpPr>
        <p:spPr>
          <a:xfrm>
            <a:off x="7405107" y="2193022"/>
            <a:ext cx="415819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Iron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25" name="TextBox 424"/>
          <p:cNvSpPr txBox="1"/>
          <p:nvPr/>
        </p:nvSpPr>
        <p:spPr>
          <a:xfrm>
            <a:off x="7407169" y="2583475"/>
            <a:ext cx="467116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Lead</a:t>
            </a:r>
          </a:p>
        </p:txBody>
      </p:sp>
      <p:sp>
        <p:nvSpPr>
          <p:cNvPr id="426" name="TextBox 425"/>
          <p:cNvSpPr txBox="1"/>
          <p:nvPr/>
        </p:nvSpPr>
        <p:spPr>
          <a:xfrm>
            <a:off x="7405106" y="2924172"/>
            <a:ext cx="633828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Copper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7405106" y="3137532"/>
            <a:ext cx="701154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Mercury</a:t>
            </a:r>
          </a:p>
        </p:txBody>
      </p:sp>
      <p:sp>
        <p:nvSpPr>
          <p:cNvPr id="428" name="TextBox 427"/>
          <p:cNvSpPr txBox="1"/>
          <p:nvPr/>
        </p:nvSpPr>
        <p:spPr>
          <a:xfrm>
            <a:off x="7405106" y="3295650"/>
            <a:ext cx="53444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Silver</a:t>
            </a:r>
          </a:p>
        </p:txBody>
      </p:sp>
      <p:sp>
        <p:nvSpPr>
          <p:cNvPr id="429" name="TextBox 428"/>
          <p:cNvSpPr txBox="1"/>
          <p:nvPr/>
        </p:nvSpPr>
        <p:spPr>
          <a:xfrm>
            <a:off x="7405106" y="3657600"/>
            <a:ext cx="473528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Gold</a:t>
            </a:r>
          </a:p>
        </p:txBody>
      </p:sp>
      <p:sp>
        <p:nvSpPr>
          <p:cNvPr id="430" name="TextBox 429"/>
          <p:cNvSpPr txBox="1"/>
          <p:nvPr/>
        </p:nvSpPr>
        <p:spPr>
          <a:xfrm>
            <a:off x="6929766" y="1045580"/>
            <a:ext cx="329257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Li </a:t>
            </a:r>
            <a:endParaRPr lang="en-US" sz="14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7405106" y="1045580"/>
            <a:ext cx="654666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Lithium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6929765" y="2367912"/>
            <a:ext cx="33086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 err="1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Sn</a:t>
            </a:r>
            <a:endParaRPr lang="en-US" sz="14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7405107" y="2367912"/>
            <a:ext cx="35330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Tin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34" name="TextBox 433"/>
          <p:cNvSpPr txBox="1"/>
          <p:nvPr/>
        </p:nvSpPr>
        <p:spPr>
          <a:xfrm>
            <a:off x="8502145" y="638175"/>
            <a:ext cx="321434" cy="34547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R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AC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T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I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V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I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T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Y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 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D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C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R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A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S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S</a:t>
            </a:r>
          </a:p>
        </p:txBody>
      </p:sp>
      <p:sp>
        <p:nvSpPr>
          <p:cNvPr id="435" name="Rectangle 434"/>
          <p:cNvSpPr/>
          <p:nvPr/>
        </p:nvSpPr>
        <p:spPr>
          <a:xfrm>
            <a:off x="6942638" y="2218387"/>
            <a:ext cx="833112" cy="208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436" name="Rectangle 435"/>
          <p:cNvSpPr/>
          <p:nvPr/>
        </p:nvSpPr>
        <p:spPr>
          <a:xfrm>
            <a:off x="6942638" y="2957621"/>
            <a:ext cx="1070352" cy="22372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64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4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17" dur="50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4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2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400"/>
                                            <p:tgtEl>
                                              <p:spTgt spid="3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71" dur="500" spd="-100000" fill="hold"/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100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10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1000" fill="hold"/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7" dur="1000" fill="hold"/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1000" fill="hold"/>
                                            <p:tgtEl>
                                              <p:spTgt spid="4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1000" fill="hold"/>
                                            <p:tgtEl>
                                              <p:spTgt spid="4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1000" fill="hold"/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1000" fill="hold"/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10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9" dur="10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1000" fill="hold"/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1000" fill="hold"/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1000" fill="hold"/>
                                            <p:tgtEl>
                                              <p:spTgt spid="4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1000" fill="hold"/>
                                            <p:tgtEl>
                                              <p:spTgt spid="4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1000" fill="hold"/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1000" fill="hold"/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4" dur="100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5" dur="100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8" dur="10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9" dur="10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2" dur="100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3" dur="100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6" dur="1000" fill="hold"/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7" dur="1000" fill="hold"/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0" dur="100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1" dur="100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1000" fill="hold"/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5" dur="1000" fill="hold"/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8" dur="100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9" dur="100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2" dur="10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3" dur="10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6" dur="1000" fill="hold"/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7" dur="1000" fill="hold"/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0" dur="1000" fill="hold"/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1" dur="1000" fill="hold"/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4" dur="100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5" dur="100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8" dur="1000" fill="hold"/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9" dur="1000" fill="hold"/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100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100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6" dur="100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7" dur="100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0" dur="100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1" dur="100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4" dur="1000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5" dur="1000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8" dur="1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9" dur="1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2" dur="1000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3" dur="1000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6" dur="1000" fill="hold"/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7" dur="1000" fill="hold"/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0" dur="100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1" dur="100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4" dur="100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5" dur="100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8" dur="10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9" dur="10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4" dur="1000"/>
                                            <p:tgtEl>
                                              <p:spTgt spid="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9" dur="1000"/>
                                            <p:tgtEl>
                                              <p:spTgt spid="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0" grpId="0"/>
          <p:bldP spid="340" grpId="1"/>
          <p:bldP spid="390" grpId="0" animBg="1"/>
          <p:bldP spid="391" grpId="0"/>
          <p:bldP spid="392" grpId="0"/>
          <p:bldP spid="393" grpId="0"/>
          <p:bldP spid="394" grpId="0"/>
          <p:bldP spid="395" grpId="0"/>
          <p:bldP spid="399" grpId="0"/>
          <p:bldP spid="400" grpId="0"/>
          <p:bldP spid="401" grpId="0"/>
          <p:bldP spid="402" grpId="0"/>
          <p:bldP spid="403" grpId="0"/>
          <p:bldP spid="404" grpId="0" animBg="1"/>
          <p:bldP spid="405" grpId="0"/>
          <p:bldP spid="407" grpId="0"/>
          <p:bldP spid="408" grpId="0"/>
          <p:bldP spid="409" grpId="0"/>
          <p:bldP spid="410" grpId="0"/>
          <p:bldP spid="411" grpId="0"/>
          <p:bldP spid="412" grpId="0"/>
          <p:bldP spid="413" grpId="0"/>
          <p:bldP spid="414" grpId="0"/>
          <p:bldP spid="415" grpId="0"/>
          <p:bldP spid="416" grpId="0"/>
          <p:bldP spid="417" grpId="0"/>
          <p:bldP spid="418" grpId="0"/>
          <p:bldP spid="419" grpId="0"/>
          <p:bldP spid="420" grpId="0"/>
          <p:bldP spid="421" grpId="0"/>
          <p:bldP spid="422" grpId="0"/>
          <p:bldP spid="423" grpId="0"/>
          <p:bldP spid="424" grpId="0"/>
          <p:bldP spid="425" grpId="0"/>
          <p:bldP spid="426" grpId="0"/>
          <p:bldP spid="427" grpId="0"/>
          <p:bldP spid="428" grpId="0"/>
          <p:bldP spid="429" grpId="0"/>
          <p:bldP spid="430" grpId="0"/>
          <p:bldP spid="431" grpId="0"/>
          <p:bldP spid="432" grpId="0"/>
          <p:bldP spid="433" grpId="0"/>
          <p:bldP spid="434" grpId="0"/>
          <p:bldP spid="435" grpId="0" animBg="1"/>
          <p:bldP spid="43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4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4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400"/>
                                            <p:tgtEl>
                                              <p:spTgt spid="3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71" dur="500" spd="-100000" fill="hold"/>
                                            <p:tgtEl>
                                              <p:spTgt spid="3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3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3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40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4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8" dur="100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9" dur="1000" fill="hold"/>
                                            <p:tgtEl>
                                              <p:spTgt spid="4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10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1000" fill="hold"/>
                                            <p:tgtEl>
                                              <p:spTgt spid="4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6" dur="1000" fill="hold"/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7" dur="1000" fill="hold"/>
                                            <p:tgtEl>
                                              <p:spTgt spid="4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1000" fill="hold"/>
                                            <p:tgtEl>
                                              <p:spTgt spid="4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1000" fill="hold"/>
                                            <p:tgtEl>
                                              <p:spTgt spid="4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4" dur="1000" fill="hold"/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5" dur="1000" fill="hold"/>
                                            <p:tgtEl>
                                              <p:spTgt spid="4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8" dur="10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9" dur="1000" fill="hold"/>
                                            <p:tgtEl>
                                              <p:spTgt spid="4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1000" fill="hold"/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1000" fill="hold"/>
                                            <p:tgtEl>
                                              <p:spTgt spid="4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6" dur="1000" fill="hold"/>
                                            <p:tgtEl>
                                              <p:spTgt spid="4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7" dur="1000" fill="hold"/>
                                            <p:tgtEl>
                                              <p:spTgt spid="4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0" dur="1000" fill="hold"/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1" dur="1000" fill="hold"/>
                                            <p:tgtEl>
                                              <p:spTgt spid="4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4" dur="100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5" dur="1000" fill="hold"/>
                                            <p:tgtEl>
                                              <p:spTgt spid="4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8" dur="10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9" dur="1000" fill="hold"/>
                                            <p:tgtEl>
                                              <p:spTgt spid="4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2" dur="100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3" dur="1000" fill="hold"/>
                                            <p:tgtEl>
                                              <p:spTgt spid="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6" dur="1000" fill="hold"/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7" dur="1000" fill="hold"/>
                                            <p:tgtEl>
                                              <p:spTgt spid="4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0" dur="100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1" dur="1000" fill="hold"/>
                                            <p:tgtEl>
                                              <p:spTgt spid="4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1000" fill="hold"/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5" dur="1000" fill="hold"/>
                                            <p:tgtEl>
                                              <p:spTgt spid="4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8" dur="100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9" dur="1000" fill="hold"/>
                                            <p:tgtEl>
                                              <p:spTgt spid="4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2" dur="10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3" dur="1000" fill="hold"/>
                                            <p:tgtEl>
                                              <p:spTgt spid="4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6" dur="1000" fill="hold"/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7" dur="1000" fill="hold"/>
                                            <p:tgtEl>
                                              <p:spTgt spid="4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0" dur="1000" fill="hold"/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1" dur="1000" fill="hold"/>
                                            <p:tgtEl>
                                              <p:spTgt spid="4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4" dur="100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5" dur="1000" fill="hold"/>
                                            <p:tgtEl>
                                              <p:spTgt spid="4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8" dur="1000" fill="hold"/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9" dur="1000" fill="hold"/>
                                            <p:tgtEl>
                                              <p:spTgt spid="4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2" dur="100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1000" fill="hold"/>
                                            <p:tgtEl>
                                              <p:spTgt spid="4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6" dur="100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7" dur="1000" fill="hold"/>
                                            <p:tgtEl>
                                              <p:spTgt spid="4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0" dur="100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1" dur="1000" fill="hold"/>
                                            <p:tgtEl>
                                              <p:spTgt spid="4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4" dur="1000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5" dur="1000" fill="hold"/>
                                            <p:tgtEl>
                                              <p:spTgt spid="4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8" dur="1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9" dur="1000" fill="hold"/>
                                            <p:tgtEl>
                                              <p:spTgt spid="4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2" dur="1000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3" dur="1000" fill="hold"/>
                                            <p:tgtEl>
                                              <p:spTgt spid="4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6" dur="1000" fill="hold"/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7" dur="1000" fill="hold"/>
                                            <p:tgtEl>
                                              <p:spTgt spid="4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0" dur="100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1" dur="1000" fill="hold"/>
                                            <p:tgtEl>
                                              <p:spTgt spid="4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4" dur="100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5" dur="1000" fill="hold"/>
                                            <p:tgtEl>
                                              <p:spTgt spid="4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8" dur="10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9" dur="1000" fill="hold"/>
                                            <p:tgtEl>
                                              <p:spTgt spid="4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0" fill="hold">
                          <p:stCondLst>
                            <p:cond delay="indefinite"/>
                          </p:stCondLst>
                          <p:childTnLst>
                            <p:par>
                              <p:cTn id="2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2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4" dur="1000"/>
                                            <p:tgtEl>
                                              <p:spTgt spid="4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5" fill="hold">
                          <p:stCondLst>
                            <p:cond delay="indefinite"/>
                          </p:stCondLst>
                          <p:childTnLst>
                            <p:par>
                              <p:cTn id="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7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9" dur="1000"/>
                                            <p:tgtEl>
                                              <p:spTgt spid="4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0" grpId="0"/>
          <p:bldP spid="340" grpId="1"/>
          <p:bldP spid="390" grpId="0" animBg="1"/>
          <p:bldP spid="391" grpId="0"/>
          <p:bldP spid="392" grpId="0"/>
          <p:bldP spid="393" grpId="0"/>
          <p:bldP spid="394" grpId="0"/>
          <p:bldP spid="395" grpId="0"/>
          <p:bldP spid="399" grpId="0"/>
          <p:bldP spid="400" grpId="0"/>
          <p:bldP spid="401" grpId="0"/>
          <p:bldP spid="402" grpId="0"/>
          <p:bldP spid="403" grpId="0"/>
          <p:bldP spid="404" grpId="0" animBg="1"/>
          <p:bldP spid="405" grpId="0"/>
          <p:bldP spid="407" grpId="0"/>
          <p:bldP spid="408" grpId="0"/>
          <p:bldP spid="409" grpId="0"/>
          <p:bldP spid="410" grpId="0"/>
          <p:bldP spid="411" grpId="0"/>
          <p:bldP spid="412" grpId="0"/>
          <p:bldP spid="413" grpId="0"/>
          <p:bldP spid="414" grpId="0"/>
          <p:bldP spid="415" grpId="0"/>
          <p:bldP spid="416" grpId="0"/>
          <p:bldP spid="417" grpId="0"/>
          <p:bldP spid="418" grpId="0"/>
          <p:bldP spid="419" grpId="0"/>
          <p:bldP spid="420" grpId="0"/>
          <p:bldP spid="421" grpId="0"/>
          <p:bldP spid="422" grpId="0"/>
          <p:bldP spid="423" grpId="0"/>
          <p:bldP spid="424" grpId="0"/>
          <p:bldP spid="425" grpId="0"/>
          <p:bldP spid="426" grpId="0"/>
          <p:bldP spid="427" grpId="0"/>
          <p:bldP spid="428" grpId="0"/>
          <p:bldP spid="429" grpId="0"/>
          <p:bldP spid="430" grpId="0"/>
          <p:bldP spid="431" grpId="0"/>
          <p:bldP spid="432" grpId="0"/>
          <p:bldP spid="433" grpId="0"/>
          <p:bldP spid="434" grpId="0"/>
          <p:bldP spid="435" grpId="0" animBg="1"/>
          <p:bldP spid="436" grpId="0" animBg="1"/>
        </p:bldLst>
      </p:timing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Snip Diagonal Corner Rectangle 209"/>
          <p:cNvSpPr/>
          <p:nvPr/>
        </p:nvSpPr>
        <p:spPr>
          <a:xfrm>
            <a:off x="-188700" y="2677742"/>
            <a:ext cx="5765234" cy="886871"/>
          </a:xfrm>
          <a:prstGeom prst="snip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1" name="Snip Diagonal Corner Rectangle 210"/>
          <p:cNvSpPr/>
          <p:nvPr/>
        </p:nvSpPr>
        <p:spPr>
          <a:xfrm>
            <a:off x="-188700" y="3599686"/>
            <a:ext cx="5765234" cy="870285"/>
          </a:xfrm>
          <a:prstGeom prst="snip2Diag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391637" y="2673021"/>
            <a:ext cx="848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Zn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366919" y="2911476"/>
            <a:ext cx="698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Zinc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1127114" y="2664094"/>
            <a:ext cx="40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1549174" y="2650161"/>
            <a:ext cx="1216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4(</a:t>
            </a:r>
            <a:r>
              <a:rPr lang="en-US" sz="2000" b="1" baseline="-25000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 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1518146" y="2911476"/>
            <a:ext cx="112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Copper </a:t>
            </a:r>
            <a:r>
              <a:rPr lang="en-US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sulphate</a:t>
            </a:r>
            <a:endParaRPr lang="en-US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219" name="Straight Arrow Connector 218"/>
          <p:cNvCxnSpPr/>
          <p:nvPr/>
        </p:nvCxnSpPr>
        <p:spPr>
          <a:xfrm>
            <a:off x="2711290" y="2823412"/>
            <a:ext cx="648072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3420126" y="2673021"/>
            <a:ext cx="1211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ZnSO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4(</a:t>
            </a:r>
            <a:r>
              <a:rPr lang="en-US" sz="2000" b="1" baseline="-25000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 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288091" y="2911476"/>
            <a:ext cx="142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Zinc sulphate</a:t>
            </a:r>
          </a:p>
        </p:txBody>
      </p:sp>
      <p:sp>
        <p:nvSpPr>
          <p:cNvPr id="222" name="TextBox 221"/>
          <p:cNvSpPr txBox="1"/>
          <p:nvPr/>
        </p:nvSpPr>
        <p:spPr>
          <a:xfrm>
            <a:off x="4442001" y="2672731"/>
            <a:ext cx="40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4633708" y="2911476"/>
            <a:ext cx="942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Copper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4765009" y="2654078"/>
            <a:ext cx="811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376672" y="3552979"/>
            <a:ext cx="636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Pb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64079" y="3845717"/>
            <a:ext cx="713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Lead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678522" y="3552979"/>
            <a:ext cx="1059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CuCl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</a:t>
            </a:r>
            <a:r>
              <a:rPr lang="en-US" sz="2000" b="1" baseline="-25000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 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1644198" y="3845717"/>
            <a:ext cx="1121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Copper chloride</a:t>
            </a:r>
          </a:p>
        </p:txBody>
      </p:sp>
      <p:cxnSp>
        <p:nvCxnSpPr>
          <p:cNvPr id="229" name="Straight Arrow Connector 228"/>
          <p:cNvCxnSpPr/>
          <p:nvPr/>
        </p:nvCxnSpPr>
        <p:spPr>
          <a:xfrm>
            <a:off x="2711290" y="3711933"/>
            <a:ext cx="648072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437247" y="3552979"/>
            <a:ext cx="104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PbCl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</a:t>
            </a:r>
            <a:r>
              <a:rPr lang="en-US" sz="2000" b="1" baseline="-25000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 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3256424" y="3845717"/>
            <a:ext cx="1391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Lead</a:t>
            </a:r>
          </a:p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chloride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4633708" y="3864707"/>
            <a:ext cx="942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Copper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4793584" y="3571174"/>
            <a:ext cx="782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 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410251" y="3552979"/>
            <a:ext cx="40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1127114" y="3540971"/>
            <a:ext cx="40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1750493" y="3586265"/>
            <a:ext cx="2442035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Zinc displaces copper</a:t>
            </a:r>
            <a:endParaRPr lang="en-US" sz="2000" b="1" dirty="0">
              <a:solidFill>
                <a:srgbClr val="FFFF00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1750493" y="4473104"/>
            <a:ext cx="2659758" cy="37702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571500" algn="l"/>
                <a:tab pos="685800" algn="l"/>
              </a:tabLst>
              <a:defRPr/>
            </a:pPr>
            <a:r>
              <a:rPr lang="en-US" sz="2000" b="1" dirty="0" smtClean="0">
                <a:solidFill>
                  <a:srgbClr val="FFFF00"/>
                </a:solidFill>
                <a:latin typeface="Tw Cen MT" panose="020B0602020104020603" pitchFamily="34" charset="0"/>
                <a:cs typeface="Arial" charset="0"/>
              </a:rPr>
              <a:t>Lead displaces copper</a:t>
            </a:r>
            <a:endParaRPr lang="en-US" sz="2000" b="1" dirty="0">
              <a:solidFill>
                <a:srgbClr val="FFFF00"/>
              </a:solidFill>
              <a:latin typeface="Tw Cen MT" panose="020B0602020104020603" pitchFamily="34" charset="0"/>
              <a:cs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89420" y="655706"/>
            <a:ext cx="1968500" cy="338053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29765" y="652248"/>
            <a:ext cx="258725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K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8389620" y="732945"/>
            <a:ext cx="0" cy="3260505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6929766" y="846825"/>
            <a:ext cx="42383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Na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929766" y="1220257"/>
            <a:ext cx="404598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Ca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929766" y="1581150"/>
            <a:ext cx="44307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Mg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929765" y="1766910"/>
            <a:ext cx="37574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Al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929766" y="1978070"/>
            <a:ext cx="404598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Zn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929765" y="2193022"/>
            <a:ext cx="37895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Fe 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929766" y="3137532"/>
            <a:ext cx="414216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Hg 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929766" y="3295650"/>
            <a:ext cx="42383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Ag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929766" y="3657600"/>
            <a:ext cx="423834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Au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405107" y="652248"/>
            <a:ext cx="856645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Potassium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405106" y="846825"/>
            <a:ext cx="65787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Sodium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405107" y="1251034"/>
            <a:ext cx="701154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Calcium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05107" y="1581150"/>
            <a:ext cx="946413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Magnesium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405106" y="1782298"/>
            <a:ext cx="911147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err="1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Aluminium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405107" y="2008847"/>
            <a:ext cx="43826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Zinc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405107" y="2193022"/>
            <a:ext cx="415819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Iron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405106" y="3137532"/>
            <a:ext cx="701154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Mercury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5106" y="3295650"/>
            <a:ext cx="53444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Silver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405106" y="3657600"/>
            <a:ext cx="473528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Gold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929766" y="1045580"/>
            <a:ext cx="329257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Li </a:t>
            </a:r>
            <a:endParaRPr lang="en-US" sz="14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405106" y="1045580"/>
            <a:ext cx="654666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Lithium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929765" y="2367912"/>
            <a:ext cx="33086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 err="1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Sn</a:t>
            </a:r>
            <a:endParaRPr lang="en-US" sz="14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405107" y="2367912"/>
            <a:ext cx="353302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Tin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502145" y="638175"/>
            <a:ext cx="321434" cy="34547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R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AC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T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I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V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I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T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Y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 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D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C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R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A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S</a:t>
            </a:r>
          </a:p>
          <a:p>
            <a:pPr>
              <a:defRPr/>
            </a:pPr>
            <a:r>
              <a:rPr lang="en-US" sz="1100" b="1" kern="0" spc="5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E</a:t>
            </a:r>
          </a:p>
          <a:p>
            <a:pPr>
              <a:defRPr/>
            </a:pPr>
            <a:r>
              <a:rPr lang="en-US" sz="1100" b="1" kern="0" spc="5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Tw Cen MT" panose="020B0602020104020603" pitchFamily="34" charset="0"/>
              </a:rPr>
              <a:t>S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6955163" y="2024896"/>
            <a:ext cx="833112" cy="20867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6940173" y="2957621"/>
            <a:ext cx="1070352" cy="22372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6956425" y="2609041"/>
            <a:ext cx="875609" cy="21715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31829" y="2552698"/>
            <a:ext cx="394980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 err="1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Pb</a:t>
            </a: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929766" y="2924172"/>
            <a:ext cx="404598" cy="284693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4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Cu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407169" y="2583475"/>
            <a:ext cx="467116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Lead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405106" y="2924172"/>
            <a:ext cx="633828" cy="25391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en-US" sz="1200" b="1" kern="0" spc="50" dirty="0" smtClean="0">
                <a:ln w="13500">
                  <a:noFill/>
                  <a:prstDash val="solid"/>
                </a:ln>
                <a:solidFill>
                  <a:prstClr val="white"/>
                </a:solidFill>
                <a:latin typeface="Tw Cen MT" panose="020B0602020104020603" pitchFamily="34" charset="0"/>
              </a:rPr>
              <a:t>Copper</a:t>
            </a:r>
            <a:endParaRPr lang="en-US" sz="1200" b="1" kern="0" spc="50" dirty="0">
              <a:ln w="13500">
                <a:noFill/>
                <a:prstDash val="solid"/>
              </a:ln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8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3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1" grpId="0" animBg="1"/>
      <p:bldP spid="212" grpId="0"/>
      <p:bldP spid="213" grpId="0"/>
      <p:bldP spid="214" grpId="0"/>
      <p:bldP spid="215" grpId="0"/>
      <p:bldP spid="216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30" grpId="0"/>
      <p:bldP spid="231" grpId="0"/>
      <p:bldP spid="232" grpId="0"/>
      <p:bldP spid="233" grpId="0"/>
      <p:bldP spid="234" grpId="0"/>
      <p:bldP spid="235" grpId="0"/>
      <p:bldP spid="242" grpId="0"/>
      <p:bldP spid="239" grpId="0" animBg="1"/>
      <p:bldP spid="239" grpId="1" animBg="1"/>
      <p:bldP spid="240" grpId="0" animBg="1"/>
      <p:bldP spid="240" grpId="1" animBg="1"/>
      <p:bldP spid="240" grpId="2" animBg="1"/>
      <p:bldP spid="24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3114982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Module_09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0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77" t="5333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6" name="Group 215"/>
          <p:cNvGrpSpPr/>
          <p:nvPr/>
        </p:nvGrpSpPr>
        <p:grpSpPr>
          <a:xfrm>
            <a:off x="2352655" y="184559"/>
            <a:ext cx="4438690" cy="524091"/>
            <a:chOff x="2103465" y="121059"/>
            <a:chExt cx="4992634" cy="524091"/>
          </a:xfrm>
        </p:grpSpPr>
        <p:sp>
          <p:nvSpPr>
            <p:cNvPr id="217" name="Rounded Rectangle 216"/>
            <p:cNvSpPr/>
            <p:nvPr/>
          </p:nvSpPr>
          <p:spPr>
            <a:xfrm>
              <a:off x="2103465" y="121059"/>
              <a:ext cx="4992634" cy="52409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2184873" y="183049"/>
              <a:ext cx="48298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DOUBLE DISPLACEMENT REACTION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96967" y="987574"/>
            <a:ext cx="1086470" cy="914400"/>
            <a:chOff x="6497167" y="2554590"/>
            <a:chExt cx="1086470" cy="914400"/>
          </a:xfrm>
        </p:grpSpPr>
        <p:sp>
          <p:nvSpPr>
            <p:cNvPr id="35" name="Oval 34"/>
            <p:cNvSpPr/>
            <p:nvPr/>
          </p:nvSpPr>
          <p:spPr>
            <a:xfrm>
              <a:off x="6548128" y="255459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FFFF7D"/>
                </a:gs>
                <a:gs pos="6200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A8A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97167" y="2756024"/>
              <a:ext cx="10864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prstClr val="black"/>
                  </a:solidFill>
                  <a:latin typeface="Calisto MT" pitchFamily="18" charset="0"/>
                </a:rPr>
                <a:t>C</a:t>
              </a:r>
              <a:r>
                <a:rPr lang="en-US" sz="3000" b="1" baseline="30000" dirty="0" smtClean="0">
                  <a:solidFill>
                    <a:prstClr val="black"/>
                  </a:solidFill>
                  <a:latin typeface="Calisto MT" pitchFamily="18" charset="0"/>
                </a:rPr>
                <a:t>+</a:t>
              </a:r>
              <a:r>
                <a:rPr lang="en-US" sz="3000" b="1" dirty="0">
                  <a:solidFill>
                    <a:prstClr val="black"/>
                  </a:solidFill>
                  <a:latin typeface="Calisto MT" pitchFamily="18" charset="0"/>
                </a:rPr>
                <a:t>B</a:t>
              </a:r>
              <a:r>
                <a:rPr lang="en-US" sz="3000" b="1" baseline="30000" dirty="0" smtClean="0">
                  <a:solidFill>
                    <a:prstClr val="black"/>
                  </a:solidFill>
                  <a:latin typeface="Calisto MT" pitchFamily="18" charset="0"/>
                </a:rPr>
                <a:t>-</a:t>
              </a:r>
              <a:endParaRPr lang="en-US" sz="3000" b="1" baseline="30000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75856" y="987574"/>
            <a:ext cx="1123619" cy="914400"/>
            <a:chOff x="4902089" y="2554590"/>
            <a:chExt cx="1123619" cy="914400"/>
          </a:xfrm>
        </p:grpSpPr>
        <p:sp>
          <p:nvSpPr>
            <p:cNvPr id="34" name="Oval 33"/>
            <p:cNvSpPr/>
            <p:nvPr/>
          </p:nvSpPr>
          <p:spPr>
            <a:xfrm>
              <a:off x="4951237" y="255459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FF8989"/>
                </a:gs>
                <a:gs pos="62000">
                  <a:srgbClr val="FF00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9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902089" y="2735942"/>
              <a:ext cx="11236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prstClr val="black"/>
                  </a:solidFill>
                  <a:latin typeface="Calisto MT" pitchFamily="18" charset="0"/>
                </a:rPr>
                <a:t>A</a:t>
              </a:r>
              <a:r>
                <a:rPr lang="en-US" sz="3000" b="1" baseline="30000" dirty="0" smtClean="0">
                  <a:solidFill>
                    <a:prstClr val="black"/>
                  </a:solidFill>
                  <a:latin typeface="Calisto MT" pitchFamily="18" charset="0"/>
                </a:rPr>
                <a:t>+</a:t>
              </a:r>
              <a:r>
                <a:rPr lang="en-US" sz="3000" b="1" dirty="0" smtClean="0">
                  <a:solidFill>
                    <a:prstClr val="black"/>
                  </a:solidFill>
                  <a:latin typeface="Calisto MT" pitchFamily="18" charset="0"/>
                </a:rPr>
                <a:t>D</a:t>
              </a:r>
              <a:r>
                <a:rPr lang="en-US" sz="3000" b="1" baseline="30000" dirty="0" smtClean="0">
                  <a:solidFill>
                    <a:prstClr val="black"/>
                  </a:solidFill>
                  <a:latin typeface="Calisto MT" pitchFamily="18" charset="0"/>
                </a:rPr>
                <a:t>-</a:t>
              </a:r>
              <a:endParaRPr lang="en-US" sz="3000" b="1" baseline="30000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211960" y="1209735"/>
            <a:ext cx="533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3528" y="987574"/>
            <a:ext cx="1099771" cy="914400"/>
            <a:chOff x="1083313" y="2554590"/>
            <a:chExt cx="1099771" cy="914400"/>
          </a:xfrm>
        </p:grpSpPr>
        <p:sp>
          <p:nvSpPr>
            <p:cNvPr id="40" name="Oval 39"/>
            <p:cNvSpPr/>
            <p:nvPr/>
          </p:nvSpPr>
          <p:spPr>
            <a:xfrm>
              <a:off x="1115616" y="2554590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FFB171"/>
                </a:gs>
                <a:gs pos="62000">
                  <a:srgbClr val="FF8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9E4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83313" y="2734791"/>
              <a:ext cx="10997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prstClr val="black"/>
                  </a:solidFill>
                  <a:latin typeface="Calisto MT" pitchFamily="18" charset="0"/>
                </a:rPr>
                <a:t>A</a:t>
              </a:r>
              <a:r>
                <a:rPr lang="en-US" sz="3000" b="1" baseline="30000" dirty="0" smtClean="0">
                  <a:solidFill>
                    <a:prstClr val="black"/>
                  </a:solidFill>
                  <a:latin typeface="Calisto MT" pitchFamily="18" charset="0"/>
                </a:rPr>
                <a:t>+</a:t>
              </a:r>
              <a:r>
                <a:rPr lang="en-US" sz="3000" b="1" dirty="0" smtClean="0">
                  <a:solidFill>
                    <a:prstClr val="black"/>
                  </a:solidFill>
                  <a:latin typeface="Calisto MT" pitchFamily="18" charset="0"/>
                </a:rPr>
                <a:t>B</a:t>
              </a:r>
              <a:r>
                <a:rPr lang="en-US" sz="3000" b="1" baseline="30000" dirty="0" smtClean="0">
                  <a:solidFill>
                    <a:prstClr val="black"/>
                  </a:solidFill>
                  <a:latin typeface="Calisto MT" pitchFamily="18" charset="0"/>
                </a:rPr>
                <a:t>-</a:t>
              </a:r>
              <a:endParaRPr lang="en-US" sz="3000" b="1" baseline="30000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619672" y="987574"/>
            <a:ext cx="1047057" cy="914400"/>
            <a:chOff x="3403688" y="2659419"/>
            <a:chExt cx="1047057" cy="914400"/>
          </a:xfrm>
        </p:grpSpPr>
        <p:sp>
          <p:nvSpPr>
            <p:cNvPr id="43" name="Oval 42"/>
            <p:cNvSpPr/>
            <p:nvPr/>
          </p:nvSpPr>
          <p:spPr>
            <a:xfrm>
              <a:off x="3446180" y="2659419"/>
              <a:ext cx="914400" cy="914400"/>
            </a:xfrm>
            <a:prstGeom prst="ellipse">
              <a:avLst/>
            </a:prstGeom>
            <a:gradFill flip="none" rotWithShape="1">
              <a:gsLst>
                <a:gs pos="0">
                  <a:srgbClr val="FFFF7D"/>
                </a:gs>
                <a:gs pos="6200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A8A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aramond Pro Bold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03688" y="2874649"/>
              <a:ext cx="10470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prstClr val="black"/>
                  </a:solidFill>
                  <a:latin typeface="Calisto MT" pitchFamily="18" charset="0"/>
                </a:rPr>
                <a:t>C</a:t>
              </a:r>
              <a:r>
                <a:rPr lang="en-US" sz="3000" b="1" baseline="30000" dirty="0" smtClean="0">
                  <a:solidFill>
                    <a:prstClr val="black"/>
                  </a:solidFill>
                  <a:latin typeface="Calisto MT" pitchFamily="18" charset="0"/>
                </a:rPr>
                <a:t>+</a:t>
              </a:r>
              <a:r>
                <a:rPr lang="en-US" sz="3000" b="1" dirty="0">
                  <a:solidFill>
                    <a:prstClr val="black"/>
                  </a:solidFill>
                  <a:latin typeface="Calisto MT" pitchFamily="18" charset="0"/>
                </a:rPr>
                <a:t>D</a:t>
              </a:r>
              <a:r>
                <a:rPr lang="en-US" sz="3000" b="1" baseline="30000" dirty="0" smtClean="0">
                  <a:solidFill>
                    <a:prstClr val="black"/>
                  </a:solidFill>
                  <a:latin typeface="Calisto MT" pitchFamily="18" charset="0"/>
                </a:rPr>
                <a:t>-</a:t>
              </a:r>
              <a:endParaRPr lang="en-US" sz="3000" b="1" baseline="30000" dirty="0">
                <a:solidFill>
                  <a:prstClr val="black"/>
                </a:solidFill>
                <a:latin typeface="Calisto MT" pitchFamily="18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259632" y="1220758"/>
            <a:ext cx="53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8" name="Rectangle 27"/>
          <p:cNvSpPr/>
          <p:nvPr/>
        </p:nvSpPr>
        <p:spPr>
          <a:xfrm>
            <a:off x="-84737" y="3671836"/>
            <a:ext cx="9313473" cy="60392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1882" y="3622132"/>
            <a:ext cx="7634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reactions where a precipitate is formed by exchange of ions between the reactants, are examples of double displacement reactions.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1882" y="3653049"/>
            <a:ext cx="7634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During double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displacement reaction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 insoluble substance is form known as precipitate.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719308" y="1527275"/>
            <a:ext cx="556548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1599" y="3653611"/>
            <a:ext cx="7634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Any reaction that produces a precipitate can be called a precipitation reaction.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pic>
        <p:nvPicPr>
          <p:cNvPr id="10242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19" y="1892477"/>
            <a:ext cx="1878684" cy="172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35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5" grpId="0"/>
      <p:bldP spid="28" grpId="0" animBg="1"/>
      <p:bldP spid="29" grpId="0"/>
      <p:bldP spid="29" grpId="1"/>
      <p:bldP spid="30" grpId="0"/>
      <p:bldP spid="30" grpId="1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-926182" y="4008789"/>
            <a:ext cx="11060018" cy="1345473"/>
            <a:chOff x="-1018441" y="3943350"/>
            <a:chExt cx="11060018" cy="1345473"/>
          </a:xfrm>
        </p:grpSpPr>
        <p:sp>
          <p:nvSpPr>
            <p:cNvPr id="16" name="Rectangle 3"/>
            <p:cNvSpPr/>
            <p:nvPr/>
          </p:nvSpPr>
          <p:spPr>
            <a:xfrm>
              <a:off x="-1016000" y="3943350"/>
              <a:ext cx="11045825" cy="711200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5825" h="711200">
                  <a:moveTo>
                    <a:pt x="939800" y="0"/>
                  </a:moveTo>
                  <a:lnTo>
                    <a:pt x="10287000" y="25400"/>
                  </a:lnTo>
                  <a:lnTo>
                    <a:pt x="11045825" y="704850"/>
                  </a:lnTo>
                  <a:lnTo>
                    <a:pt x="0" y="711200"/>
                  </a:lnTo>
                  <a:lnTo>
                    <a:pt x="939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6E2B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3"/>
            <p:cNvSpPr/>
            <p:nvPr/>
          </p:nvSpPr>
          <p:spPr>
            <a:xfrm>
              <a:off x="-1018441" y="4787552"/>
              <a:ext cx="11050121" cy="501271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405410 w 11045825"/>
                <a:gd name="connsiteY0" fmla="*/ 0 h 1863106"/>
                <a:gd name="connsiteX1" fmla="*/ 10287000 w 11045825"/>
                <a:gd name="connsiteY1" fmla="*/ 1177306 h 1863106"/>
                <a:gd name="connsiteX2" fmla="*/ 11045825 w 11045825"/>
                <a:gd name="connsiteY2" fmla="*/ 1856756 h 1863106"/>
                <a:gd name="connsiteX3" fmla="*/ 0 w 11045825"/>
                <a:gd name="connsiteY3" fmla="*/ 1863106 h 1863106"/>
                <a:gd name="connsiteX4" fmla="*/ 405410 w 11045825"/>
                <a:gd name="connsiteY4" fmla="*/ 0 h 1863106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045825 w 11403280"/>
                <a:gd name="connsiteY2" fmla="*/ 1878858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405410 w 11403280"/>
                <a:gd name="connsiteY0" fmla="*/ 22102 h 1885208"/>
                <a:gd name="connsiteX1" fmla="*/ 11403280 w 11403280"/>
                <a:gd name="connsiteY1" fmla="*/ 0 h 1885208"/>
                <a:gd name="connsiteX2" fmla="*/ 11366459 w 11403280"/>
                <a:gd name="connsiteY2" fmla="*/ 299440 h 1885208"/>
                <a:gd name="connsiteX3" fmla="*/ 0 w 11403280"/>
                <a:gd name="connsiteY3" fmla="*/ 1885208 h 1885208"/>
                <a:gd name="connsiteX4" fmla="*/ 405410 w 11403280"/>
                <a:gd name="connsiteY4" fmla="*/ 22102 h 1885208"/>
                <a:gd name="connsiteX0" fmla="*/ 0 w 10997870"/>
                <a:gd name="connsiteY0" fmla="*/ 22102 h 483920"/>
                <a:gd name="connsiteX1" fmla="*/ 10997870 w 10997870"/>
                <a:gd name="connsiteY1" fmla="*/ 0 h 483920"/>
                <a:gd name="connsiteX2" fmla="*/ 10961049 w 10997870"/>
                <a:gd name="connsiteY2" fmla="*/ 299440 h 483920"/>
                <a:gd name="connsiteX3" fmla="*/ 176481 w 10997870"/>
                <a:gd name="connsiteY3" fmla="*/ 483920 h 483920"/>
                <a:gd name="connsiteX4" fmla="*/ 0 w 10997870"/>
                <a:gd name="connsiteY4" fmla="*/ 22102 h 483920"/>
                <a:gd name="connsiteX0" fmla="*/ 13524 w 11011394"/>
                <a:gd name="connsiteY0" fmla="*/ 22102 h 305790"/>
                <a:gd name="connsiteX1" fmla="*/ 11011394 w 11011394"/>
                <a:gd name="connsiteY1" fmla="*/ 0 h 305790"/>
                <a:gd name="connsiteX2" fmla="*/ 10974573 w 11011394"/>
                <a:gd name="connsiteY2" fmla="*/ 299440 h 305790"/>
                <a:gd name="connsiteX3" fmla="*/ 0 w 11011394"/>
                <a:gd name="connsiteY3" fmla="*/ 305790 h 305790"/>
                <a:gd name="connsiteX4" fmla="*/ 13524 w 11011394"/>
                <a:gd name="connsiteY4" fmla="*/ 22102 h 305790"/>
                <a:gd name="connsiteX0" fmla="*/ 0 w 11050121"/>
                <a:gd name="connsiteY0" fmla="*/ 9039 h 305790"/>
                <a:gd name="connsiteX1" fmla="*/ 11050121 w 11050121"/>
                <a:gd name="connsiteY1" fmla="*/ 0 h 305790"/>
                <a:gd name="connsiteX2" fmla="*/ 11013300 w 11050121"/>
                <a:gd name="connsiteY2" fmla="*/ 299440 h 305790"/>
                <a:gd name="connsiteX3" fmla="*/ 38727 w 11050121"/>
                <a:gd name="connsiteY3" fmla="*/ 305790 h 305790"/>
                <a:gd name="connsiteX4" fmla="*/ 0 w 11050121"/>
                <a:gd name="connsiteY4" fmla="*/ 9039 h 30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0121" h="305790">
                  <a:moveTo>
                    <a:pt x="0" y="9039"/>
                  </a:moveTo>
                  <a:lnTo>
                    <a:pt x="11050121" y="0"/>
                  </a:lnTo>
                  <a:lnTo>
                    <a:pt x="11013300" y="299440"/>
                  </a:lnTo>
                  <a:lnTo>
                    <a:pt x="38727" y="305790"/>
                  </a:lnTo>
                  <a:lnTo>
                    <a:pt x="0" y="9039"/>
                  </a:lnTo>
                  <a:close/>
                </a:path>
              </a:pathLst>
            </a:custGeom>
            <a:gradFill flip="none" rotWithShape="1">
              <a:gsLst>
                <a:gs pos="79000">
                  <a:srgbClr val="74431A"/>
                </a:gs>
                <a:gs pos="46000">
                  <a:srgbClr val="9F5C2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3"/>
            <p:cNvSpPr/>
            <p:nvPr/>
          </p:nvSpPr>
          <p:spPr>
            <a:xfrm>
              <a:off x="-991920" y="4647953"/>
              <a:ext cx="11033497" cy="182335"/>
            </a:xfrm>
            <a:custGeom>
              <a:avLst/>
              <a:gdLst>
                <a:gd name="connsiteX0" fmla="*/ 0 w 10058400"/>
                <a:gd name="connsiteY0" fmla="*/ 0 h 685800"/>
                <a:gd name="connsiteX1" fmla="*/ 10058400 w 10058400"/>
                <a:gd name="connsiteY1" fmla="*/ 0 h 685800"/>
                <a:gd name="connsiteX2" fmla="*/ 10058400 w 10058400"/>
                <a:gd name="connsiteY2" fmla="*/ 685800 h 685800"/>
                <a:gd name="connsiteX3" fmla="*/ 0 w 10058400"/>
                <a:gd name="connsiteY3" fmla="*/ 685800 h 685800"/>
                <a:gd name="connsiteX4" fmla="*/ 0 w 10058400"/>
                <a:gd name="connsiteY4" fmla="*/ 0 h 685800"/>
                <a:gd name="connsiteX0" fmla="*/ 939800 w 10998200"/>
                <a:gd name="connsiteY0" fmla="*/ 0 h 711200"/>
                <a:gd name="connsiteX1" fmla="*/ 10998200 w 10998200"/>
                <a:gd name="connsiteY1" fmla="*/ 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9766300 w 10998200"/>
                <a:gd name="connsiteY1" fmla="*/ 889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0998200"/>
                <a:gd name="connsiteY0" fmla="*/ 0 h 711200"/>
                <a:gd name="connsiteX1" fmla="*/ 10287000 w 10998200"/>
                <a:gd name="connsiteY1" fmla="*/ 25400 h 711200"/>
                <a:gd name="connsiteX2" fmla="*/ 10998200 w 10998200"/>
                <a:gd name="connsiteY2" fmla="*/ 685800 h 711200"/>
                <a:gd name="connsiteX3" fmla="*/ 0 w 10998200"/>
                <a:gd name="connsiteY3" fmla="*/ 711200 h 711200"/>
                <a:gd name="connsiteX4" fmla="*/ 939800 w 10998200"/>
                <a:gd name="connsiteY4" fmla="*/ 0 h 711200"/>
                <a:gd name="connsiteX0" fmla="*/ 939800 w 11045825"/>
                <a:gd name="connsiteY0" fmla="*/ 0 h 711200"/>
                <a:gd name="connsiteX1" fmla="*/ 10287000 w 11045825"/>
                <a:gd name="connsiteY1" fmla="*/ 25400 h 711200"/>
                <a:gd name="connsiteX2" fmla="*/ 11045825 w 11045825"/>
                <a:gd name="connsiteY2" fmla="*/ 704850 h 711200"/>
                <a:gd name="connsiteX3" fmla="*/ 0 w 11045825"/>
                <a:gd name="connsiteY3" fmla="*/ 711200 h 711200"/>
                <a:gd name="connsiteX4" fmla="*/ 939800 w 11045825"/>
                <a:gd name="connsiteY4" fmla="*/ 0 h 711200"/>
                <a:gd name="connsiteX0" fmla="*/ 227280 w 11045825"/>
                <a:gd name="connsiteY0" fmla="*/ 0 h 1518722"/>
                <a:gd name="connsiteX1" fmla="*/ 10287000 w 11045825"/>
                <a:gd name="connsiteY1" fmla="*/ 832922 h 1518722"/>
                <a:gd name="connsiteX2" fmla="*/ 11045825 w 11045825"/>
                <a:gd name="connsiteY2" fmla="*/ 1512372 h 1518722"/>
                <a:gd name="connsiteX3" fmla="*/ 0 w 11045825"/>
                <a:gd name="connsiteY3" fmla="*/ 1518722 h 1518722"/>
                <a:gd name="connsiteX4" fmla="*/ 227280 w 11045825"/>
                <a:gd name="connsiteY4" fmla="*/ 0 h 151872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93353 w 10818545"/>
                <a:gd name="connsiteY3" fmla="*/ 390567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22101 w 10818545"/>
                <a:gd name="connsiteY3" fmla="*/ 509320 h 1512372"/>
                <a:gd name="connsiteX4" fmla="*/ 0 w 10818545"/>
                <a:gd name="connsiteY4" fmla="*/ 0 h 1512372"/>
                <a:gd name="connsiteX0" fmla="*/ 0 w 10818545"/>
                <a:gd name="connsiteY0" fmla="*/ 0 h 1512372"/>
                <a:gd name="connsiteX1" fmla="*/ 10059720 w 10818545"/>
                <a:gd name="connsiteY1" fmla="*/ 832922 h 1512372"/>
                <a:gd name="connsiteX2" fmla="*/ 10818545 w 10818545"/>
                <a:gd name="connsiteY2" fmla="*/ 1512372 h 1512372"/>
                <a:gd name="connsiteX3" fmla="*/ 10226 w 10818545"/>
                <a:gd name="connsiteY3" fmla="*/ 164936 h 1512372"/>
                <a:gd name="connsiteX4" fmla="*/ 0 w 10818545"/>
                <a:gd name="connsiteY4" fmla="*/ 0 h 1512372"/>
                <a:gd name="connsiteX0" fmla="*/ 0 w 11033497"/>
                <a:gd name="connsiteY0" fmla="*/ 0 h 1512372"/>
                <a:gd name="connsiteX1" fmla="*/ 11033497 w 11033497"/>
                <a:gd name="connsiteY1" fmla="*/ 1649 h 1512372"/>
                <a:gd name="connsiteX2" fmla="*/ 10818545 w 11033497"/>
                <a:gd name="connsiteY2" fmla="*/ 1512372 h 1512372"/>
                <a:gd name="connsiteX3" fmla="*/ 10226 w 11033497"/>
                <a:gd name="connsiteY3" fmla="*/ 164936 h 1512372"/>
                <a:gd name="connsiteX4" fmla="*/ 0 w 11033497"/>
                <a:gd name="connsiteY4" fmla="*/ 0 h 1512372"/>
                <a:gd name="connsiteX0" fmla="*/ 0 w 11115428"/>
                <a:gd name="connsiteY0" fmla="*/ 0 h 170460"/>
                <a:gd name="connsiteX1" fmla="*/ 11033497 w 11115428"/>
                <a:gd name="connsiteY1" fmla="*/ 1649 h 170460"/>
                <a:gd name="connsiteX2" fmla="*/ 11115428 w 11115428"/>
                <a:gd name="connsiteY2" fmla="*/ 170460 h 170460"/>
                <a:gd name="connsiteX3" fmla="*/ 10226 w 11115428"/>
                <a:gd name="connsiteY3" fmla="*/ 164936 h 170460"/>
                <a:gd name="connsiteX4" fmla="*/ 0 w 11115428"/>
                <a:gd name="connsiteY4" fmla="*/ 0 h 170460"/>
                <a:gd name="connsiteX0" fmla="*/ 0 w 11033497"/>
                <a:gd name="connsiteY0" fmla="*/ 0 h 396091"/>
                <a:gd name="connsiteX1" fmla="*/ 11033497 w 11033497"/>
                <a:gd name="connsiteY1" fmla="*/ 1649 h 396091"/>
                <a:gd name="connsiteX2" fmla="*/ 10592913 w 11033497"/>
                <a:gd name="connsiteY2" fmla="*/ 396091 h 396091"/>
                <a:gd name="connsiteX3" fmla="*/ 10226 w 11033497"/>
                <a:gd name="connsiteY3" fmla="*/ 164936 h 396091"/>
                <a:gd name="connsiteX4" fmla="*/ 0 w 11033497"/>
                <a:gd name="connsiteY4" fmla="*/ 0 h 396091"/>
                <a:gd name="connsiteX0" fmla="*/ 0 w 11033497"/>
                <a:gd name="connsiteY0" fmla="*/ 0 h 182335"/>
                <a:gd name="connsiteX1" fmla="*/ 11033497 w 11033497"/>
                <a:gd name="connsiteY1" fmla="*/ 1649 h 182335"/>
                <a:gd name="connsiteX2" fmla="*/ 10984799 w 11033497"/>
                <a:gd name="connsiteY2" fmla="*/ 182335 h 182335"/>
                <a:gd name="connsiteX3" fmla="*/ 10226 w 11033497"/>
                <a:gd name="connsiteY3" fmla="*/ 164936 h 182335"/>
                <a:gd name="connsiteX4" fmla="*/ 0 w 11033497"/>
                <a:gd name="connsiteY4" fmla="*/ 0 h 18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33497" h="182335">
                  <a:moveTo>
                    <a:pt x="0" y="0"/>
                  </a:moveTo>
                  <a:lnTo>
                    <a:pt x="11033497" y="1649"/>
                  </a:lnTo>
                  <a:lnTo>
                    <a:pt x="10984799" y="182335"/>
                  </a:lnTo>
                  <a:lnTo>
                    <a:pt x="10226" y="164936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8C5120"/>
                </a:gs>
                <a:gs pos="100000">
                  <a:srgbClr val="F68D36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9512" y="4227934"/>
            <a:ext cx="8151541" cy="480891"/>
            <a:chOff x="1828800" y="4034504"/>
            <a:chExt cx="1636031" cy="480891"/>
          </a:xfrm>
        </p:grpSpPr>
        <p:sp>
          <p:nvSpPr>
            <p:cNvPr id="20" name="Rectangle 19"/>
            <p:cNvSpPr/>
            <p:nvPr/>
          </p:nvSpPr>
          <p:spPr>
            <a:xfrm>
              <a:off x="1832502" y="4471561"/>
              <a:ext cx="1630239" cy="43834"/>
            </a:xfrm>
            <a:prstGeom prst="rect">
              <a:avLst/>
            </a:prstGeom>
            <a:solidFill>
              <a:srgbClr val="713605"/>
            </a:soli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6"/>
            <p:cNvSpPr/>
            <p:nvPr/>
          </p:nvSpPr>
          <p:spPr>
            <a:xfrm>
              <a:off x="1828800" y="4034504"/>
              <a:ext cx="1636031" cy="430167"/>
            </a:xfrm>
            <a:custGeom>
              <a:avLst/>
              <a:gdLst>
                <a:gd name="connsiteX0" fmla="*/ 0 w 2438400"/>
                <a:gd name="connsiteY0" fmla="*/ 0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0 w 2438400"/>
                <a:gd name="connsiteY4" fmla="*/ 0 h 609600"/>
                <a:gd name="connsiteX0" fmla="*/ 298580 w 2438400"/>
                <a:gd name="connsiteY0" fmla="*/ 102637 h 609600"/>
                <a:gd name="connsiteX1" fmla="*/ 2438400 w 2438400"/>
                <a:gd name="connsiteY1" fmla="*/ 0 h 609600"/>
                <a:gd name="connsiteX2" fmla="*/ 2438400 w 2438400"/>
                <a:gd name="connsiteY2" fmla="*/ 609600 h 609600"/>
                <a:gd name="connsiteX3" fmla="*/ 0 w 2438400"/>
                <a:gd name="connsiteY3" fmla="*/ 609600 h 609600"/>
                <a:gd name="connsiteX4" fmla="*/ 298580 w 2438400"/>
                <a:gd name="connsiteY4" fmla="*/ 102637 h 609600"/>
                <a:gd name="connsiteX0" fmla="*/ 298580 w 2438400"/>
                <a:gd name="connsiteY0" fmla="*/ 55984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298580 w 2438400"/>
                <a:gd name="connsiteY4" fmla="*/ 55984 h 562947"/>
                <a:gd name="connsiteX0" fmla="*/ 746450 w 2438400"/>
                <a:gd name="connsiteY0" fmla="*/ 37322 h 562947"/>
                <a:gd name="connsiteX1" fmla="*/ 2354424 w 2438400"/>
                <a:gd name="connsiteY1" fmla="*/ 0 h 562947"/>
                <a:gd name="connsiteX2" fmla="*/ 2438400 w 2438400"/>
                <a:gd name="connsiteY2" fmla="*/ 562947 h 562947"/>
                <a:gd name="connsiteX3" fmla="*/ 0 w 2438400"/>
                <a:gd name="connsiteY3" fmla="*/ 562947 h 562947"/>
                <a:gd name="connsiteX4" fmla="*/ 746450 w 2438400"/>
                <a:gd name="connsiteY4" fmla="*/ 37322 h 562947"/>
                <a:gd name="connsiteX0" fmla="*/ 261258 w 1953208"/>
                <a:gd name="connsiteY0" fmla="*/ 37322 h 562947"/>
                <a:gd name="connsiteX1" fmla="*/ 1869232 w 1953208"/>
                <a:gd name="connsiteY1" fmla="*/ 0 h 562947"/>
                <a:gd name="connsiteX2" fmla="*/ 1953208 w 1953208"/>
                <a:gd name="connsiteY2" fmla="*/ 562947 h 562947"/>
                <a:gd name="connsiteX3" fmla="*/ 0 w 1953208"/>
                <a:gd name="connsiteY3" fmla="*/ 497633 h 562947"/>
                <a:gd name="connsiteX4" fmla="*/ 261258 w 1953208"/>
                <a:gd name="connsiteY4" fmla="*/ 37322 h 562947"/>
                <a:gd name="connsiteX0" fmla="*/ 261258 w 2289110"/>
                <a:gd name="connsiteY0" fmla="*/ 37322 h 497633"/>
                <a:gd name="connsiteX1" fmla="*/ 186923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89110"/>
                <a:gd name="connsiteY0" fmla="*/ 37322 h 497633"/>
                <a:gd name="connsiteX1" fmla="*/ 1878562 w 2289110"/>
                <a:gd name="connsiteY1" fmla="*/ 0 h 497633"/>
                <a:gd name="connsiteX2" fmla="*/ 2289110 w 2289110"/>
                <a:gd name="connsiteY2" fmla="*/ 497633 h 497633"/>
                <a:gd name="connsiteX3" fmla="*/ 0 w 2289110"/>
                <a:gd name="connsiteY3" fmla="*/ 497633 h 497633"/>
                <a:gd name="connsiteX4" fmla="*/ 261258 w 2289110"/>
                <a:gd name="connsiteY4" fmla="*/ 37322 h 497633"/>
                <a:gd name="connsiteX0" fmla="*/ 261258 w 2242457"/>
                <a:gd name="connsiteY0" fmla="*/ 37322 h 497633"/>
                <a:gd name="connsiteX1" fmla="*/ 1878562 w 2242457"/>
                <a:gd name="connsiteY1" fmla="*/ 0 h 497633"/>
                <a:gd name="connsiteX2" fmla="*/ 2242457 w 2242457"/>
                <a:gd name="connsiteY2" fmla="*/ 441649 h 497633"/>
                <a:gd name="connsiteX3" fmla="*/ 0 w 2242457"/>
                <a:gd name="connsiteY3" fmla="*/ 497633 h 497633"/>
                <a:gd name="connsiteX4" fmla="*/ 261258 w 2242457"/>
                <a:gd name="connsiteY4" fmla="*/ 37322 h 497633"/>
                <a:gd name="connsiteX0" fmla="*/ 261258 w 2251787"/>
                <a:gd name="connsiteY0" fmla="*/ 37322 h 497633"/>
                <a:gd name="connsiteX1" fmla="*/ 1878562 w 2251787"/>
                <a:gd name="connsiteY1" fmla="*/ 0 h 497633"/>
                <a:gd name="connsiteX2" fmla="*/ 2251787 w 2251787"/>
                <a:gd name="connsiteY2" fmla="*/ 478972 h 497633"/>
                <a:gd name="connsiteX3" fmla="*/ 0 w 2251787"/>
                <a:gd name="connsiteY3" fmla="*/ 497633 h 497633"/>
                <a:gd name="connsiteX4" fmla="*/ 261258 w 2251787"/>
                <a:gd name="connsiteY4" fmla="*/ 37322 h 497633"/>
                <a:gd name="connsiteX0" fmla="*/ 261258 w 2214465"/>
                <a:gd name="connsiteY0" fmla="*/ 37322 h 497633"/>
                <a:gd name="connsiteX1" fmla="*/ 1878562 w 2214465"/>
                <a:gd name="connsiteY1" fmla="*/ 0 h 497633"/>
                <a:gd name="connsiteX2" fmla="*/ 2214465 w 2214465"/>
                <a:gd name="connsiteY2" fmla="*/ 488302 h 497633"/>
                <a:gd name="connsiteX3" fmla="*/ 0 w 2214465"/>
                <a:gd name="connsiteY3" fmla="*/ 497633 h 497633"/>
                <a:gd name="connsiteX4" fmla="*/ 261258 w 2214465"/>
                <a:gd name="connsiteY4" fmla="*/ 37322 h 497633"/>
                <a:gd name="connsiteX0" fmla="*/ 261258 w 2214465"/>
                <a:gd name="connsiteY0" fmla="*/ 9330 h 469641"/>
                <a:gd name="connsiteX1" fmla="*/ 1878562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9330 h 469641"/>
                <a:gd name="connsiteX1" fmla="*/ 2018521 w 2214465"/>
                <a:gd name="connsiteY1" fmla="*/ 0 h 469641"/>
                <a:gd name="connsiteX2" fmla="*/ 2214465 w 2214465"/>
                <a:gd name="connsiteY2" fmla="*/ 460310 h 469641"/>
                <a:gd name="connsiteX3" fmla="*/ 0 w 2214465"/>
                <a:gd name="connsiteY3" fmla="*/ 469641 h 469641"/>
                <a:gd name="connsiteX4" fmla="*/ 261258 w 2214465"/>
                <a:gd name="connsiteY4" fmla="*/ 9330 h 469641"/>
                <a:gd name="connsiteX0" fmla="*/ 261258 w 2214465"/>
                <a:gd name="connsiteY0" fmla="*/ 0 h 460311"/>
                <a:gd name="connsiteX1" fmla="*/ 2018521 w 2214465"/>
                <a:gd name="connsiteY1" fmla="*/ 9332 h 460311"/>
                <a:gd name="connsiteX2" fmla="*/ 2214465 w 2214465"/>
                <a:gd name="connsiteY2" fmla="*/ 450980 h 460311"/>
                <a:gd name="connsiteX3" fmla="*/ 0 w 2214465"/>
                <a:gd name="connsiteY3" fmla="*/ 460311 h 460311"/>
                <a:gd name="connsiteX4" fmla="*/ 261258 w 2214465"/>
                <a:gd name="connsiteY4" fmla="*/ 0 h 460311"/>
                <a:gd name="connsiteX0" fmla="*/ 162556 w 2214465"/>
                <a:gd name="connsiteY0" fmla="*/ 13767 h 450979"/>
                <a:gd name="connsiteX1" fmla="*/ 2018521 w 2214465"/>
                <a:gd name="connsiteY1" fmla="*/ 0 h 450979"/>
                <a:gd name="connsiteX2" fmla="*/ 2214465 w 2214465"/>
                <a:gd name="connsiteY2" fmla="*/ 441648 h 450979"/>
                <a:gd name="connsiteX3" fmla="*/ 0 w 2214465"/>
                <a:gd name="connsiteY3" fmla="*/ 450979 h 450979"/>
                <a:gd name="connsiteX4" fmla="*/ 162556 w 2214465"/>
                <a:gd name="connsiteY4" fmla="*/ 13767 h 450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4465" h="450979">
                  <a:moveTo>
                    <a:pt x="162556" y="13767"/>
                  </a:moveTo>
                  <a:lnTo>
                    <a:pt x="2018521" y="0"/>
                  </a:lnTo>
                  <a:lnTo>
                    <a:pt x="2214465" y="441648"/>
                  </a:lnTo>
                  <a:lnTo>
                    <a:pt x="0" y="450979"/>
                  </a:lnTo>
                  <a:lnTo>
                    <a:pt x="162556" y="13767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BB5A09"/>
                </a:gs>
                <a:gs pos="100000">
                  <a:srgbClr val="713605"/>
                </a:gs>
              </a:gsLst>
              <a:path path="circle">
                <a:fillToRect l="50000" t="50000" r="50000" b="50000"/>
              </a:path>
              <a:tileRect/>
            </a:gradFill>
            <a:ln w="6350">
              <a:solidFill>
                <a:srgbClr val="BB5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86" name="Picture 3" descr="C:\Users\201084\Desktop\ggttttttg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2409" r="58" b="23863"/>
          <a:stretch/>
        </p:blipFill>
        <p:spPr bwMode="auto">
          <a:xfrm>
            <a:off x="2282430" y="3716792"/>
            <a:ext cx="493841" cy="58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Oval 186"/>
          <p:cNvSpPr/>
          <p:nvPr/>
        </p:nvSpPr>
        <p:spPr>
          <a:xfrm>
            <a:off x="2076052" y="4666617"/>
            <a:ext cx="910284" cy="353405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4129336" y="4666617"/>
            <a:ext cx="910284" cy="353405"/>
          </a:xfrm>
          <a:prstGeom prst="ellipse">
            <a:avLst/>
          </a:prstGeom>
          <a:solidFill>
            <a:srgbClr val="74431A">
              <a:alpha val="79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9" name="Freeform 188"/>
          <p:cNvSpPr/>
          <p:nvPr/>
        </p:nvSpPr>
        <p:spPr>
          <a:xfrm>
            <a:off x="2502975" y="1649278"/>
            <a:ext cx="137413" cy="2861610"/>
          </a:xfrm>
          <a:custGeom>
            <a:avLst/>
            <a:gdLst>
              <a:gd name="connsiteX0" fmla="*/ 12804 w 99343"/>
              <a:gd name="connsiteY0" fmla="*/ 25735 h 2670081"/>
              <a:gd name="connsiteX1" fmla="*/ 99301 w 99343"/>
              <a:gd name="connsiteY1" fmla="*/ 507649 h 2670081"/>
              <a:gd name="connsiteX2" fmla="*/ 447 w 99343"/>
              <a:gd name="connsiteY2" fmla="*/ 964849 h 2670081"/>
              <a:gd name="connsiteX3" fmla="*/ 62231 w 99343"/>
              <a:gd name="connsiteY3" fmla="*/ 1409692 h 2670081"/>
              <a:gd name="connsiteX4" fmla="*/ 49874 w 99343"/>
              <a:gd name="connsiteY4" fmla="*/ 1842179 h 2670081"/>
              <a:gd name="connsiteX5" fmla="*/ 37518 w 99343"/>
              <a:gd name="connsiteY5" fmla="*/ 2039887 h 2670081"/>
              <a:gd name="connsiteX6" fmla="*/ 37518 w 99343"/>
              <a:gd name="connsiteY6" fmla="*/ 2212881 h 2670081"/>
              <a:gd name="connsiteX7" fmla="*/ 49874 w 99343"/>
              <a:gd name="connsiteY7" fmla="*/ 2398233 h 2670081"/>
              <a:gd name="connsiteX8" fmla="*/ 62231 w 99343"/>
              <a:gd name="connsiteY8" fmla="*/ 2608297 h 2670081"/>
              <a:gd name="connsiteX9" fmla="*/ 62231 w 99343"/>
              <a:gd name="connsiteY9" fmla="*/ 2670081 h 2670081"/>
              <a:gd name="connsiteX10" fmla="*/ 25161 w 99343"/>
              <a:gd name="connsiteY10" fmla="*/ 2633011 h 2670081"/>
              <a:gd name="connsiteX11" fmla="*/ 37518 w 99343"/>
              <a:gd name="connsiteY11" fmla="*/ 2410589 h 2670081"/>
              <a:gd name="connsiteX12" fmla="*/ 62231 w 99343"/>
              <a:gd name="connsiteY12" fmla="*/ 2064600 h 2670081"/>
              <a:gd name="connsiteX13" fmla="*/ 86945 w 99343"/>
              <a:gd name="connsiteY13" fmla="*/ 1805108 h 2670081"/>
              <a:gd name="connsiteX14" fmla="*/ 62231 w 99343"/>
              <a:gd name="connsiteY14" fmla="*/ 1446762 h 2670081"/>
              <a:gd name="connsiteX15" fmla="*/ 12804 w 99343"/>
              <a:gd name="connsiteY15" fmla="*/ 1199627 h 2670081"/>
              <a:gd name="connsiteX16" fmla="*/ 37518 w 99343"/>
              <a:gd name="connsiteY16" fmla="*/ 1026633 h 2670081"/>
              <a:gd name="connsiteX17" fmla="*/ 49874 w 99343"/>
              <a:gd name="connsiteY17" fmla="*/ 853638 h 2670081"/>
              <a:gd name="connsiteX18" fmla="*/ 37518 w 99343"/>
              <a:gd name="connsiteY18" fmla="*/ 680643 h 2670081"/>
              <a:gd name="connsiteX19" fmla="*/ 37518 w 99343"/>
              <a:gd name="connsiteY19" fmla="*/ 618860 h 2670081"/>
              <a:gd name="connsiteX20" fmla="*/ 37518 w 99343"/>
              <a:gd name="connsiteY20" fmla="*/ 532362 h 2670081"/>
              <a:gd name="connsiteX21" fmla="*/ 37518 w 99343"/>
              <a:gd name="connsiteY21" fmla="*/ 445865 h 2670081"/>
              <a:gd name="connsiteX22" fmla="*/ 37518 w 99343"/>
              <a:gd name="connsiteY22" fmla="*/ 359368 h 2670081"/>
              <a:gd name="connsiteX23" fmla="*/ 37518 w 99343"/>
              <a:gd name="connsiteY23" fmla="*/ 235800 h 2670081"/>
              <a:gd name="connsiteX24" fmla="*/ 12804 w 99343"/>
              <a:gd name="connsiteY24" fmla="*/ 87519 h 2670081"/>
              <a:gd name="connsiteX25" fmla="*/ 12804 w 99343"/>
              <a:gd name="connsiteY25" fmla="*/ 25735 h 2670081"/>
              <a:gd name="connsiteX0" fmla="*/ 12804 w 99343"/>
              <a:gd name="connsiteY0" fmla="*/ 25735 h 2888954"/>
              <a:gd name="connsiteX1" fmla="*/ 99301 w 99343"/>
              <a:gd name="connsiteY1" fmla="*/ 507649 h 2888954"/>
              <a:gd name="connsiteX2" fmla="*/ 447 w 99343"/>
              <a:gd name="connsiteY2" fmla="*/ 964849 h 2888954"/>
              <a:gd name="connsiteX3" fmla="*/ 62231 w 99343"/>
              <a:gd name="connsiteY3" fmla="*/ 1409692 h 2888954"/>
              <a:gd name="connsiteX4" fmla="*/ 49874 w 99343"/>
              <a:gd name="connsiteY4" fmla="*/ 1842179 h 2888954"/>
              <a:gd name="connsiteX5" fmla="*/ 37518 w 99343"/>
              <a:gd name="connsiteY5" fmla="*/ 2039887 h 2888954"/>
              <a:gd name="connsiteX6" fmla="*/ 37518 w 99343"/>
              <a:gd name="connsiteY6" fmla="*/ 2212881 h 2888954"/>
              <a:gd name="connsiteX7" fmla="*/ 49874 w 99343"/>
              <a:gd name="connsiteY7" fmla="*/ 2398233 h 2888954"/>
              <a:gd name="connsiteX8" fmla="*/ 62231 w 99343"/>
              <a:gd name="connsiteY8" fmla="*/ 2608297 h 2888954"/>
              <a:gd name="connsiteX9" fmla="*/ 67095 w 99343"/>
              <a:gd name="connsiteY9" fmla="*/ 2888954 h 2888954"/>
              <a:gd name="connsiteX10" fmla="*/ 25161 w 99343"/>
              <a:gd name="connsiteY10" fmla="*/ 2633011 h 2888954"/>
              <a:gd name="connsiteX11" fmla="*/ 37518 w 99343"/>
              <a:gd name="connsiteY11" fmla="*/ 2410589 h 2888954"/>
              <a:gd name="connsiteX12" fmla="*/ 62231 w 99343"/>
              <a:gd name="connsiteY12" fmla="*/ 2064600 h 2888954"/>
              <a:gd name="connsiteX13" fmla="*/ 86945 w 99343"/>
              <a:gd name="connsiteY13" fmla="*/ 1805108 h 2888954"/>
              <a:gd name="connsiteX14" fmla="*/ 62231 w 99343"/>
              <a:gd name="connsiteY14" fmla="*/ 1446762 h 2888954"/>
              <a:gd name="connsiteX15" fmla="*/ 12804 w 99343"/>
              <a:gd name="connsiteY15" fmla="*/ 1199627 h 2888954"/>
              <a:gd name="connsiteX16" fmla="*/ 37518 w 99343"/>
              <a:gd name="connsiteY16" fmla="*/ 1026633 h 2888954"/>
              <a:gd name="connsiteX17" fmla="*/ 49874 w 99343"/>
              <a:gd name="connsiteY17" fmla="*/ 853638 h 2888954"/>
              <a:gd name="connsiteX18" fmla="*/ 37518 w 99343"/>
              <a:gd name="connsiteY18" fmla="*/ 680643 h 2888954"/>
              <a:gd name="connsiteX19" fmla="*/ 37518 w 99343"/>
              <a:gd name="connsiteY19" fmla="*/ 618860 h 2888954"/>
              <a:gd name="connsiteX20" fmla="*/ 37518 w 99343"/>
              <a:gd name="connsiteY20" fmla="*/ 532362 h 2888954"/>
              <a:gd name="connsiteX21" fmla="*/ 37518 w 99343"/>
              <a:gd name="connsiteY21" fmla="*/ 445865 h 2888954"/>
              <a:gd name="connsiteX22" fmla="*/ 37518 w 99343"/>
              <a:gd name="connsiteY22" fmla="*/ 359368 h 2888954"/>
              <a:gd name="connsiteX23" fmla="*/ 37518 w 99343"/>
              <a:gd name="connsiteY23" fmla="*/ 235800 h 2888954"/>
              <a:gd name="connsiteX24" fmla="*/ 12804 w 99343"/>
              <a:gd name="connsiteY24" fmla="*/ 87519 h 2888954"/>
              <a:gd name="connsiteX25" fmla="*/ 12804 w 99343"/>
              <a:gd name="connsiteY25" fmla="*/ 25735 h 2888954"/>
              <a:gd name="connsiteX0" fmla="*/ 12804 w 99343"/>
              <a:gd name="connsiteY0" fmla="*/ 25735 h 2888954"/>
              <a:gd name="connsiteX1" fmla="*/ 99301 w 99343"/>
              <a:gd name="connsiteY1" fmla="*/ 507649 h 2888954"/>
              <a:gd name="connsiteX2" fmla="*/ 447 w 99343"/>
              <a:gd name="connsiteY2" fmla="*/ 964849 h 2888954"/>
              <a:gd name="connsiteX3" fmla="*/ 62231 w 99343"/>
              <a:gd name="connsiteY3" fmla="*/ 1409692 h 2888954"/>
              <a:gd name="connsiteX4" fmla="*/ 49874 w 99343"/>
              <a:gd name="connsiteY4" fmla="*/ 1842179 h 2888954"/>
              <a:gd name="connsiteX5" fmla="*/ 37518 w 99343"/>
              <a:gd name="connsiteY5" fmla="*/ 2039887 h 2888954"/>
              <a:gd name="connsiteX6" fmla="*/ 37518 w 99343"/>
              <a:gd name="connsiteY6" fmla="*/ 2212881 h 2888954"/>
              <a:gd name="connsiteX7" fmla="*/ 49874 w 99343"/>
              <a:gd name="connsiteY7" fmla="*/ 2398233 h 2888954"/>
              <a:gd name="connsiteX8" fmla="*/ 62231 w 99343"/>
              <a:gd name="connsiteY8" fmla="*/ 2608297 h 2888954"/>
              <a:gd name="connsiteX9" fmla="*/ 67095 w 99343"/>
              <a:gd name="connsiteY9" fmla="*/ 2888954 h 2888954"/>
              <a:gd name="connsiteX10" fmla="*/ 5705 w 99343"/>
              <a:gd name="connsiteY10" fmla="*/ 2856747 h 2888954"/>
              <a:gd name="connsiteX11" fmla="*/ 37518 w 99343"/>
              <a:gd name="connsiteY11" fmla="*/ 2410589 h 2888954"/>
              <a:gd name="connsiteX12" fmla="*/ 62231 w 99343"/>
              <a:gd name="connsiteY12" fmla="*/ 2064600 h 2888954"/>
              <a:gd name="connsiteX13" fmla="*/ 86945 w 99343"/>
              <a:gd name="connsiteY13" fmla="*/ 1805108 h 2888954"/>
              <a:gd name="connsiteX14" fmla="*/ 62231 w 99343"/>
              <a:gd name="connsiteY14" fmla="*/ 1446762 h 2888954"/>
              <a:gd name="connsiteX15" fmla="*/ 12804 w 99343"/>
              <a:gd name="connsiteY15" fmla="*/ 1199627 h 2888954"/>
              <a:gd name="connsiteX16" fmla="*/ 37518 w 99343"/>
              <a:gd name="connsiteY16" fmla="*/ 1026633 h 2888954"/>
              <a:gd name="connsiteX17" fmla="*/ 49874 w 99343"/>
              <a:gd name="connsiteY17" fmla="*/ 853638 h 2888954"/>
              <a:gd name="connsiteX18" fmla="*/ 37518 w 99343"/>
              <a:gd name="connsiteY18" fmla="*/ 680643 h 2888954"/>
              <a:gd name="connsiteX19" fmla="*/ 37518 w 99343"/>
              <a:gd name="connsiteY19" fmla="*/ 618860 h 2888954"/>
              <a:gd name="connsiteX20" fmla="*/ 37518 w 99343"/>
              <a:gd name="connsiteY20" fmla="*/ 532362 h 2888954"/>
              <a:gd name="connsiteX21" fmla="*/ 37518 w 99343"/>
              <a:gd name="connsiteY21" fmla="*/ 445865 h 2888954"/>
              <a:gd name="connsiteX22" fmla="*/ 37518 w 99343"/>
              <a:gd name="connsiteY22" fmla="*/ 359368 h 2888954"/>
              <a:gd name="connsiteX23" fmla="*/ 37518 w 99343"/>
              <a:gd name="connsiteY23" fmla="*/ 235800 h 2888954"/>
              <a:gd name="connsiteX24" fmla="*/ 12804 w 99343"/>
              <a:gd name="connsiteY24" fmla="*/ 87519 h 2888954"/>
              <a:gd name="connsiteX25" fmla="*/ 12804 w 99343"/>
              <a:gd name="connsiteY25" fmla="*/ 25735 h 2888954"/>
              <a:gd name="connsiteX0" fmla="*/ 12804 w 99343"/>
              <a:gd name="connsiteY0" fmla="*/ 25735 h 2856747"/>
              <a:gd name="connsiteX1" fmla="*/ 99301 w 99343"/>
              <a:gd name="connsiteY1" fmla="*/ 507649 h 2856747"/>
              <a:gd name="connsiteX2" fmla="*/ 447 w 99343"/>
              <a:gd name="connsiteY2" fmla="*/ 964849 h 2856747"/>
              <a:gd name="connsiteX3" fmla="*/ 62231 w 99343"/>
              <a:gd name="connsiteY3" fmla="*/ 1409692 h 2856747"/>
              <a:gd name="connsiteX4" fmla="*/ 49874 w 99343"/>
              <a:gd name="connsiteY4" fmla="*/ 1842179 h 2856747"/>
              <a:gd name="connsiteX5" fmla="*/ 37518 w 99343"/>
              <a:gd name="connsiteY5" fmla="*/ 2039887 h 2856747"/>
              <a:gd name="connsiteX6" fmla="*/ 37518 w 99343"/>
              <a:gd name="connsiteY6" fmla="*/ 2212881 h 2856747"/>
              <a:gd name="connsiteX7" fmla="*/ 49874 w 99343"/>
              <a:gd name="connsiteY7" fmla="*/ 2398233 h 2856747"/>
              <a:gd name="connsiteX8" fmla="*/ 62231 w 99343"/>
              <a:gd name="connsiteY8" fmla="*/ 2608297 h 2856747"/>
              <a:gd name="connsiteX9" fmla="*/ 37912 w 99343"/>
              <a:gd name="connsiteY9" fmla="*/ 2840316 h 2856747"/>
              <a:gd name="connsiteX10" fmla="*/ 5705 w 99343"/>
              <a:gd name="connsiteY10" fmla="*/ 2856747 h 2856747"/>
              <a:gd name="connsiteX11" fmla="*/ 37518 w 99343"/>
              <a:gd name="connsiteY11" fmla="*/ 2410589 h 2856747"/>
              <a:gd name="connsiteX12" fmla="*/ 62231 w 99343"/>
              <a:gd name="connsiteY12" fmla="*/ 2064600 h 2856747"/>
              <a:gd name="connsiteX13" fmla="*/ 86945 w 99343"/>
              <a:gd name="connsiteY13" fmla="*/ 1805108 h 2856747"/>
              <a:gd name="connsiteX14" fmla="*/ 62231 w 99343"/>
              <a:gd name="connsiteY14" fmla="*/ 1446762 h 2856747"/>
              <a:gd name="connsiteX15" fmla="*/ 12804 w 99343"/>
              <a:gd name="connsiteY15" fmla="*/ 1199627 h 2856747"/>
              <a:gd name="connsiteX16" fmla="*/ 37518 w 99343"/>
              <a:gd name="connsiteY16" fmla="*/ 1026633 h 2856747"/>
              <a:gd name="connsiteX17" fmla="*/ 49874 w 99343"/>
              <a:gd name="connsiteY17" fmla="*/ 853638 h 2856747"/>
              <a:gd name="connsiteX18" fmla="*/ 37518 w 99343"/>
              <a:gd name="connsiteY18" fmla="*/ 680643 h 2856747"/>
              <a:gd name="connsiteX19" fmla="*/ 37518 w 99343"/>
              <a:gd name="connsiteY19" fmla="*/ 618860 h 2856747"/>
              <a:gd name="connsiteX20" fmla="*/ 37518 w 99343"/>
              <a:gd name="connsiteY20" fmla="*/ 532362 h 2856747"/>
              <a:gd name="connsiteX21" fmla="*/ 37518 w 99343"/>
              <a:gd name="connsiteY21" fmla="*/ 445865 h 2856747"/>
              <a:gd name="connsiteX22" fmla="*/ 37518 w 99343"/>
              <a:gd name="connsiteY22" fmla="*/ 359368 h 2856747"/>
              <a:gd name="connsiteX23" fmla="*/ 37518 w 99343"/>
              <a:gd name="connsiteY23" fmla="*/ 235800 h 2856747"/>
              <a:gd name="connsiteX24" fmla="*/ 12804 w 99343"/>
              <a:gd name="connsiteY24" fmla="*/ 87519 h 2856747"/>
              <a:gd name="connsiteX25" fmla="*/ 12804 w 99343"/>
              <a:gd name="connsiteY25" fmla="*/ 25735 h 2856747"/>
              <a:gd name="connsiteX0" fmla="*/ 12804 w 99343"/>
              <a:gd name="connsiteY0" fmla="*/ 25735 h 2856747"/>
              <a:gd name="connsiteX1" fmla="*/ 99301 w 99343"/>
              <a:gd name="connsiteY1" fmla="*/ 507649 h 2856747"/>
              <a:gd name="connsiteX2" fmla="*/ 447 w 99343"/>
              <a:gd name="connsiteY2" fmla="*/ 964849 h 2856747"/>
              <a:gd name="connsiteX3" fmla="*/ 62231 w 99343"/>
              <a:gd name="connsiteY3" fmla="*/ 1409692 h 2856747"/>
              <a:gd name="connsiteX4" fmla="*/ 49874 w 99343"/>
              <a:gd name="connsiteY4" fmla="*/ 1842179 h 2856747"/>
              <a:gd name="connsiteX5" fmla="*/ 37518 w 99343"/>
              <a:gd name="connsiteY5" fmla="*/ 2039887 h 2856747"/>
              <a:gd name="connsiteX6" fmla="*/ 37518 w 99343"/>
              <a:gd name="connsiteY6" fmla="*/ 2212881 h 2856747"/>
              <a:gd name="connsiteX7" fmla="*/ 49874 w 99343"/>
              <a:gd name="connsiteY7" fmla="*/ 2398233 h 2856747"/>
              <a:gd name="connsiteX8" fmla="*/ 76823 w 99343"/>
              <a:gd name="connsiteY8" fmla="*/ 2768803 h 2856747"/>
              <a:gd name="connsiteX9" fmla="*/ 37912 w 99343"/>
              <a:gd name="connsiteY9" fmla="*/ 2840316 h 2856747"/>
              <a:gd name="connsiteX10" fmla="*/ 5705 w 99343"/>
              <a:gd name="connsiteY10" fmla="*/ 2856747 h 2856747"/>
              <a:gd name="connsiteX11" fmla="*/ 37518 w 99343"/>
              <a:gd name="connsiteY11" fmla="*/ 2410589 h 2856747"/>
              <a:gd name="connsiteX12" fmla="*/ 62231 w 99343"/>
              <a:gd name="connsiteY12" fmla="*/ 2064600 h 2856747"/>
              <a:gd name="connsiteX13" fmla="*/ 86945 w 99343"/>
              <a:gd name="connsiteY13" fmla="*/ 1805108 h 2856747"/>
              <a:gd name="connsiteX14" fmla="*/ 62231 w 99343"/>
              <a:gd name="connsiteY14" fmla="*/ 1446762 h 2856747"/>
              <a:gd name="connsiteX15" fmla="*/ 12804 w 99343"/>
              <a:gd name="connsiteY15" fmla="*/ 1199627 h 2856747"/>
              <a:gd name="connsiteX16" fmla="*/ 37518 w 99343"/>
              <a:gd name="connsiteY16" fmla="*/ 1026633 h 2856747"/>
              <a:gd name="connsiteX17" fmla="*/ 49874 w 99343"/>
              <a:gd name="connsiteY17" fmla="*/ 853638 h 2856747"/>
              <a:gd name="connsiteX18" fmla="*/ 37518 w 99343"/>
              <a:gd name="connsiteY18" fmla="*/ 680643 h 2856747"/>
              <a:gd name="connsiteX19" fmla="*/ 37518 w 99343"/>
              <a:gd name="connsiteY19" fmla="*/ 618860 h 2856747"/>
              <a:gd name="connsiteX20" fmla="*/ 37518 w 99343"/>
              <a:gd name="connsiteY20" fmla="*/ 532362 h 2856747"/>
              <a:gd name="connsiteX21" fmla="*/ 37518 w 99343"/>
              <a:gd name="connsiteY21" fmla="*/ 445865 h 2856747"/>
              <a:gd name="connsiteX22" fmla="*/ 37518 w 99343"/>
              <a:gd name="connsiteY22" fmla="*/ 359368 h 2856747"/>
              <a:gd name="connsiteX23" fmla="*/ 37518 w 99343"/>
              <a:gd name="connsiteY23" fmla="*/ 235800 h 2856747"/>
              <a:gd name="connsiteX24" fmla="*/ 12804 w 99343"/>
              <a:gd name="connsiteY24" fmla="*/ 87519 h 2856747"/>
              <a:gd name="connsiteX25" fmla="*/ 12804 w 99343"/>
              <a:gd name="connsiteY25" fmla="*/ 25735 h 2856747"/>
              <a:gd name="connsiteX0" fmla="*/ 50874 w 137413"/>
              <a:gd name="connsiteY0" fmla="*/ 25735 h 2861610"/>
              <a:gd name="connsiteX1" fmla="*/ 137371 w 137413"/>
              <a:gd name="connsiteY1" fmla="*/ 507649 h 2861610"/>
              <a:gd name="connsiteX2" fmla="*/ 38517 w 137413"/>
              <a:gd name="connsiteY2" fmla="*/ 964849 h 2861610"/>
              <a:gd name="connsiteX3" fmla="*/ 100301 w 137413"/>
              <a:gd name="connsiteY3" fmla="*/ 1409692 h 2861610"/>
              <a:gd name="connsiteX4" fmla="*/ 87944 w 137413"/>
              <a:gd name="connsiteY4" fmla="*/ 1842179 h 2861610"/>
              <a:gd name="connsiteX5" fmla="*/ 75588 w 137413"/>
              <a:gd name="connsiteY5" fmla="*/ 2039887 h 2861610"/>
              <a:gd name="connsiteX6" fmla="*/ 75588 w 137413"/>
              <a:gd name="connsiteY6" fmla="*/ 2212881 h 2861610"/>
              <a:gd name="connsiteX7" fmla="*/ 87944 w 137413"/>
              <a:gd name="connsiteY7" fmla="*/ 2398233 h 2861610"/>
              <a:gd name="connsiteX8" fmla="*/ 114893 w 137413"/>
              <a:gd name="connsiteY8" fmla="*/ 2768803 h 2861610"/>
              <a:gd name="connsiteX9" fmla="*/ 75982 w 137413"/>
              <a:gd name="connsiteY9" fmla="*/ 2840316 h 2861610"/>
              <a:gd name="connsiteX10" fmla="*/ 0 w 137413"/>
              <a:gd name="connsiteY10" fmla="*/ 2861610 h 2861610"/>
              <a:gd name="connsiteX11" fmla="*/ 75588 w 137413"/>
              <a:gd name="connsiteY11" fmla="*/ 2410589 h 2861610"/>
              <a:gd name="connsiteX12" fmla="*/ 100301 w 137413"/>
              <a:gd name="connsiteY12" fmla="*/ 2064600 h 2861610"/>
              <a:gd name="connsiteX13" fmla="*/ 125015 w 137413"/>
              <a:gd name="connsiteY13" fmla="*/ 1805108 h 2861610"/>
              <a:gd name="connsiteX14" fmla="*/ 100301 w 137413"/>
              <a:gd name="connsiteY14" fmla="*/ 1446762 h 2861610"/>
              <a:gd name="connsiteX15" fmla="*/ 50874 w 137413"/>
              <a:gd name="connsiteY15" fmla="*/ 1199627 h 2861610"/>
              <a:gd name="connsiteX16" fmla="*/ 75588 w 137413"/>
              <a:gd name="connsiteY16" fmla="*/ 1026633 h 2861610"/>
              <a:gd name="connsiteX17" fmla="*/ 87944 w 137413"/>
              <a:gd name="connsiteY17" fmla="*/ 853638 h 2861610"/>
              <a:gd name="connsiteX18" fmla="*/ 75588 w 137413"/>
              <a:gd name="connsiteY18" fmla="*/ 680643 h 2861610"/>
              <a:gd name="connsiteX19" fmla="*/ 75588 w 137413"/>
              <a:gd name="connsiteY19" fmla="*/ 618860 h 2861610"/>
              <a:gd name="connsiteX20" fmla="*/ 75588 w 137413"/>
              <a:gd name="connsiteY20" fmla="*/ 532362 h 2861610"/>
              <a:gd name="connsiteX21" fmla="*/ 75588 w 137413"/>
              <a:gd name="connsiteY21" fmla="*/ 445865 h 2861610"/>
              <a:gd name="connsiteX22" fmla="*/ 75588 w 137413"/>
              <a:gd name="connsiteY22" fmla="*/ 359368 h 2861610"/>
              <a:gd name="connsiteX23" fmla="*/ 75588 w 137413"/>
              <a:gd name="connsiteY23" fmla="*/ 235800 h 2861610"/>
              <a:gd name="connsiteX24" fmla="*/ 50874 w 137413"/>
              <a:gd name="connsiteY24" fmla="*/ 87519 h 2861610"/>
              <a:gd name="connsiteX25" fmla="*/ 50874 w 137413"/>
              <a:gd name="connsiteY25" fmla="*/ 25735 h 2861610"/>
              <a:gd name="connsiteX0" fmla="*/ 50874 w 137413"/>
              <a:gd name="connsiteY0" fmla="*/ 25735 h 2861610"/>
              <a:gd name="connsiteX1" fmla="*/ 137371 w 137413"/>
              <a:gd name="connsiteY1" fmla="*/ 507649 h 2861610"/>
              <a:gd name="connsiteX2" fmla="*/ 38517 w 137413"/>
              <a:gd name="connsiteY2" fmla="*/ 964849 h 2861610"/>
              <a:gd name="connsiteX3" fmla="*/ 100301 w 137413"/>
              <a:gd name="connsiteY3" fmla="*/ 1409692 h 2861610"/>
              <a:gd name="connsiteX4" fmla="*/ 87944 w 137413"/>
              <a:gd name="connsiteY4" fmla="*/ 1842179 h 2861610"/>
              <a:gd name="connsiteX5" fmla="*/ 75588 w 137413"/>
              <a:gd name="connsiteY5" fmla="*/ 2039887 h 2861610"/>
              <a:gd name="connsiteX6" fmla="*/ 75588 w 137413"/>
              <a:gd name="connsiteY6" fmla="*/ 2212881 h 2861610"/>
              <a:gd name="connsiteX7" fmla="*/ 87944 w 137413"/>
              <a:gd name="connsiteY7" fmla="*/ 2398233 h 2861610"/>
              <a:gd name="connsiteX8" fmla="*/ 114893 w 137413"/>
              <a:gd name="connsiteY8" fmla="*/ 2768803 h 2861610"/>
              <a:gd name="connsiteX9" fmla="*/ 75982 w 137413"/>
              <a:gd name="connsiteY9" fmla="*/ 2840316 h 2861610"/>
              <a:gd name="connsiteX10" fmla="*/ 0 w 137413"/>
              <a:gd name="connsiteY10" fmla="*/ 2861610 h 2861610"/>
              <a:gd name="connsiteX11" fmla="*/ 75588 w 137413"/>
              <a:gd name="connsiteY11" fmla="*/ 2410589 h 2861610"/>
              <a:gd name="connsiteX12" fmla="*/ 100301 w 137413"/>
              <a:gd name="connsiteY12" fmla="*/ 2064600 h 2861610"/>
              <a:gd name="connsiteX13" fmla="*/ 125015 w 137413"/>
              <a:gd name="connsiteY13" fmla="*/ 1805108 h 2861610"/>
              <a:gd name="connsiteX14" fmla="*/ 100301 w 137413"/>
              <a:gd name="connsiteY14" fmla="*/ 1446762 h 2861610"/>
              <a:gd name="connsiteX15" fmla="*/ 50874 w 137413"/>
              <a:gd name="connsiteY15" fmla="*/ 1199627 h 2861610"/>
              <a:gd name="connsiteX16" fmla="*/ 75588 w 137413"/>
              <a:gd name="connsiteY16" fmla="*/ 1026633 h 2861610"/>
              <a:gd name="connsiteX17" fmla="*/ 87944 w 137413"/>
              <a:gd name="connsiteY17" fmla="*/ 853638 h 2861610"/>
              <a:gd name="connsiteX18" fmla="*/ 75588 w 137413"/>
              <a:gd name="connsiteY18" fmla="*/ 680643 h 2861610"/>
              <a:gd name="connsiteX19" fmla="*/ 75588 w 137413"/>
              <a:gd name="connsiteY19" fmla="*/ 618860 h 2861610"/>
              <a:gd name="connsiteX20" fmla="*/ 75588 w 137413"/>
              <a:gd name="connsiteY20" fmla="*/ 532362 h 2861610"/>
              <a:gd name="connsiteX21" fmla="*/ 75588 w 137413"/>
              <a:gd name="connsiteY21" fmla="*/ 445865 h 2861610"/>
              <a:gd name="connsiteX22" fmla="*/ 75588 w 137413"/>
              <a:gd name="connsiteY22" fmla="*/ 359368 h 2861610"/>
              <a:gd name="connsiteX23" fmla="*/ 75588 w 137413"/>
              <a:gd name="connsiteY23" fmla="*/ 235800 h 2861610"/>
              <a:gd name="connsiteX24" fmla="*/ 50874 w 137413"/>
              <a:gd name="connsiteY24" fmla="*/ 87519 h 2861610"/>
              <a:gd name="connsiteX25" fmla="*/ 50874 w 137413"/>
              <a:gd name="connsiteY25" fmla="*/ 25735 h 286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37413" h="2861610">
                <a:moveTo>
                  <a:pt x="50874" y="25735"/>
                </a:moveTo>
                <a:cubicBezTo>
                  <a:pt x="65290" y="95757"/>
                  <a:pt x="139430" y="351130"/>
                  <a:pt x="137371" y="507649"/>
                </a:cubicBezTo>
                <a:cubicBezTo>
                  <a:pt x="135312" y="664168"/>
                  <a:pt x="44695" y="814509"/>
                  <a:pt x="38517" y="964849"/>
                </a:cubicBezTo>
                <a:cubicBezTo>
                  <a:pt x="32339" y="1115190"/>
                  <a:pt x="92063" y="1263470"/>
                  <a:pt x="100301" y="1409692"/>
                </a:cubicBezTo>
                <a:cubicBezTo>
                  <a:pt x="108539" y="1555914"/>
                  <a:pt x="92063" y="1737147"/>
                  <a:pt x="87944" y="1842179"/>
                </a:cubicBezTo>
                <a:cubicBezTo>
                  <a:pt x="83825" y="1947211"/>
                  <a:pt x="77647" y="1978103"/>
                  <a:pt x="75588" y="2039887"/>
                </a:cubicBezTo>
                <a:cubicBezTo>
                  <a:pt x="73529" y="2101671"/>
                  <a:pt x="73529" y="2153157"/>
                  <a:pt x="75588" y="2212881"/>
                </a:cubicBezTo>
                <a:cubicBezTo>
                  <a:pt x="77647" y="2272605"/>
                  <a:pt x="81393" y="2305579"/>
                  <a:pt x="87944" y="2398233"/>
                </a:cubicBezTo>
                <a:cubicBezTo>
                  <a:pt x="94495" y="2490887"/>
                  <a:pt x="116887" y="2695123"/>
                  <a:pt x="114893" y="2768803"/>
                </a:cubicBezTo>
                <a:cubicBezTo>
                  <a:pt x="112899" y="2842484"/>
                  <a:pt x="77011" y="2832078"/>
                  <a:pt x="75982" y="2840316"/>
                </a:cubicBezTo>
                <a:lnTo>
                  <a:pt x="0" y="2861610"/>
                </a:lnTo>
                <a:cubicBezTo>
                  <a:pt x="111123" y="2772877"/>
                  <a:pt x="58871" y="2543424"/>
                  <a:pt x="75588" y="2410589"/>
                </a:cubicBezTo>
                <a:cubicBezTo>
                  <a:pt x="92305" y="2277754"/>
                  <a:pt x="92063" y="2165513"/>
                  <a:pt x="100301" y="2064600"/>
                </a:cubicBezTo>
                <a:cubicBezTo>
                  <a:pt x="108539" y="1963687"/>
                  <a:pt x="125015" y="1908081"/>
                  <a:pt x="125015" y="1805108"/>
                </a:cubicBezTo>
                <a:cubicBezTo>
                  <a:pt x="125015" y="1702135"/>
                  <a:pt x="112658" y="1547675"/>
                  <a:pt x="100301" y="1446762"/>
                </a:cubicBezTo>
                <a:cubicBezTo>
                  <a:pt x="87944" y="1345849"/>
                  <a:pt x="54993" y="1269648"/>
                  <a:pt x="50874" y="1199627"/>
                </a:cubicBezTo>
                <a:cubicBezTo>
                  <a:pt x="46755" y="1129606"/>
                  <a:pt x="69410" y="1084298"/>
                  <a:pt x="75588" y="1026633"/>
                </a:cubicBezTo>
                <a:cubicBezTo>
                  <a:pt x="81766" y="968968"/>
                  <a:pt x="87944" y="911303"/>
                  <a:pt x="87944" y="853638"/>
                </a:cubicBezTo>
                <a:cubicBezTo>
                  <a:pt x="87944" y="795973"/>
                  <a:pt x="77647" y="719772"/>
                  <a:pt x="75588" y="680643"/>
                </a:cubicBezTo>
                <a:cubicBezTo>
                  <a:pt x="73529" y="641514"/>
                  <a:pt x="75588" y="618860"/>
                  <a:pt x="75588" y="618860"/>
                </a:cubicBezTo>
                <a:lnTo>
                  <a:pt x="75588" y="532362"/>
                </a:lnTo>
                <a:lnTo>
                  <a:pt x="75588" y="445865"/>
                </a:lnTo>
                <a:lnTo>
                  <a:pt x="75588" y="359368"/>
                </a:lnTo>
                <a:cubicBezTo>
                  <a:pt x="75588" y="324357"/>
                  <a:pt x="79707" y="281108"/>
                  <a:pt x="75588" y="235800"/>
                </a:cubicBezTo>
                <a:cubicBezTo>
                  <a:pt x="71469" y="190492"/>
                  <a:pt x="54993" y="128708"/>
                  <a:pt x="50874" y="87519"/>
                </a:cubicBezTo>
                <a:cubicBezTo>
                  <a:pt x="46755" y="46330"/>
                  <a:pt x="36458" y="-44287"/>
                  <a:pt x="50874" y="25735"/>
                </a:cubicBezTo>
                <a:close/>
              </a:path>
            </a:pathLst>
          </a:custGeom>
          <a:solidFill>
            <a:schemeClr val="bg1">
              <a:alpha val="61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2312117" y="3419484"/>
            <a:ext cx="433938" cy="1137358"/>
            <a:chOff x="1752601" y="2948428"/>
            <a:chExt cx="433938" cy="1137358"/>
          </a:xfrm>
        </p:grpSpPr>
        <p:sp>
          <p:nvSpPr>
            <p:cNvPr id="191" name="Oval 2"/>
            <p:cNvSpPr/>
            <p:nvPr/>
          </p:nvSpPr>
          <p:spPr>
            <a:xfrm>
              <a:off x="1752601" y="2960959"/>
              <a:ext cx="433938" cy="1124827"/>
            </a:xfrm>
            <a:custGeom>
              <a:avLst/>
              <a:gdLst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6256 w 528638"/>
                <a:gd name="connsiteY4" fmla="*/ 3839066 h 4073873"/>
                <a:gd name="connsiteX5" fmla="*/ 524857 w 528638"/>
                <a:gd name="connsiteY5" fmla="*/ 3845024 h 4073873"/>
                <a:gd name="connsiteX6" fmla="*/ 264319 w 528638"/>
                <a:gd name="connsiteY6" fmla="*/ 4073873 h 4073873"/>
                <a:gd name="connsiteX7" fmla="*/ 4650 w 528638"/>
                <a:gd name="connsiteY7" fmla="*/ 3853717 h 4073873"/>
                <a:gd name="connsiteX8" fmla="*/ 2282 w 528638"/>
                <a:gd name="connsiteY8" fmla="*/ 3848492 h 4073873"/>
                <a:gd name="connsiteX9" fmla="*/ 2282 w 528638"/>
                <a:gd name="connsiteY9" fmla="*/ 3830014 h 4073873"/>
                <a:gd name="connsiteX10" fmla="*/ 0 w 528638"/>
                <a:gd name="connsiteY10" fmla="*/ 3807173 h 4073873"/>
                <a:gd name="connsiteX11" fmla="*/ 2282 w 528638"/>
                <a:gd name="connsiteY11" fmla="*/ 3784333 h 4073873"/>
                <a:gd name="connsiteX12" fmla="*/ 2282 w 528638"/>
                <a:gd name="connsiteY12" fmla="*/ 0 h 4073873"/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4073873"/>
                <a:gd name="connsiteX1" fmla="*/ 526256 w 528638"/>
                <a:gd name="connsiteY1" fmla="*/ 115556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6848 w 528638"/>
                <a:gd name="connsiteY0" fmla="*/ 2189736 h 3958317"/>
                <a:gd name="connsiteX1" fmla="*/ 526256 w 528638"/>
                <a:gd name="connsiteY1" fmla="*/ 0 h 3958317"/>
                <a:gd name="connsiteX2" fmla="*/ 526256 w 528638"/>
                <a:gd name="connsiteY2" fmla="*/ 3667775 h 3958317"/>
                <a:gd name="connsiteX3" fmla="*/ 528638 w 528638"/>
                <a:gd name="connsiteY3" fmla="*/ 3691617 h 3958317"/>
                <a:gd name="connsiteX4" fmla="*/ 524857 w 528638"/>
                <a:gd name="connsiteY4" fmla="*/ 3729468 h 3958317"/>
                <a:gd name="connsiteX5" fmla="*/ 264319 w 528638"/>
                <a:gd name="connsiteY5" fmla="*/ 3958317 h 3958317"/>
                <a:gd name="connsiteX6" fmla="*/ 4650 w 528638"/>
                <a:gd name="connsiteY6" fmla="*/ 3738161 h 3958317"/>
                <a:gd name="connsiteX7" fmla="*/ 2282 w 528638"/>
                <a:gd name="connsiteY7" fmla="*/ 3732936 h 3958317"/>
                <a:gd name="connsiteX8" fmla="*/ 2282 w 528638"/>
                <a:gd name="connsiteY8" fmla="*/ 3714458 h 3958317"/>
                <a:gd name="connsiteX9" fmla="*/ 0 w 528638"/>
                <a:gd name="connsiteY9" fmla="*/ 3691617 h 3958317"/>
                <a:gd name="connsiteX10" fmla="*/ 2282 w 528638"/>
                <a:gd name="connsiteY10" fmla="*/ 3668777 h 3958317"/>
                <a:gd name="connsiteX11" fmla="*/ 6848 w 528638"/>
                <a:gd name="connsiteY11" fmla="*/ 2189736 h 3958317"/>
                <a:gd name="connsiteX0" fmla="*/ 6848 w 530822"/>
                <a:gd name="connsiteY0" fmla="*/ 13604 h 1782185"/>
                <a:gd name="connsiteX1" fmla="*/ 530822 w 530822"/>
                <a:gd name="connsiteY1" fmla="*/ 0 h 1782185"/>
                <a:gd name="connsiteX2" fmla="*/ 526256 w 530822"/>
                <a:gd name="connsiteY2" fmla="*/ 1491643 h 1782185"/>
                <a:gd name="connsiteX3" fmla="*/ 528638 w 530822"/>
                <a:gd name="connsiteY3" fmla="*/ 1515485 h 1782185"/>
                <a:gd name="connsiteX4" fmla="*/ 524857 w 530822"/>
                <a:gd name="connsiteY4" fmla="*/ 1553336 h 1782185"/>
                <a:gd name="connsiteX5" fmla="*/ 264319 w 530822"/>
                <a:gd name="connsiteY5" fmla="*/ 1782185 h 1782185"/>
                <a:gd name="connsiteX6" fmla="*/ 4650 w 530822"/>
                <a:gd name="connsiteY6" fmla="*/ 1562029 h 1782185"/>
                <a:gd name="connsiteX7" fmla="*/ 2282 w 530822"/>
                <a:gd name="connsiteY7" fmla="*/ 1556804 h 1782185"/>
                <a:gd name="connsiteX8" fmla="*/ 2282 w 530822"/>
                <a:gd name="connsiteY8" fmla="*/ 1538326 h 1782185"/>
                <a:gd name="connsiteX9" fmla="*/ 0 w 530822"/>
                <a:gd name="connsiteY9" fmla="*/ 1515485 h 1782185"/>
                <a:gd name="connsiteX10" fmla="*/ 2282 w 530822"/>
                <a:gd name="connsiteY10" fmla="*/ 1492645 h 1782185"/>
                <a:gd name="connsiteX11" fmla="*/ 6848 w 530822"/>
                <a:gd name="connsiteY11" fmla="*/ 13604 h 1782185"/>
                <a:gd name="connsiteX0" fmla="*/ 6848 w 530822"/>
                <a:gd name="connsiteY0" fmla="*/ 13604 h 1782185"/>
                <a:gd name="connsiteX1" fmla="*/ 530822 w 530822"/>
                <a:gd name="connsiteY1" fmla="*/ 0 h 1782185"/>
                <a:gd name="connsiteX2" fmla="*/ 526256 w 530822"/>
                <a:gd name="connsiteY2" fmla="*/ 1491643 h 1782185"/>
                <a:gd name="connsiteX3" fmla="*/ 528638 w 530822"/>
                <a:gd name="connsiteY3" fmla="*/ 1515485 h 1782185"/>
                <a:gd name="connsiteX4" fmla="*/ 524857 w 530822"/>
                <a:gd name="connsiteY4" fmla="*/ 1553336 h 1782185"/>
                <a:gd name="connsiteX5" fmla="*/ 264319 w 530822"/>
                <a:gd name="connsiteY5" fmla="*/ 1782185 h 1782185"/>
                <a:gd name="connsiteX6" fmla="*/ 4650 w 530822"/>
                <a:gd name="connsiteY6" fmla="*/ 1562029 h 1782185"/>
                <a:gd name="connsiteX7" fmla="*/ 2282 w 530822"/>
                <a:gd name="connsiteY7" fmla="*/ 1556804 h 1782185"/>
                <a:gd name="connsiteX8" fmla="*/ 2282 w 530822"/>
                <a:gd name="connsiteY8" fmla="*/ 1538326 h 1782185"/>
                <a:gd name="connsiteX9" fmla="*/ 0 w 530822"/>
                <a:gd name="connsiteY9" fmla="*/ 1515485 h 1782185"/>
                <a:gd name="connsiteX10" fmla="*/ 2282 w 530822"/>
                <a:gd name="connsiteY10" fmla="*/ 1492645 h 1782185"/>
                <a:gd name="connsiteX11" fmla="*/ 6848 w 530822"/>
                <a:gd name="connsiteY11" fmla="*/ 13604 h 178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0822" h="1782185">
                  <a:moveTo>
                    <a:pt x="6848" y="13604"/>
                  </a:moveTo>
                  <a:cubicBezTo>
                    <a:pt x="181506" y="47098"/>
                    <a:pt x="413244" y="51338"/>
                    <a:pt x="530822" y="0"/>
                  </a:cubicBezTo>
                  <a:lnTo>
                    <a:pt x="526256" y="1491643"/>
                  </a:lnTo>
                  <a:cubicBezTo>
                    <a:pt x="528282" y="1499419"/>
                    <a:pt x="528638" y="1507410"/>
                    <a:pt x="528638" y="1515485"/>
                  </a:cubicBezTo>
                  <a:lnTo>
                    <a:pt x="524857" y="1553336"/>
                  </a:lnTo>
                  <a:cubicBezTo>
                    <a:pt x="507691" y="1682785"/>
                    <a:pt x="397509" y="1782185"/>
                    <a:pt x="264319" y="1782185"/>
                  </a:cubicBezTo>
                  <a:cubicBezTo>
                    <a:pt x="134113" y="1782185"/>
                    <a:pt x="25896" y="1687188"/>
                    <a:pt x="4650" y="1562029"/>
                  </a:cubicBezTo>
                  <a:cubicBezTo>
                    <a:pt x="3219" y="1560448"/>
                    <a:pt x="2731" y="1558619"/>
                    <a:pt x="2282" y="1556804"/>
                  </a:cubicBezTo>
                  <a:lnTo>
                    <a:pt x="2282" y="1538326"/>
                  </a:lnTo>
                  <a:cubicBezTo>
                    <a:pt x="326" y="1530872"/>
                    <a:pt x="0" y="1523217"/>
                    <a:pt x="0" y="1515485"/>
                  </a:cubicBezTo>
                  <a:lnTo>
                    <a:pt x="2282" y="1492645"/>
                  </a:lnTo>
                  <a:cubicBezTo>
                    <a:pt x="2282" y="266370"/>
                    <a:pt x="6848" y="1239879"/>
                    <a:pt x="6848" y="13604"/>
                  </a:cubicBezTo>
                  <a:close/>
                </a:path>
              </a:pathLst>
            </a:custGeom>
            <a:solidFill>
              <a:schemeClr val="bg1">
                <a:alpha val="31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1753679" y="2948428"/>
              <a:ext cx="431798" cy="36134"/>
            </a:xfrm>
            <a:prstGeom prst="ellipse">
              <a:avLst/>
            </a:prstGeom>
            <a:solidFill>
              <a:schemeClr val="bg1">
                <a:alpha val="56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2507872" y="221949"/>
            <a:ext cx="2607768" cy="1346739"/>
            <a:chOff x="3636336" y="-290854"/>
            <a:chExt cx="2607768" cy="1346739"/>
          </a:xfrm>
        </p:grpSpPr>
        <p:pic>
          <p:nvPicPr>
            <p:cNvPr id="194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19178469" flipH="1">
              <a:off x="4110305" y="-290854"/>
              <a:ext cx="1502728" cy="100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5" name="Group 194"/>
            <p:cNvGrpSpPr/>
            <p:nvPr/>
          </p:nvGrpSpPr>
          <p:grpSpPr>
            <a:xfrm rot="15829780">
              <a:off x="4700733" y="-487486"/>
              <a:ext cx="478974" cy="2607768"/>
              <a:chOff x="1808390" y="1246494"/>
              <a:chExt cx="478974" cy="2607768"/>
            </a:xfrm>
          </p:grpSpPr>
          <p:grpSp>
            <p:nvGrpSpPr>
              <p:cNvPr id="197" name="Group 196"/>
              <p:cNvGrpSpPr/>
              <p:nvPr/>
            </p:nvGrpSpPr>
            <p:grpSpPr>
              <a:xfrm>
                <a:off x="1827096" y="1352249"/>
                <a:ext cx="154350" cy="2490858"/>
                <a:chOff x="1750897" y="1576527"/>
                <a:chExt cx="154350" cy="2490858"/>
              </a:xfrm>
            </p:grpSpPr>
            <p:sp>
              <p:nvSpPr>
                <p:cNvPr id="207" name="Oval 2"/>
                <p:cNvSpPr/>
                <p:nvPr/>
              </p:nvSpPr>
              <p:spPr>
                <a:xfrm>
                  <a:off x="1750897" y="1576527"/>
                  <a:ext cx="154350" cy="2490858"/>
                </a:xfrm>
                <a:custGeom>
                  <a:avLst/>
                  <a:gdLst>
                    <a:gd name="connsiteX0" fmla="*/ 2282 w 528638"/>
                    <a:gd name="connsiteY0" fmla="*/ 0 h 4073873"/>
                    <a:gd name="connsiteX1" fmla="*/ 526256 w 528638"/>
                    <a:gd name="connsiteY1" fmla="*/ 0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6256 w 528638"/>
                    <a:gd name="connsiteY4" fmla="*/ 3839066 h 4073873"/>
                    <a:gd name="connsiteX5" fmla="*/ 524857 w 528638"/>
                    <a:gd name="connsiteY5" fmla="*/ 3845024 h 4073873"/>
                    <a:gd name="connsiteX6" fmla="*/ 264319 w 528638"/>
                    <a:gd name="connsiteY6" fmla="*/ 4073873 h 4073873"/>
                    <a:gd name="connsiteX7" fmla="*/ 4650 w 528638"/>
                    <a:gd name="connsiteY7" fmla="*/ 3853717 h 4073873"/>
                    <a:gd name="connsiteX8" fmla="*/ 2282 w 528638"/>
                    <a:gd name="connsiteY8" fmla="*/ 3848492 h 4073873"/>
                    <a:gd name="connsiteX9" fmla="*/ 2282 w 528638"/>
                    <a:gd name="connsiteY9" fmla="*/ 3830014 h 4073873"/>
                    <a:gd name="connsiteX10" fmla="*/ 0 w 528638"/>
                    <a:gd name="connsiteY10" fmla="*/ 3807173 h 4073873"/>
                    <a:gd name="connsiteX11" fmla="*/ 2282 w 528638"/>
                    <a:gd name="connsiteY11" fmla="*/ 3784333 h 4073873"/>
                    <a:gd name="connsiteX12" fmla="*/ 2282 w 528638"/>
                    <a:gd name="connsiteY12" fmla="*/ 0 h 4073873"/>
                    <a:gd name="connsiteX0" fmla="*/ 2282 w 528638"/>
                    <a:gd name="connsiteY0" fmla="*/ 0 h 4073873"/>
                    <a:gd name="connsiteX1" fmla="*/ 526256 w 528638"/>
                    <a:gd name="connsiteY1" fmla="*/ 0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4857 w 528638"/>
                    <a:gd name="connsiteY4" fmla="*/ 3845024 h 4073873"/>
                    <a:gd name="connsiteX5" fmla="*/ 264319 w 528638"/>
                    <a:gd name="connsiteY5" fmla="*/ 4073873 h 4073873"/>
                    <a:gd name="connsiteX6" fmla="*/ 4650 w 528638"/>
                    <a:gd name="connsiteY6" fmla="*/ 3853717 h 4073873"/>
                    <a:gd name="connsiteX7" fmla="*/ 2282 w 528638"/>
                    <a:gd name="connsiteY7" fmla="*/ 3848492 h 4073873"/>
                    <a:gd name="connsiteX8" fmla="*/ 2282 w 528638"/>
                    <a:gd name="connsiteY8" fmla="*/ 3830014 h 4073873"/>
                    <a:gd name="connsiteX9" fmla="*/ 0 w 528638"/>
                    <a:gd name="connsiteY9" fmla="*/ 3807173 h 4073873"/>
                    <a:gd name="connsiteX10" fmla="*/ 2282 w 528638"/>
                    <a:gd name="connsiteY10" fmla="*/ 3784333 h 4073873"/>
                    <a:gd name="connsiteX11" fmla="*/ 2282 w 528638"/>
                    <a:gd name="connsiteY11" fmla="*/ 0 h 4073873"/>
                    <a:gd name="connsiteX0" fmla="*/ 2282 w 528638"/>
                    <a:gd name="connsiteY0" fmla="*/ 0 h 4073873"/>
                    <a:gd name="connsiteX1" fmla="*/ 526256 w 528638"/>
                    <a:gd name="connsiteY1" fmla="*/ 115556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4857 w 528638"/>
                    <a:gd name="connsiteY4" fmla="*/ 3845024 h 4073873"/>
                    <a:gd name="connsiteX5" fmla="*/ 264319 w 528638"/>
                    <a:gd name="connsiteY5" fmla="*/ 4073873 h 4073873"/>
                    <a:gd name="connsiteX6" fmla="*/ 4650 w 528638"/>
                    <a:gd name="connsiteY6" fmla="*/ 3853717 h 4073873"/>
                    <a:gd name="connsiteX7" fmla="*/ 2282 w 528638"/>
                    <a:gd name="connsiteY7" fmla="*/ 3848492 h 4073873"/>
                    <a:gd name="connsiteX8" fmla="*/ 2282 w 528638"/>
                    <a:gd name="connsiteY8" fmla="*/ 3830014 h 4073873"/>
                    <a:gd name="connsiteX9" fmla="*/ 0 w 528638"/>
                    <a:gd name="connsiteY9" fmla="*/ 3807173 h 4073873"/>
                    <a:gd name="connsiteX10" fmla="*/ 2282 w 528638"/>
                    <a:gd name="connsiteY10" fmla="*/ 3784333 h 4073873"/>
                    <a:gd name="connsiteX11" fmla="*/ 2282 w 528638"/>
                    <a:gd name="connsiteY11" fmla="*/ 0 h 4073873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  <a:gd name="connsiteX0" fmla="*/ 6848 w 528638"/>
                    <a:gd name="connsiteY0" fmla="*/ 2189736 h 3958317"/>
                    <a:gd name="connsiteX1" fmla="*/ 526256 w 528638"/>
                    <a:gd name="connsiteY1" fmla="*/ 0 h 3958317"/>
                    <a:gd name="connsiteX2" fmla="*/ 526256 w 528638"/>
                    <a:gd name="connsiteY2" fmla="*/ 3667775 h 3958317"/>
                    <a:gd name="connsiteX3" fmla="*/ 528638 w 528638"/>
                    <a:gd name="connsiteY3" fmla="*/ 3691617 h 3958317"/>
                    <a:gd name="connsiteX4" fmla="*/ 524857 w 528638"/>
                    <a:gd name="connsiteY4" fmla="*/ 3729468 h 3958317"/>
                    <a:gd name="connsiteX5" fmla="*/ 264319 w 528638"/>
                    <a:gd name="connsiteY5" fmla="*/ 3958317 h 3958317"/>
                    <a:gd name="connsiteX6" fmla="*/ 4650 w 528638"/>
                    <a:gd name="connsiteY6" fmla="*/ 3738161 h 3958317"/>
                    <a:gd name="connsiteX7" fmla="*/ 2282 w 528638"/>
                    <a:gd name="connsiteY7" fmla="*/ 3732936 h 3958317"/>
                    <a:gd name="connsiteX8" fmla="*/ 2282 w 528638"/>
                    <a:gd name="connsiteY8" fmla="*/ 3714458 h 3958317"/>
                    <a:gd name="connsiteX9" fmla="*/ 0 w 528638"/>
                    <a:gd name="connsiteY9" fmla="*/ 3691617 h 3958317"/>
                    <a:gd name="connsiteX10" fmla="*/ 2282 w 528638"/>
                    <a:gd name="connsiteY10" fmla="*/ 3668777 h 3958317"/>
                    <a:gd name="connsiteX11" fmla="*/ 6848 w 528638"/>
                    <a:gd name="connsiteY11" fmla="*/ 2189736 h 3958317"/>
                    <a:gd name="connsiteX0" fmla="*/ 6848 w 530822"/>
                    <a:gd name="connsiteY0" fmla="*/ 13604 h 1782185"/>
                    <a:gd name="connsiteX1" fmla="*/ 530822 w 530822"/>
                    <a:gd name="connsiteY1" fmla="*/ 0 h 1782185"/>
                    <a:gd name="connsiteX2" fmla="*/ 526256 w 530822"/>
                    <a:gd name="connsiteY2" fmla="*/ 1491643 h 1782185"/>
                    <a:gd name="connsiteX3" fmla="*/ 528638 w 530822"/>
                    <a:gd name="connsiteY3" fmla="*/ 1515485 h 1782185"/>
                    <a:gd name="connsiteX4" fmla="*/ 524857 w 530822"/>
                    <a:gd name="connsiteY4" fmla="*/ 1553336 h 1782185"/>
                    <a:gd name="connsiteX5" fmla="*/ 264319 w 530822"/>
                    <a:gd name="connsiteY5" fmla="*/ 1782185 h 1782185"/>
                    <a:gd name="connsiteX6" fmla="*/ 4650 w 530822"/>
                    <a:gd name="connsiteY6" fmla="*/ 1562029 h 1782185"/>
                    <a:gd name="connsiteX7" fmla="*/ 2282 w 530822"/>
                    <a:gd name="connsiteY7" fmla="*/ 1556804 h 1782185"/>
                    <a:gd name="connsiteX8" fmla="*/ 2282 w 530822"/>
                    <a:gd name="connsiteY8" fmla="*/ 1538326 h 1782185"/>
                    <a:gd name="connsiteX9" fmla="*/ 0 w 530822"/>
                    <a:gd name="connsiteY9" fmla="*/ 1515485 h 1782185"/>
                    <a:gd name="connsiteX10" fmla="*/ 2282 w 530822"/>
                    <a:gd name="connsiteY10" fmla="*/ 1492645 h 1782185"/>
                    <a:gd name="connsiteX11" fmla="*/ 6848 w 530822"/>
                    <a:gd name="connsiteY11" fmla="*/ 13604 h 1782185"/>
                    <a:gd name="connsiteX0" fmla="*/ 6848 w 530822"/>
                    <a:gd name="connsiteY0" fmla="*/ 13604 h 1782185"/>
                    <a:gd name="connsiteX1" fmla="*/ 530822 w 530822"/>
                    <a:gd name="connsiteY1" fmla="*/ 0 h 1782185"/>
                    <a:gd name="connsiteX2" fmla="*/ 526256 w 530822"/>
                    <a:gd name="connsiteY2" fmla="*/ 1491643 h 1782185"/>
                    <a:gd name="connsiteX3" fmla="*/ 528638 w 530822"/>
                    <a:gd name="connsiteY3" fmla="*/ 1515485 h 1782185"/>
                    <a:gd name="connsiteX4" fmla="*/ 524857 w 530822"/>
                    <a:gd name="connsiteY4" fmla="*/ 1553336 h 1782185"/>
                    <a:gd name="connsiteX5" fmla="*/ 264319 w 530822"/>
                    <a:gd name="connsiteY5" fmla="*/ 1782185 h 1782185"/>
                    <a:gd name="connsiteX6" fmla="*/ 4650 w 530822"/>
                    <a:gd name="connsiteY6" fmla="*/ 1562029 h 1782185"/>
                    <a:gd name="connsiteX7" fmla="*/ 2282 w 530822"/>
                    <a:gd name="connsiteY7" fmla="*/ 1556804 h 1782185"/>
                    <a:gd name="connsiteX8" fmla="*/ 2282 w 530822"/>
                    <a:gd name="connsiteY8" fmla="*/ 1538326 h 1782185"/>
                    <a:gd name="connsiteX9" fmla="*/ 0 w 530822"/>
                    <a:gd name="connsiteY9" fmla="*/ 1515485 h 1782185"/>
                    <a:gd name="connsiteX10" fmla="*/ 2282 w 530822"/>
                    <a:gd name="connsiteY10" fmla="*/ 1492645 h 1782185"/>
                    <a:gd name="connsiteX11" fmla="*/ 6848 w 530822"/>
                    <a:gd name="connsiteY11" fmla="*/ 13604 h 1782185"/>
                    <a:gd name="connsiteX0" fmla="*/ 13924 w 530822"/>
                    <a:gd name="connsiteY0" fmla="*/ -1 h 3967714"/>
                    <a:gd name="connsiteX1" fmla="*/ 530822 w 530822"/>
                    <a:gd name="connsiteY1" fmla="*/ 2185529 h 3967714"/>
                    <a:gd name="connsiteX2" fmla="*/ 526256 w 530822"/>
                    <a:gd name="connsiteY2" fmla="*/ 3677172 h 3967714"/>
                    <a:gd name="connsiteX3" fmla="*/ 528638 w 530822"/>
                    <a:gd name="connsiteY3" fmla="*/ 3701014 h 3967714"/>
                    <a:gd name="connsiteX4" fmla="*/ 524857 w 530822"/>
                    <a:gd name="connsiteY4" fmla="*/ 3738865 h 3967714"/>
                    <a:gd name="connsiteX5" fmla="*/ 264319 w 530822"/>
                    <a:gd name="connsiteY5" fmla="*/ 3967714 h 3967714"/>
                    <a:gd name="connsiteX6" fmla="*/ 4650 w 530822"/>
                    <a:gd name="connsiteY6" fmla="*/ 3747558 h 3967714"/>
                    <a:gd name="connsiteX7" fmla="*/ 2282 w 530822"/>
                    <a:gd name="connsiteY7" fmla="*/ 3742333 h 3967714"/>
                    <a:gd name="connsiteX8" fmla="*/ 2282 w 530822"/>
                    <a:gd name="connsiteY8" fmla="*/ 3723855 h 3967714"/>
                    <a:gd name="connsiteX9" fmla="*/ 0 w 530822"/>
                    <a:gd name="connsiteY9" fmla="*/ 3701014 h 3967714"/>
                    <a:gd name="connsiteX10" fmla="*/ 2282 w 530822"/>
                    <a:gd name="connsiteY10" fmla="*/ 3678174 h 3967714"/>
                    <a:gd name="connsiteX11" fmla="*/ 13924 w 530822"/>
                    <a:gd name="connsiteY11" fmla="*/ -1 h 3967714"/>
                    <a:gd name="connsiteX0" fmla="*/ 13924 w 530822"/>
                    <a:gd name="connsiteY0" fmla="*/ 1 h 3967716"/>
                    <a:gd name="connsiteX1" fmla="*/ 530822 w 530822"/>
                    <a:gd name="connsiteY1" fmla="*/ 2185531 h 3967716"/>
                    <a:gd name="connsiteX2" fmla="*/ 526256 w 530822"/>
                    <a:gd name="connsiteY2" fmla="*/ 3677174 h 3967716"/>
                    <a:gd name="connsiteX3" fmla="*/ 528638 w 530822"/>
                    <a:gd name="connsiteY3" fmla="*/ 3701016 h 3967716"/>
                    <a:gd name="connsiteX4" fmla="*/ 524857 w 530822"/>
                    <a:gd name="connsiteY4" fmla="*/ 3738867 h 3967716"/>
                    <a:gd name="connsiteX5" fmla="*/ 264319 w 530822"/>
                    <a:gd name="connsiteY5" fmla="*/ 3967716 h 3967716"/>
                    <a:gd name="connsiteX6" fmla="*/ 4650 w 530822"/>
                    <a:gd name="connsiteY6" fmla="*/ 3747560 h 3967716"/>
                    <a:gd name="connsiteX7" fmla="*/ 2282 w 530822"/>
                    <a:gd name="connsiteY7" fmla="*/ 3742335 h 3967716"/>
                    <a:gd name="connsiteX8" fmla="*/ 2282 w 530822"/>
                    <a:gd name="connsiteY8" fmla="*/ 3723857 h 3967716"/>
                    <a:gd name="connsiteX9" fmla="*/ 0 w 530822"/>
                    <a:gd name="connsiteY9" fmla="*/ 3701016 h 3967716"/>
                    <a:gd name="connsiteX10" fmla="*/ 2282 w 530822"/>
                    <a:gd name="connsiteY10" fmla="*/ 3678176 h 3967716"/>
                    <a:gd name="connsiteX11" fmla="*/ 13924 w 530822"/>
                    <a:gd name="connsiteY11" fmla="*/ 1 h 3967716"/>
                    <a:gd name="connsiteX0" fmla="*/ 9774 w 530822"/>
                    <a:gd name="connsiteY0" fmla="*/ 0 h 3974391"/>
                    <a:gd name="connsiteX1" fmla="*/ 530822 w 530822"/>
                    <a:gd name="connsiteY1" fmla="*/ 2192206 h 3974391"/>
                    <a:gd name="connsiteX2" fmla="*/ 526256 w 530822"/>
                    <a:gd name="connsiteY2" fmla="*/ 3683849 h 3974391"/>
                    <a:gd name="connsiteX3" fmla="*/ 528638 w 530822"/>
                    <a:gd name="connsiteY3" fmla="*/ 3707691 h 3974391"/>
                    <a:gd name="connsiteX4" fmla="*/ 524857 w 530822"/>
                    <a:gd name="connsiteY4" fmla="*/ 3745542 h 3974391"/>
                    <a:gd name="connsiteX5" fmla="*/ 264319 w 530822"/>
                    <a:gd name="connsiteY5" fmla="*/ 3974391 h 3974391"/>
                    <a:gd name="connsiteX6" fmla="*/ 4650 w 530822"/>
                    <a:gd name="connsiteY6" fmla="*/ 3754235 h 3974391"/>
                    <a:gd name="connsiteX7" fmla="*/ 2282 w 530822"/>
                    <a:gd name="connsiteY7" fmla="*/ 3749010 h 3974391"/>
                    <a:gd name="connsiteX8" fmla="*/ 2282 w 530822"/>
                    <a:gd name="connsiteY8" fmla="*/ 3730532 h 3974391"/>
                    <a:gd name="connsiteX9" fmla="*/ 0 w 530822"/>
                    <a:gd name="connsiteY9" fmla="*/ 3707691 h 3974391"/>
                    <a:gd name="connsiteX10" fmla="*/ 2282 w 530822"/>
                    <a:gd name="connsiteY10" fmla="*/ 3684851 h 3974391"/>
                    <a:gd name="connsiteX11" fmla="*/ 9774 w 530822"/>
                    <a:gd name="connsiteY11" fmla="*/ 0 h 3974391"/>
                    <a:gd name="connsiteX0" fmla="*/ 9774 w 530822"/>
                    <a:gd name="connsiteY0" fmla="*/ 0 h 3974391"/>
                    <a:gd name="connsiteX1" fmla="*/ 530822 w 530822"/>
                    <a:gd name="connsiteY1" fmla="*/ 2192206 h 3974391"/>
                    <a:gd name="connsiteX2" fmla="*/ 526256 w 530822"/>
                    <a:gd name="connsiteY2" fmla="*/ 3683849 h 3974391"/>
                    <a:gd name="connsiteX3" fmla="*/ 528638 w 530822"/>
                    <a:gd name="connsiteY3" fmla="*/ 3707691 h 3974391"/>
                    <a:gd name="connsiteX4" fmla="*/ 524857 w 530822"/>
                    <a:gd name="connsiteY4" fmla="*/ 3745542 h 3974391"/>
                    <a:gd name="connsiteX5" fmla="*/ 264319 w 530822"/>
                    <a:gd name="connsiteY5" fmla="*/ 3974391 h 3974391"/>
                    <a:gd name="connsiteX6" fmla="*/ 4650 w 530822"/>
                    <a:gd name="connsiteY6" fmla="*/ 3754235 h 3974391"/>
                    <a:gd name="connsiteX7" fmla="*/ 2282 w 530822"/>
                    <a:gd name="connsiteY7" fmla="*/ 3749010 h 3974391"/>
                    <a:gd name="connsiteX8" fmla="*/ 2282 w 530822"/>
                    <a:gd name="connsiteY8" fmla="*/ 3730532 h 3974391"/>
                    <a:gd name="connsiteX9" fmla="*/ 0 w 530822"/>
                    <a:gd name="connsiteY9" fmla="*/ 3707691 h 3974391"/>
                    <a:gd name="connsiteX10" fmla="*/ 2282 w 530822"/>
                    <a:gd name="connsiteY10" fmla="*/ 3684851 h 3974391"/>
                    <a:gd name="connsiteX11" fmla="*/ 9774 w 530822"/>
                    <a:gd name="connsiteY11" fmla="*/ 0 h 3974391"/>
                    <a:gd name="connsiteX0" fmla="*/ 2555 w 532908"/>
                    <a:gd name="connsiteY0" fmla="*/ 0 h 3975693"/>
                    <a:gd name="connsiteX1" fmla="*/ 532908 w 532908"/>
                    <a:gd name="connsiteY1" fmla="*/ 2193508 h 3975693"/>
                    <a:gd name="connsiteX2" fmla="*/ 528342 w 532908"/>
                    <a:gd name="connsiteY2" fmla="*/ 3685151 h 3975693"/>
                    <a:gd name="connsiteX3" fmla="*/ 530724 w 532908"/>
                    <a:gd name="connsiteY3" fmla="*/ 3708993 h 3975693"/>
                    <a:gd name="connsiteX4" fmla="*/ 526943 w 532908"/>
                    <a:gd name="connsiteY4" fmla="*/ 3746844 h 3975693"/>
                    <a:gd name="connsiteX5" fmla="*/ 266405 w 532908"/>
                    <a:gd name="connsiteY5" fmla="*/ 3975693 h 3975693"/>
                    <a:gd name="connsiteX6" fmla="*/ 6736 w 532908"/>
                    <a:gd name="connsiteY6" fmla="*/ 3755537 h 3975693"/>
                    <a:gd name="connsiteX7" fmla="*/ 4368 w 532908"/>
                    <a:gd name="connsiteY7" fmla="*/ 3750312 h 3975693"/>
                    <a:gd name="connsiteX8" fmla="*/ 4368 w 532908"/>
                    <a:gd name="connsiteY8" fmla="*/ 3731834 h 3975693"/>
                    <a:gd name="connsiteX9" fmla="*/ 2086 w 532908"/>
                    <a:gd name="connsiteY9" fmla="*/ 3708993 h 3975693"/>
                    <a:gd name="connsiteX10" fmla="*/ 4368 w 532908"/>
                    <a:gd name="connsiteY10" fmla="*/ 3686153 h 3975693"/>
                    <a:gd name="connsiteX11" fmla="*/ 2555 w 532908"/>
                    <a:gd name="connsiteY11" fmla="*/ 0 h 3975693"/>
                    <a:gd name="connsiteX0" fmla="*/ 2555 w 532908"/>
                    <a:gd name="connsiteY0" fmla="*/ 0 h 3975693"/>
                    <a:gd name="connsiteX1" fmla="*/ 532908 w 532908"/>
                    <a:gd name="connsiteY1" fmla="*/ 2193508 h 3975693"/>
                    <a:gd name="connsiteX2" fmla="*/ 528342 w 532908"/>
                    <a:gd name="connsiteY2" fmla="*/ 3685151 h 3975693"/>
                    <a:gd name="connsiteX3" fmla="*/ 530724 w 532908"/>
                    <a:gd name="connsiteY3" fmla="*/ 3708993 h 3975693"/>
                    <a:gd name="connsiteX4" fmla="*/ 526943 w 532908"/>
                    <a:gd name="connsiteY4" fmla="*/ 3746844 h 3975693"/>
                    <a:gd name="connsiteX5" fmla="*/ 266405 w 532908"/>
                    <a:gd name="connsiteY5" fmla="*/ 3975693 h 3975693"/>
                    <a:gd name="connsiteX6" fmla="*/ 6736 w 532908"/>
                    <a:gd name="connsiteY6" fmla="*/ 3755537 h 3975693"/>
                    <a:gd name="connsiteX7" fmla="*/ 4368 w 532908"/>
                    <a:gd name="connsiteY7" fmla="*/ 3750312 h 3975693"/>
                    <a:gd name="connsiteX8" fmla="*/ 4368 w 532908"/>
                    <a:gd name="connsiteY8" fmla="*/ 3731834 h 3975693"/>
                    <a:gd name="connsiteX9" fmla="*/ 2086 w 532908"/>
                    <a:gd name="connsiteY9" fmla="*/ 3708993 h 3975693"/>
                    <a:gd name="connsiteX10" fmla="*/ 4368 w 532908"/>
                    <a:gd name="connsiteY10" fmla="*/ 3686153 h 3975693"/>
                    <a:gd name="connsiteX11" fmla="*/ 2555 w 532908"/>
                    <a:gd name="connsiteY11" fmla="*/ 0 h 3975693"/>
                    <a:gd name="connsiteX0" fmla="*/ 2555 w 530724"/>
                    <a:gd name="connsiteY0" fmla="*/ 0 h 3975693"/>
                    <a:gd name="connsiteX1" fmla="*/ 278119 w 530724"/>
                    <a:gd name="connsiteY1" fmla="*/ 3554083 h 3975693"/>
                    <a:gd name="connsiteX2" fmla="*/ 528342 w 530724"/>
                    <a:gd name="connsiteY2" fmla="*/ 3685151 h 3975693"/>
                    <a:gd name="connsiteX3" fmla="*/ 530724 w 530724"/>
                    <a:gd name="connsiteY3" fmla="*/ 3708993 h 3975693"/>
                    <a:gd name="connsiteX4" fmla="*/ 526943 w 530724"/>
                    <a:gd name="connsiteY4" fmla="*/ 3746844 h 3975693"/>
                    <a:gd name="connsiteX5" fmla="*/ 266405 w 530724"/>
                    <a:gd name="connsiteY5" fmla="*/ 3975693 h 3975693"/>
                    <a:gd name="connsiteX6" fmla="*/ 6736 w 530724"/>
                    <a:gd name="connsiteY6" fmla="*/ 3755537 h 3975693"/>
                    <a:gd name="connsiteX7" fmla="*/ 4368 w 530724"/>
                    <a:gd name="connsiteY7" fmla="*/ 3750312 h 3975693"/>
                    <a:gd name="connsiteX8" fmla="*/ 4368 w 530724"/>
                    <a:gd name="connsiteY8" fmla="*/ 3731834 h 3975693"/>
                    <a:gd name="connsiteX9" fmla="*/ 2086 w 530724"/>
                    <a:gd name="connsiteY9" fmla="*/ 3708993 h 3975693"/>
                    <a:gd name="connsiteX10" fmla="*/ 4368 w 530724"/>
                    <a:gd name="connsiteY10" fmla="*/ 3686153 h 3975693"/>
                    <a:gd name="connsiteX11" fmla="*/ 2555 w 530724"/>
                    <a:gd name="connsiteY11" fmla="*/ 0 h 3975693"/>
                    <a:gd name="connsiteX0" fmla="*/ 2555 w 530724"/>
                    <a:gd name="connsiteY0" fmla="*/ 0 h 3975693"/>
                    <a:gd name="connsiteX1" fmla="*/ 278119 w 530724"/>
                    <a:gd name="connsiteY1" fmla="*/ 3554083 h 3975693"/>
                    <a:gd name="connsiteX2" fmla="*/ 530724 w 530724"/>
                    <a:gd name="connsiteY2" fmla="*/ 3708993 h 3975693"/>
                    <a:gd name="connsiteX3" fmla="*/ 526943 w 530724"/>
                    <a:gd name="connsiteY3" fmla="*/ 3746844 h 3975693"/>
                    <a:gd name="connsiteX4" fmla="*/ 266405 w 530724"/>
                    <a:gd name="connsiteY4" fmla="*/ 3975693 h 3975693"/>
                    <a:gd name="connsiteX5" fmla="*/ 6736 w 530724"/>
                    <a:gd name="connsiteY5" fmla="*/ 3755537 h 3975693"/>
                    <a:gd name="connsiteX6" fmla="*/ 4368 w 530724"/>
                    <a:gd name="connsiteY6" fmla="*/ 3750312 h 3975693"/>
                    <a:gd name="connsiteX7" fmla="*/ 4368 w 530724"/>
                    <a:gd name="connsiteY7" fmla="*/ 3731834 h 3975693"/>
                    <a:gd name="connsiteX8" fmla="*/ 2086 w 530724"/>
                    <a:gd name="connsiteY8" fmla="*/ 3708993 h 3975693"/>
                    <a:gd name="connsiteX9" fmla="*/ 4368 w 530724"/>
                    <a:gd name="connsiteY9" fmla="*/ 3686153 h 3975693"/>
                    <a:gd name="connsiteX10" fmla="*/ 2555 w 530724"/>
                    <a:gd name="connsiteY10" fmla="*/ 0 h 3975693"/>
                    <a:gd name="connsiteX0" fmla="*/ 2555 w 526943"/>
                    <a:gd name="connsiteY0" fmla="*/ 0 h 3975693"/>
                    <a:gd name="connsiteX1" fmla="*/ 278119 w 526943"/>
                    <a:gd name="connsiteY1" fmla="*/ 3554083 h 3975693"/>
                    <a:gd name="connsiteX2" fmla="*/ 526943 w 526943"/>
                    <a:gd name="connsiteY2" fmla="*/ 3746844 h 3975693"/>
                    <a:gd name="connsiteX3" fmla="*/ 266405 w 526943"/>
                    <a:gd name="connsiteY3" fmla="*/ 3975693 h 3975693"/>
                    <a:gd name="connsiteX4" fmla="*/ 6736 w 526943"/>
                    <a:gd name="connsiteY4" fmla="*/ 3755537 h 3975693"/>
                    <a:gd name="connsiteX5" fmla="*/ 4368 w 526943"/>
                    <a:gd name="connsiteY5" fmla="*/ 3750312 h 3975693"/>
                    <a:gd name="connsiteX6" fmla="*/ 4368 w 526943"/>
                    <a:gd name="connsiteY6" fmla="*/ 3731834 h 3975693"/>
                    <a:gd name="connsiteX7" fmla="*/ 2086 w 526943"/>
                    <a:gd name="connsiteY7" fmla="*/ 3708993 h 3975693"/>
                    <a:gd name="connsiteX8" fmla="*/ 4368 w 526943"/>
                    <a:gd name="connsiteY8" fmla="*/ 3686153 h 3975693"/>
                    <a:gd name="connsiteX9" fmla="*/ 2555 w 526943"/>
                    <a:gd name="connsiteY9" fmla="*/ 0 h 3975693"/>
                    <a:gd name="connsiteX0" fmla="*/ 2555 w 278120"/>
                    <a:gd name="connsiteY0" fmla="*/ 0 h 3975693"/>
                    <a:gd name="connsiteX1" fmla="*/ 278119 w 278120"/>
                    <a:gd name="connsiteY1" fmla="*/ 3554083 h 3975693"/>
                    <a:gd name="connsiteX2" fmla="*/ 266405 w 278120"/>
                    <a:gd name="connsiteY2" fmla="*/ 3975693 h 3975693"/>
                    <a:gd name="connsiteX3" fmla="*/ 6736 w 278120"/>
                    <a:gd name="connsiteY3" fmla="*/ 3755537 h 3975693"/>
                    <a:gd name="connsiteX4" fmla="*/ 4368 w 278120"/>
                    <a:gd name="connsiteY4" fmla="*/ 3750312 h 3975693"/>
                    <a:gd name="connsiteX5" fmla="*/ 4368 w 278120"/>
                    <a:gd name="connsiteY5" fmla="*/ 3731834 h 3975693"/>
                    <a:gd name="connsiteX6" fmla="*/ 2086 w 278120"/>
                    <a:gd name="connsiteY6" fmla="*/ 3708993 h 3975693"/>
                    <a:gd name="connsiteX7" fmla="*/ 4368 w 278120"/>
                    <a:gd name="connsiteY7" fmla="*/ 3686153 h 3975693"/>
                    <a:gd name="connsiteX8" fmla="*/ 2555 w 278120"/>
                    <a:gd name="connsiteY8" fmla="*/ 0 h 3975693"/>
                    <a:gd name="connsiteX0" fmla="*/ 2555 w 278119"/>
                    <a:gd name="connsiteY0" fmla="*/ 0 h 3975693"/>
                    <a:gd name="connsiteX1" fmla="*/ 278119 w 278119"/>
                    <a:gd name="connsiteY1" fmla="*/ 3554083 h 3975693"/>
                    <a:gd name="connsiteX2" fmla="*/ 266405 w 278119"/>
                    <a:gd name="connsiteY2" fmla="*/ 3975693 h 3975693"/>
                    <a:gd name="connsiteX3" fmla="*/ 6736 w 278119"/>
                    <a:gd name="connsiteY3" fmla="*/ 3755537 h 3975693"/>
                    <a:gd name="connsiteX4" fmla="*/ 4368 w 278119"/>
                    <a:gd name="connsiteY4" fmla="*/ 3750312 h 3975693"/>
                    <a:gd name="connsiteX5" fmla="*/ 4368 w 278119"/>
                    <a:gd name="connsiteY5" fmla="*/ 3731834 h 3975693"/>
                    <a:gd name="connsiteX6" fmla="*/ 2086 w 278119"/>
                    <a:gd name="connsiteY6" fmla="*/ 3708993 h 3975693"/>
                    <a:gd name="connsiteX7" fmla="*/ 4368 w 278119"/>
                    <a:gd name="connsiteY7" fmla="*/ 3686153 h 3975693"/>
                    <a:gd name="connsiteX8" fmla="*/ 2555 w 278119"/>
                    <a:gd name="connsiteY8" fmla="*/ 0 h 3975693"/>
                    <a:gd name="connsiteX0" fmla="*/ 2555 w 266406"/>
                    <a:gd name="connsiteY0" fmla="*/ 0 h 4227878"/>
                    <a:gd name="connsiteX1" fmla="*/ 266405 w 266406"/>
                    <a:gd name="connsiteY1" fmla="*/ 3975693 h 4227878"/>
                    <a:gd name="connsiteX2" fmla="*/ 6736 w 266406"/>
                    <a:gd name="connsiteY2" fmla="*/ 3755537 h 4227878"/>
                    <a:gd name="connsiteX3" fmla="*/ 4368 w 266406"/>
                    <a:gd name="connsiteY3" fmla="*/ 3750312 h 4227878"/>
                    <a:gd name="connsiteX4" fmla="*/ 4368 w 266406"/>
                    <a:gd name="connsiteY4" fmla="*/ 3731834 h 4227878"/>
                    <a:gd name="connsiteX5" fmla="*/ 2086 w 266406"/>
                    <a:gd name="connsiteY5" fmla="*/ 3708993 h 4227878"/>
                    <a:gd name="connsiteX6" fmla="*/ 4368 w 266406"/>
                    <a:gd name="connsiteY6" fmla="*/ 3686153 h 4227878"/>
                    <a:gd name="connsiteX7" fmla="*/ 2555 w 266406"/>
                    <a:gd name="connsiteY7" fmla="*/ 0 h 4227878"/>
                    <a:gd name="connsiteX0" fmla="*/ 2555 w 266405"/>
                    <a:gd name="connsiteY0" fmla="*/ 0 h 3975693"/>
                    <a:gd name="connsiteX1" fmla="*/ 266405 w 266405"/>
                    <a:gd name="connsiteY1" fmla="*/ 3975693 h 3975693"/>
                    <a:gd name="connsiteX2" fmla="*/ 6736 w 266405"/>
                    <a:gd name="connsiteY2" fmla="*/ 3755537 h 3975693"/>
                    <a:gd name="connsiteX3" fmla="*/ 4368 w 266405"/>
                    <a:gd name="connsiteY3" fmla="*/ 3750312 h 3975693"/>
                    <a:gd name="connsiteX4" fmla="*/ 4368 w 266405"/>
                    <a:gd name="connsiteY4" fmla="*/ 3731834 h 3975693"/>
                    <a:gd name="connsiteX5" fmla="*/ 2086 w 266405"/>
                    <a:gd name="connsiteY5" fmla="*/ 3708993 h 3975693"/>
                    <a:gd name="connsiteX6" fmla="*/ 4368 w 266405"/>
                    <a:gd name="connsiteY6" fmla="*/ 3686153 h 3975693"/>
                    <a:gd name="connsiteX7" fmla="*/ 2555 w 266405"/>
                    <a:gd name="connsiteY7" fmla="*/ 0 h 3975693"/>
                    <a:gd name="connsiteX0" fmla="*/ 2555 w 266405"/>
                    <a:gd name="connsiteY0" fmla="*/ 0 h 3975693"/>
                    <a:gd name="connsiteX1" fmla="*/ 266405 w 266405"/>
                    <a:gd name="connsiteY1" fmla="*/ 3975693 h 3975693"/>
                    <a:gd name="connsiteX2" fmla="*/ 6736 w 266405"/>
                    <a:gd name="connsiteY2" fmla="*/ 3755537 h 3975693"/>
                    <a:gd name="connsiteX3" fmla="*/ 4368 w 266405"/>
                    <a:gd name="connsiteY3" fmla="*/ 3750312 h 3975693"/>
                    <a:gd name="connsiteX4" fmla="*/ 4368 w 266405"/>
                    <a:gd name="connsiteY4" fmla="*/ 3731834 h 3975693"/>
                    <a:gd name="connsiteX5" fmla="*/ 2086 w 266405"/>
                    <a:gd name="connsiteY5" fmla="*/ 3708993 h 3975693"/>
                    <a:gd name="connsiteX6" fmla="*/ 4368 w 266405"/>
                    <a:gd name="connsiteY6" fmla="*/ 3686153 h 3975693"/>
                    <a:gd name="connsiteX7" fmla="*/ 2555 w 266405"/>
                    <a:gd name="connsiteY7" fmla="*/ 0 h 3975693"/>
                    <a:gd name="connsiteX0" fmla="*/ 2555 w 266405"/>
                    <a:gd name="connsiteY0" fmla="*/ 0 h 3975693"/>
                    <a:gd name="connsiteX1" fmla="*/ 266405 w 266405"/>
                    <a:gd name="connsiteY1" fmla="*/ 3975693 h 3975693"/>
                    <a:gd name="connsiteX2" fmla="*/ 6736 w 266405"/>
                    <a:gd name="connsiteY2" fmla="*/ 3755537 h 3975693"/>
                    <a:gd name="connsiteX3" fmla="*/ 4368 w 266405"/>
                    <a:gd name="connsiteY3" fmla="*/ 3750312 h 3975693"/>
                    <a:gd name="connsiteX4" fmla="*/ 4368 w 266405"/>
                    <a:gd name="connsiteY4" fmla="*/ 3731834 h 3975693"/>
                    <a:gd name="connsiteX5" fmla="*/ 2086 w 266405"/>
                    <a:gd name="connsiteY5" fmla="*/ 3708993 h 3975693"/>
                    <a:gd name="connsiteX6" fmla="*/ 4368 w 266405"/>
                    <a:gd name="connsiteY6" fmla="*/ 3686153 h 3975693"/>
                    <a:gd name="connsiteX7" fmla="*/ 2555 w 266405"/>
                    <a:gd name="connsiteY7" fmla="*/ 0 h 3975693"/>
                    <a:gd name="connsiteX0" fmla="*/ 2555 w 188812"/>
                    <a:gd name="connsiteY0" fmla="*/ 0 h 3946535"/>
                    <a:gd name="connsiteX1" fmla="*/ 188812 w 188812"/>
                    <a:gd name="connsiteY1" fmla="*/ 3946535 h 3946535"/>
                    <a:gd name="connsiteX2" fmla="*/ 6736 w 188812"/>
                    <a:gd name="connsiteY2" fmla="*/ 3755537 h 3946535"/>
                    <a:gd name="connsiteX3" fmla="*/ 4368 w 188812"/>
                    <a:gd name="connsiteY3" fmla="*/ 3750312 h 3946535"/>
                    <a:gd name="connsiteX4" fmla="*/ 4368 w 188812"/>
                    <a:gd name="connsiteY4" fmla="*/ 3731834 h 3946535"/>
                    <a:gd name="connsiteX5" fmla="*/ 2086 w 188812"/>
                    <a:gd name="connsiteY5" fmla="*/ 3708993 h 3946535"/>
                    <a:gd name="connsiteX6" fmla="*/ 4368 w 188812"/>
                    <a:gd name="connsiteY6" fmla="*/ 3686153 h 3946535"/>
                    <a:gd name="connsiteX7" fmla="*/ 2555 w 188812"/>
                    <a:gd name="connsiteY7" fmla="*/ 0 h 3946535"/>
                    <a:gd name="connsiteX0" fmla="*/ 2555 w 188812"/>
                    <a:gd name="connsiteY0" fmla="*/ 0 h 3946535"/>
                    <a:gd name="connsiteX1" fmla="*/ 188812 w 188812"/>
                    <a:gd name="connsiteY1" fmla="*/ 3946535 h 3946535"/>
                    <a:gd name="connsiteX2" fmla="*/ 6736 w 188812"/>
                    <a:gd name="connsiteY2" fmla="*/ 3755537 h 3946535"/>
                    <a:gd name="connsiteX3" fmla="*/ 4368 w 188812"/>
                    <a:gd name="connsiteY3" fmla="*/ 3750312 h 3946535"/>
                    <a:gd name="connsiteX4" fmla="*/ 4368 w 188812"/>
                    <a:gd name="connsiteY4" fmla="*/ 3731834 h 3946535"/>
                    <a:gd name="connsiteX5" fmla="*/ 2086 w 188812"/>
                    <a:gd name="connsiteY5" fmla="*/ 3708993 h 3946535"/>
                    <a:gd name="connsiteX6" fmla="*/ 4368 w 188812"/>
                    <a:gd name="connsiteY6" fmla="*/ 3686153 h 3946535"/>
                    <a:gd name="connsiteX7" fmla="*/ 2555 w 188812"/>
                    <a:gd name="connsiteY7" fmla="*/ 0 h 3946535"/>
                    <a:gd name="connsiteX0" fmla="*/ 2555 w 188812"/>
                    <a:gd name="connsiteY0" fmla="*/ 0 h 3946535"/>
                    <a:gd name="connsiteX1" fmla="*/ 188812 w 188812"/>
                    <a:gd name="connsiteY1" fmla="*/ 3946535 h 3946535"/>
                    <a:gd name="connsiteX2" fmla="*/ 6736 w 188812"/>
                    <a:gd name="connsiteY2" fmla="*/ 3755537 h 3946535"/>
                    <a:gd name="connsiteX3" fmla="*/ 4368 w 188812"/>
                    <a:gd name="connsiteY3" fmla="*/ 3750312 h 3946535"/>
                    <a:gd name="connsiteX4" fmla="*/ 4368 w 188812"/>
                    <a:gd name="connsiteY4" fmla="*/ 3731834 h 3946535"/>
                    <a:gd name="connsiteX5" fmla="*/ 2086 w 188812"/>
                    <a:gd name="connsiteY5" fmla="*/ 3708993 h 3946535"/>
                    <a:gd name="connsiteX6" fmla="*/ 4368 w 188812"/>
                    <a:gd name="connsiteY6" fmla="*/ 3686153 h 3946535"/>
                    <a:gd name="connsiteX7" fmla="*/ 2555 w 188812"/>
                    <a:gd name="connsiteY7" fmla="*/ 0 h 3946535"/>
                    <a:gd name="connsiteX0" fmla="*/ 2555 w 188812"/>
                    <a:gd name="connsiteY0" fmla="*/ 0 h 3946535"/>
                    <a:gd name="connsiteX1" fmla="*/ 188812 w 188812"/>
                    <a:gd name="connsiteY1" fmla="*/ 3946535 h 3946535"/>
                    <a:gd name="connsiteX2" fmla="*/ 6736 w 188812"/>
                    <a:gd name="connsiteY2" fmla="*/ 3755537 h 3946535"/>
                    <a:gd name="connsiteX3" fmla="*/ 4368 w 188812"/>
                    <a:gd name="connsiteY3" fmla="*/ 3750312 h 3946535"/>
                    <a:gd name="connsiteX4" fmla="*/ 4368 w 188812"/>
                    <a:gd name="connsiteY4" fmla="*/ 3731834 h 3946535"/>
                    <a:gd name="connsiteX5" fmla="*/ 2086 w 188812"/>
                    <a:gd name="connsiteY5" fmla="*/ 3708993 h 3946535"/>
                    <a:gd name="connsiteX6" fmla="*/ 4368 w 188812"/>
                    <a:gd name="connsiteY6" fmla="*/ 3686153 h 3946535"/>
                    <a:gd name="connsiteX7" fmla="*/ 2555 w 188812"/>
                    <a:gd name="connsiteY7" fmla="*/ 0 h 3946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8812" h="3946535">
                      <a:moveTo>
                        <a:pt x="2555" y="0"/>
                      </a:moveTo>
                      <a:cubicBezTo>
                        <a:pt x="27364" y="387057"/>
                        <a:pt x="144225" y="3564449"/>
                        <a:pt x="188812" y="3946535"/>
                      </a:cubicBezTo>
                      <a:cubicBezTo>
                        <a:pt x="116697" y="3922056"/>
                        <a:pt x="27982" y="3880696"/>
                        <a:pt x="6736" y="3755537"/>
                      </a:cubicBezTo>
                      <a:cubicBezTo>
                        <a:pt x="5305" y="3753956"/>
                        <a:pt x="4817" y="3752127"/>
                        <a:pt x="4368" y="3750312"/>
                      </a:cubicBezTo>
                      <a:lnTo>
                        <a:pt x="4368" y="3731834"/>
                      </a:lnTo>
                      <a:cubicBezTo>
                        <a:pt x="2412" y="3724380"/>
                        <a:pt x="2086" y="3716725"/>
                        <a:pt x="2086" y="3708993"/>
                      </a:cubicBezTo>
                      <a:lnTo>
                        <a:pt x="4368" y="3686153"/>
                      </a:lnTo>
                      <a:cubicBezTo>
                        <a:pt x="4368" y="2459878"/>
                        <a:pt x="-4110" y="1249732"/>
                        <a:pt x="2555" y="0"/>
                      </a:cubicBezTo>
                      <a:close/>
                    </a:path>
                  </a:pathLst>
                </a:custGeom>
                <a:solidFill>
                  <a:schemeClr val="bg1">
                    <a:alpha val="31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 rot="16005008" flipV="1">
                  <a:off x="593619" y="2813080"/>
                  <a:ext cx="2482169" cy="23461"/>
                </a:xfrm>
                <a:prstGeom prst="ellipse">
                  <a:avLst/>
                </a:prstGeom>
                <a:solidFill>
                  <a:schemeClr val="bg1">
                    <a:alpha val="56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8" name="Group 197"/>
              <p:cNvGrpSpPr/>
              <p:nvPr/>
            </p:nvGrpSpPr>
            <p:grpSpPr>
              <a:xfrm>
                <a:off x="1808390" y="1246494"/>
                <a:ext cx="478974" cy="2607768"/>
                <a:chOff x="3636050" y="766760"/>
                <a:chExt cx="585912" cy="4131767"/>
              </a:xfrm>
            </p:grpSpPr>
            <p:sp>
              <p:nvSpPr>
                <p:cNvPr id="199" name="Oval 2"/>
                <p:cNvSpPr/>
                <p:nvPr/>
              </p:nvSpPr>
              <p:spPr>
                <a:xfrm>
                  <a:off x="3664744" y="930163"/>
                  <a:ext cx="528638" cy="3968364"/>
                </a:xfrm>
                <a:custGeom>
                  <a:avLst/>
                  <a:gdLst>
                    <a:gd name="connsiteX0" fmla="*/ 2282 w 528638"/>
                    <a:gd name="connsiteY0" fmla="*/ 0 h 4073873"/>
                    <a:gd name="connsiteX1" fmla="*/ 526256 w 528638"/>
                    <a:gd name="connsiteY1" fmla="*/ 0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6256 w 528638"/>
                    <a:gd name="connsiteY4" fmla="*/ 3839066 h 4073873"/>
                    <a:gd name="connsiteX5" fmla="*/ 524857 w 528638"/>
                    <a:gd name="connsiteY5" fmla="*/ 3845024 h 4073873"/>
                    <a:gd name="connsiteX6" fmla="*/ 264319 w 528638"/>
                    <a:gd name="connsiteY6" fmla="*/ 4073873 h 4073873"/>
                    <a:gd name="connsiteX7" fmla="*/ 4650 w 528638"/>
                    <a:gd name="connsiteY7" fmla="*/ 3853717 h 4073873"/>
                    <a:gd name="connsiteX8" fmla="*/ 2282 w 528638"/>
                    <a:gd name="connsiteY8" fmla="*/ 3848492 h 4073873"/>
                    <a:gd name="connsiteX9" fmla="*/ 2282 w 528638"/>
                    <a:gd name="connsiteY9" fmla="*/ 3830014 h 4073873"/>
                    <a:gd name="connsiteX10" fmla="*/ 0 w 528638"/>
                    <a:gd name="connsiteY10" fmla="*/ 3807173 h 4073873"/>
                    <a:gd name="connsiteX11" fmla="*/ 2282 w 528638"/>
                    <a:gd name="connsiteY11" fmla="*/ 3784333 h 4073873"/>
                    <a:gd name="connsiteX12" fmla="*/ 2282 w 528638"/>
                    <a:gd name="connsiteY12" fmla="*/ 0 h 4073873"/>
                    <a:gd name="connsiteX0" fmla="*/ 2282 w 528638"/>
                    <a:gd name="connsiteY0" fmla="*/ 0 h 4073873"/>
                    <a:gd name="connsiteX1" fmla="*/ 526256 w 528638"/>
                    <a:gd name="connsiteY1" fmla="*/ 0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4857 w 528638"/>
                    <a:gd name="connsiteY4" fmla="*/ 3845024 h 4073873"/>
                    <a:gd name="connsiteX5" fmla="*/ 264319 w 528638"/>
                    <a:gd name="connsiteY5" fmla="*/ 4073873 h 4073873"/>
                    <a:gd name="connsiteX6" fmla="*/ 4650 w 528638"/>
                    <a:gd name="connsiteY6" fmla="*/ 3853717 h 4073873"/>
                    <a:gd name="connsiteX7" fmla="*/ 2282 w 528638"/>
                    <a:gd name="connsiteY7" fmla="*/ 3848492 h 4073873"/>
                    <a:gd name="connsiteX8" fmla="*/ 2282 w 528638"/>
                    <a:gd name="connsiteY8" fmla="*/ 3830014 h 4073873"/>
                    <a:gd name="connsiteX9" fmla="*/ 0 w 528638"/>
                    <a:gd name="connsiteY9" fmla="*/ 3807173 h 4073873"/>
                    <a:gd name="connsiteX10" fmla="*/ 2282 w 528638"/>
                    <a:gd name="connsiteY10" fmla="*/ 3784333 h 4073873"/>
                    <a:gd name="connsiteX11" fmla="*/ 2282 w 528638"/>
                    <a:gd name="connsiteY11" fmla="*/ 0 h 4073873"/>
                    <a:gd name="connsiteX0" fmla="*/ 2282 w 528638"/>
                    <a:gd name="connsiteY0" fmla="*/ 0 h 4073873"/>
                    <a:gd name="connsiteX1" fmla="*/ 526256 w 528638"/>
                    <a:gd name="connsiteY1" fmla="*/ 115556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4857 w 528638"/>
                    <a:gd name="connsiteY4" fmla="*/ 3845024 h 4073873"/>
                    <a:gd name="connsiteX5" fmla="*/ 264319 w 528638"/>
                    <a:gd name="connsiteY5" fmla="*/ 4073873 h 4073873"/>
                    <a:gd name="connsiteX6" fmla="*/ 4650 w 528638"/>
                    <a:gd name="connsiteY6" fmla="*/ 3853717 h 4073873"/>
                    <a:gd name="connsiteX7" fmla="*/ 2282 w 528638"/>
                    <a:gd name="connsiteY7" fmla="*/ 3848492 h 4073873"/>
                    <a:gd name="connsiteX8" fmla="*/ 2282 w 528638"/>
                    <a:gd name="connsiteY8" fmla="*/ 3830014 h 4073873"/>
                    <a:gd name="connsiteX9" fmla="*/ 0 w 528638"/>
                    <a:gd name="connsiteY9" fmla="*/ 3807173 h 4073873"/>
                    <a:gd name="connsiteX10" fmla="*/ 2282 w 528638"/>
                    <a:gd name="connsiteY10" fmla="*/ 3784333 h 4073873"/>
                    <a:gd name="connsiteX11" fmla="*/ 2282 w 528638"/>
                    <a:gd name="connsiteY11" fmla="*/ 0 h 4073873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28638" h="3968365">
                      <a:moveTo>
                        <a:pt x="2282" y="0"/>
                      </a:moveTo>
                      <a:cubicBezTo>
                        <a:pt x="176940" y="33494"/>
                        <a:pt x="376719" y="31819"/>
                        <a:pt x="526256" y="10048"/>
                      </a:cubicBezTo>
                      <a:lnTo>
                        <a:pt x="526256" y="3677823"/>
                      </a:lnTo>
                      <a:cubicBezTo>
                        <a:pt x="528282" y="3685599"/>
                        <a:pt x="528638" y="3693590"/>
                        <a:pt x="528638" y="3701665"/>
                      </a:cubicBezTo>
                      <a:lnTo>
                        <a:pt x="524857" y="3739516"/>
                      </a:lnTo>
                      <a:cubicBezTo>
                        <a:pt x="507691" y="3868965"/>
                        <a:pt x="397509" y="3968365"/>
                        <a:pt x="264319" y="3968365"/>
                      </a:cubicBezTo>
                      <a:cubicBezTo>
                        <a:pt x="134113" y="3968365"/>
                        <a:pt x="25896" y="3873368"/>
                        <a:pt x="4650" y="3748209"/>
                      </a:cubicBezTo>
                      <a:cubicBezTo>
                        <a:pt x="3219" y="3746628"/>
                        <a:pt x="2731" y="3744799"/>
                        <a:pt x="2282" y="3742984"/>
                      </a:cubicBezTo>
                      <a:lnTo>
                        <a:pt x="2282" y="3724506"/>
                      </a:lnTo>
                      <a:cubicBezTo>
                        <a:pt x="326" y="3717052"/>
                        <a:pt x="0" y="3709397"/>
                        <a:pt x="0" y="3701665"/>
                      </a:cubicBezTo>
                      <a:lnTo>
                        <a:pt x="2282" y="3678825"/>
                      </a:lnTo>
                      <a:lnTo>
                        <a:pt x="2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0" name="Rectangle 14"/>
                <p:cNvSpPr/>
                <p:nvPr/>
              </p:nvSpPr>
              <p:spPr>
                <a:xfrm flipH="1">
                  <a:off x="3715213" y="945374"/>
                  <a:ext cx="164213" cy="3892935"/>
                </a:xfrm>
                <a:custGeom>
                  <a:avLst/>
                  <a:gdLst>
                    <a:gd name="connsiteX0" fmla="*/ 0 w 62975"/>
                    <a:gd name="connsiteY0" fmla="*/ 0 h 3733800"/>
                    <a:gd name="connsiteX1" fmla="*/ 62975 w 62975"/>
                    <a:gd name="connsiteY1" fmla="*/ 0 h 3733800"/>
                    <a:gd name="connsiteX2" fmla="*/ 62975 w 62975"/>
                    <a:gd name="connsiteY2" fmla="*/ 3733800 h 3733800"/>
                    <a:gd name="connsiteX3" fmla="*/ 0 w 62975"/>
                    <a:gd name="connsiteY3" fmla="*/ 3733800 h 3733800"/>
                    <a:gd name="connsiteX4" fmla="*/ 0 w 62975"/>
                    <a:gd name="connsiteY4" fmla="*/ 0 h 3733800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607 w 167478"/>
                    <a:gd name="connsiteY4" fmla="*/ 3680182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14907 w 167478"/>
                    <a:gd name="connsiteY4" fmla="*/ 3706308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14907 w 167478"/>
                    <a:gd name="connsiteY4" fmla="*/ 3706308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8376 w 167478"/>
                    <a:gd name="connsiteY4" fmla="*/ 3709574 h 3854631"/>
                    <a:gd name="connsiteX5" fmla="*/ 104503 w 167478"/>
                    <a:gd name="connsiteY5" fmla="*/ 0 h 3854631"/>
                    <a:gd name="connsiteX0" fmla="*/ 97972 w 160947"/>
                    <a:gd name="connsiteY0" fmla="*/ 0 h 3880757"/>
                    <a:gd name="connsiteX1" fmla="*/ 160947 w 160947"/>
                    <a:gd name="connsiteY1" fmla="*/ 0 h 3880757"/>
                    <a:gd name="connsiteX2" fmla="*/ 160947 w 160947"/>
                    <a:gd name="connsiteY2" fmla="*/ 3733800 h 3880757"/>
                    <a:gd name="connsiteX3" fmla="*/ 0 w 160947"/>
                    <a:gd name="connsiteY3" fmla="*/ 3880757 h 3880757"/>
                    <a:gd name="connsiteX4" fmla="*/ 101845 w 160947"/>
                    <a:gd name="connsiteY4" fmla="*/ 3709574 h 3880757"/>
                    <a:gd name="connsiteX5" fmla="*/ 97972 w 160947"/>
                    <a:gd name="connsiteY5" fmla="*/ 0 h 3880757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2381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2381 h 3890554"/>
                    <a:gd name="connsiteX0" fmla="*/ 101238 w 164213"/>
                    <a:gd name="connsiteY0" fmla="*/ 4762 h 3892935"/>
                    <a:gd name="connsiteX1" fmla="*/ 164213 w 164213"/>
                    <a:gd name="connsiteY1" fmla="*/ 0 h 3892935"/>
                    <a:gd name="connsiteX2" fmla="*/ 164213 w 164213"/>
                    <a:gd name="connsiteY2" fmla="*/ 3736181 h 3892935"/>
                    <a:gd name="connsiteX3" fmla="*/ 0 w 164213"/>
                    <a:gd name="connsiteY3" fmla="*/ 3892935 h 3892935"/>
                    <a:gd name="connsiteX4" fmla="*/ 105111 w 164213"/>
                    <a:gd name="connsiteY4" fmla="*/ 3711955 h 3892935"/>
                    <a:gd name="connsiteX5" fmla="*/ 101238 w 164213"/>
                    <a:gd name="connsiteY5" fmla="*/ 4762 h 38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213" h="3892935">
                      <a:moveTo>
                        <a:pt x="101238" y="4762"/>
                      </a:moveTo>
                      <a:lnTo>
                        <a:pt x="164213" y="0"/>
                      </a:lnTo>
                      <a:lnTo>
                        <a:pt x="164213" y="3736181"/>
                      </a:lnTo>
                      <a:cubicBezTo>
                        <a:pt x="160638" y="3796052"/>
                        <a:pt x="124406" y="3872252"/>
                        <a:pt x="0" y="3892935"/>
                      </a:cubicBezTo>
                      <a:cubicBezTo>
                        <a:pt x="72048" y="3851114"/>
                        <a:pt x="104909" y="3770105"/>
                        <a:pt x="105111" y="3711955"/>
                      </a:cubicBezTo>
                      <a:lnTo>
                        <a:pt x="101238" y="4762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1" name="Rectangle 14"/>
                <p:cNvSpPr/>
                <p:nvPr/>
              </p:nvSpPr>
              <p:spPr>
                <a:xfrm>
                  <a:off x="4051074" y="948556"/>
                  <a:ext cx="96480" cy="3815148"/>
                </a:xfrm>
                <a:custGeom>
                  <a:avLst/>
                  <a:gdLst>
                    <a:gd name="connsiteX0" fmla="*/ 0 w 62975"/>
                    <a:gd name="connsiteY0" fmla="*/ 0 h 3733800"/>
                    <a:gd name="connsiteX1" fmla="*/ 62975 w 62975"/>
                    <a:gd name="connsiteY1" fmla="*/ 0 h 3733800"/>
                    <a:gd name="connsiteX2" fmla="*/ 62975 w 62975"/>
                    <a:gd name="connsiteY2" fmla="*/ 3733800 h 3733800"/>
                    <a:gd name="connsiteX3" fmla="*/ 0 w 62975"/>
                    <a:gd name="connsiteY3" fmla="*/ 3733800 h 3733800"/>
                    <a:gd name="connsiteX4" fmla="*/ 0 w 62975"/>
                    <a:gd name="connsiteY4" fmla="*/ 0 h 3733800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607 w 167478"/>
                    <a:gd name="connsiteY4" fmla="*/ 3680182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14907 w 167478"/>
                    <a:gd name="connsiteY4" fmla="*/ 3706308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14907 w 167478"/>
                    <a:gd name="connsiteY4" fmla="*/ 3706308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8376 w 167478"/>
                    <a:gd name="connsiteY4" fmla="*/ 3709574 h 3854631"/>
                    <a:gd name="connsiteX5" fmla="*/ 104503 w 167478"/>
                    <a:gd name="connsiteY5" fmla="*/ 0 h 3854631"/>
                    <a:gd name="connsiteX0" fmla="*/ 97972 w 160947"/>
                    <a:gd name="connsiteY0" fmla="*/ 0 h 3880757"/>
                    <a:gd name="connsiteX1" fmla="*/ 160947 w 160947"/>
                    <a:gd name="connsiteY1" fmla="*/ 0 h 3880757"/>
                    <a:gd name="connsiteX2" fmla="*/ 160947 w 160947"/>
                    <a:gd name="connsiteY2" fmla="*/ 3733800 h 3880757"/>
                    <a:gd name="connsiteX3" fmla="*/ 0 w 160947"/>
                    <a:gd name="connsiteY3" fmla="*/ 3880757 h 3880757"/>
                    <a:gd name="connsiteX4" fmla="*/ 101845 w 160947"/>
                    <a:gd name="connsiteY4" fmla="*/ 3709574 h 3880757"/>
                    <a:gd name="connsiteX5" fmla="*/ 97972 w 160947"/>
                    <a:gd name="connsiteY5" fmla="*/ 0 h 3880757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1905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19050 h 3890554"/>
                    <a:gd name="connsiteX0" fmla="*/ 101238 w 164213"/>
                    <a:gd name="connsiteY0" fmla="*/ 7144 h 3878648"/>
                    <a:gd name="connsiteX1" fmla="*/ 161831 w 164213"/>
                    <a:gd name="connsiteY1" fmla="*/ 0 h 3878648"/>
                    <a:gd name="connsiteX2" fmla="*/ 164213 w 164213"/>
                    <a:gd name="connsiteY2" fmla="*/ 3721894 h 3878648"/>
                    <a:gd name="connsiteX3" fmla="*/ 0 w 164213"/>
                    <a:gd name="connsiteY3" fmla="*/ 3878648 h 3878648"/>
                    <a:gd name="connsiteX4" fmla="*/ 105111 w 164213"/>
                    <a:gd name="connsiteY4" fmla="*/ 3697668 h 3878648"/>
                    <a:gd name="connsiteX5" fmla="*/ 101238 w 164213"/>
                    <a:gd name="connsiteY5" fmla="*/ 7144 h 3878648"/>
                    <a:gd name="connsiteX0" fmla="*/ 33505 w 97579"/>
                    <a:gd name="connsiteY0" fmla="*/ 7144 h 3815148"/>
                    <a:gd name="connsiteX1" fmla="*/ 94098 w 97579"/>
                    <a:gd name="connsiteY1" fmla="*/ 0 h 3815148"/>
                    <a:gd name="connsiteX2" fmla="*/ 96480 w 97579"/>
                    <a:gd name="connsiteY2" fmla="*/ 3721894 h 3815148"/>
                    <a:gd name="connsiteX3" fmla="*/ 0 w 97579"/>
                    <a:gd name="connsiteY3" fmla="*/ 3815148 h 3815148"/>
                    <a:gd name="connsiteX4" fmla="*/ 37378 w 97579"/>
                    <a:gd name="connsiteY4" fmla="*/ 3697668 h 3815148"/>
                    <a:gd name="connsiteX5" fmla="*/ 33505 w 97579"/>
                    <a:gd name="connsiteY5" fmla="*/ 7144 h 3815148"/>
                    <a:gd name="connsiteX0" fmla="*/ 33505 w 97579"/>
                    <a:gd name="connsiteY0" fmla="*/ 7144 h 3815148"/>
                    <a:gd name="connsiteX1" fmla="*/ 94098 w 97579"/>
                    <a:gd name="connsiteY1" fmla="*/ 0 h 3815148"/>
                    <a:gd name="connsiteX2" fmla="*/ 96480 w 97579"/>
                    <a:gd name="connsiteY2" fmla="*/ 3721894 h 3815148"/>
                    <a:gd name="connsiteX3" fmla="*/ 0 w 97579"/>
                    <a:gd name="connsiteY3" fmla="*/ 3815148 h 3815148"/>
                    <a:gd name="connsiteX4" fmla="*/ 37378 w 97579"/>
                    <a:gd name="connsiteY4" fmla="*/ 3697668 h 3815148"/>
                    <a:gd name="connsiteX5" fmla="*/ 33505 w 97579"/>
                    <a:gd name="connsiteY5" fmla="*/ 7144 h 3815148"/>
                    <a:gd name="connsiteX0" fmla="*/ 33505 w 96480"/>
                    <a:gd name="connsiteY0" fmla="*/ 7144 h 3815148"/>
                    <a:gd name="connsiteX1" fmla="*/ 94098 w 96480"/>
                    <a:gd name="connsiteY1" fmla="*/ 0 h 3815148"/>
                    <a:gd name="connsiteX2" fmla="*/ 96480 w 96480"/>
                    <a:gd name="connsiteY2" fmla="*/ 3721894 h 3815148"/>
                    <a:gd name="connsiteX3" fmla="*/ 0 w 96480"/>
                    <a:gd name="connsiteY3" fmla="*/ 3815148 h 3815148"/>
                    <a:gd name="connsiteX4" fmla="*/ 37378 w 96480"/>
                    <a:gd name="connsiteY4" fmla="*/ 3697668 h 3815148"/>
                    <a:gd name="connsiteX5" fmla="*/ 33505 w 96480"/>
                    <a:gd name="connsiteY5" fmla="*/ 7144 h 3815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480" h="3815148">
                      <a:moveTo>
                        <a:pt x="33505" y="7144"/>
                      </a:moveTo>
                      <a:lnTo>
                        <a:pt x="94098" y="0"/>
                      </a:lnTo>
                      <a:lnTo>
                        <a:pt x="96480" y="3721894"/>
                      </a:lnTo>
                      <a:cubicBezTo>
                        <a:pt x="92905" y="3781765"/>
                        <a:pt x="77839" y="3807165"/>
                        <a:pt x="0" y="3815148"/>
                      </a:cubicBezTo>
                      <a:cubicBezTo>
                        <a:pt x="38181" y="3781794"/>
                        <a:pt x="37176" y="3755818"/>
                        <a:pt x="37378" y="3697668"/>
                      </a:cubicBezTo>
                      <a:lnTo>
                        <a:pt x="33505" y="7144"/>
                      </a:lnTo>
                      <a:close/>
                    </a:path>
                  </a:pathLst>
                </a:custGeom>
                <a:solidFill>
                  <a:schemeClr val="bg1"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 rot="19329289">
                  <a:off x="3960792" y="4783316"/>
                  <a:ext cx="76200" cy="34350"/>
                </a:xfrm>
                <a:prstGeom prst="ellipse">
                  <a:avLst/>
                </a:prstGeom>
                <a:solidFill>
                  <a:schemeClr val="bg1"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3" name="Freeform 202"/>
                <p:cNvSpPr/>
                <p:nvPr/>
              </p:nvSpPr>
              <p:spPr>
                <a:xfrm>
                  <a:off x="3636050" y="809721"/>
                  <a:ext cx="434073" cy="148605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 rot="21323529">
                  <a:off x="4036219" y="869259"/>
                  <a:ext cx="152400" cy="47314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5" name="Rounded Rectangle 8"/>
                <p:cNvSpPr/>
                <p:nvPr/>
              </p:nvSpPr>
              <p:spPr>
                <a:xfrm>
                  <a:off x="3636177" y="802241"/>
                  <a:ext cx="585785" cy="155945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636170" y="766760"/>
                  <a:ext cx="581024" cy="762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  <a:alpha val="9000"/>
                  </a:schemeClr>
                </a:solidFill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196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18492994" flipH="1">
              <a:off x="4502363" y="187099"/>
              <a:ext cx="784033" cy="692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" name="Group 208"/>
          <p:cNvGrpSpPr/>
          <p:nvPr/>
        </p:nvGrpSpPr>
        <p:grpSpPr>
          <a:xfrm>
            <a:off x="4344991" y="1941828"/>
            <a:ext cx="1361186" cy="2615014"/>
            <a:chOff x="5473455" y="1429025"/>
            <a:chExt cx="1361186" cy="2615014"/>
          </a:xfrm>
        </p:grpSpPr>
        <p:pic>
          <p:nvPicPr>
            <p:cNvPr id="210" name="Picture 15" descr="C:\Users\201084\Desktop\2222222222222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5" r="21947" b="39959"/>
            <a:stretch/>
          </p:blipFill>
          <p:spPr bwMode="auto">
            <a:xfrm rot="3350366" flipH="1">
              <a:off x="5581142" y="2211300"/>
              <a:ext cx="1502728" cy="1004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1" name="Group 210"/>
            <p:cNvGrpSpPr/>
            <p:nvPr/>
          </p:nvGrpSpPr>
          <p:grpSpPr>
            <a:xfrm>
              <a:off x="5473455" y="1429025"/>
              <a:ext cx="478974" cy="2615014"/>
              <a:chOff x="5473455" y="1429025"/>
              <a:chExt cx="478974" cy="2615014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5493865" y="2906681"/>
                <a:ext cx="433938" cy="1137358"/>
                <a:chOff x="1752601" y="2948428"/>
                <a:chExt cx="433938" cy="1137358"/>
              </a:xfrm>
            </p:grpSpPr>
            <p:sp>
              <p:nvSpPr>
                <p:cNvPr id="223" name="Oval 2"/>
                <p:cNvSpPr/>
                <p:nvPr/>
              </p:nvSpPr>
              <p:spPr>
                <a:xfrm>
                  <a:off x="1752601" y="2960959"/>
                  <a:ext cx="433938" cy="1124827"/>
                </a:xfrm>
                <a:custGeom>
                  <a:avLst/>
                  <a:gdLst>
                    <a:gd name="connsiteX0" fmla="*/ 2282 w 528638"/>
                    <a:gd name="connsiteY0" fmla="*/ 0 h 4073873"/>
                    <a:gd name="connsiteX1" fmla="*/ 526256 w 528638"/>
                    <a:gd name="connsiteY1" fmla="*/ 0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6256 w 528638"/>
                    <a:gd name="connsiteY4" fmla="*/ 3839066 h 4073873"/>
                    <a:gd name="connsiteX5" fmla="*/ 524857 w 528638"/>
                    <a:gd name="connsiteY5" fmla="*/ 3845024 h 4073873"/>
                    <a:gd name="connsiteX6" fmla="*/ 264319 w 528638"/>
                    <a:gd name="connsiteY6" fmla="*/ 4073873 h 4073873"/>
                    <a:gd name="connsiteX7" fmla="*/ 4650 w 528638"/>
                    <a:gd name="connsiteY7" fmla="*/ 3853717 h 4073873"/>
                    <a:gd name="connsiteX8" fmla="*/ 2282 w 528638"/>
                    <a:gd name="connsiteY8" fmla="*/ 3848492 h 4073873"/>
                    <a:gd name="connsiteX9" fmla="*/ 2282 w 528638"/>
                    <a:gd name="connsiteY9" fmla="*/ 3830014 h 4073873"/>
                    <a:gd name="connsiteX10" fmla="*/ 0 w 528638"/>
                    <a:gd name="connsiteY10" fmla="*/ 3807173 h 4073873"/>
                    <a:gd name="connsiteX11" fmla="*/ 2282 w 528638"/>
                    <a:gd name="connsiteY11" fmla="*/ 3784333 h 4073873"/>
                    <a:gd name="connsiteX12" fmla="*/ 2282 w 528638"/>
                    <a:gd name="connsiteY12" fmla="*/ 0 h 4073873"/>
                    <a:gd name="connsiteX0" fmla="*/ 2282 w 528638"/>
                    <a:gd name="connsiteY0" fmla="*/ 0 h 4073873"/>
                    <a:gd name="connsiteX1" fmla="*/ 526256 w 528638"/>
                    <a:gd name="connsiteY1" fmla="*/ 0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4857 w 528638"/>
                    <a:gd name="connsiteY4" fmla="*/ 3845024 h 4073873"/>
                    <a:gd name="connsiteX5" fmla="*/ 264319 w 528638"/>
                    <a:gd name="connsiteY5" fmla="*/ 4073873 h 4073873"/>
                    <a:gd name="connsiteX6" fmla="*/ 4650 w 528638"/>
                    <a:gd name="connsiteY6" fmla="*/ 3853717 h 4073873"/>
                    <a:gd name="connsiteX7" fmla="*/ 2282 w 528638"/>
                    <a:gd name="connsiteY7" fmla="*/ 3848492 h 4073873"/>
                    <a:gd name="connsiteX8" fmla="*/ 2282 w 528638"/>
                    <a:gd name="connsiteY8" fmla="*/ 3830014 h 4073873"/>
                    <a:gd name="connsiteX9" fmla="*/ 0 w 528638"/>
                    <a:gd name="connsiteY9" fmla="*/ 3807173 h 4073873"/>
                    <a:gd name="connsiteX10" fmla="*/ 2282 w 528638"/>
                    <a:gd name="connsiteY10" fmla="*/ 3784333 h 4073873"/>
                    <a:gd name="connsiteX11" fmla="*/ 2282 w 528638"/>
                    <a:gd name="connsiteY11" fmla="*/ 0 h 4073873"/>
                    <a:gd name="connsiteX0" fmla="*/ 2282 w 528638"/>
                    <a:gd name="connsiteY0" fmla="*/ 0 h 4073873"/>
                    <a:gd name="connsiteX1" fmla="*/ 526256 w 528638"/>
                    <a:gd name="connsiteY1" fmla="*/ 115556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4857 w 528638"/>
                    <a:gd name="connsiteY4" fmla="*/ 3845024 h 4073873"/>
                    <a:gd name="connsiteX5" fmla="*/ 264319 w 528638"/>
                    <a:gd name="connsiteY5" fmla="*/ 4073873 h 4073873"/>
                    <a:gd name="connsiteX6" fmla="*/ 4650 w 528638"/>
                    <a:gd name="connsiteY6" fmla="*/ 3853717 h 4073873"/>
                    <a:gd name="connsiteX7" fmla="*/ 2282 w 528638"/>
                    <a:gd name="connsiteY7" fmla="*/ 3848492 h 4073873"/>
                    <a:gd name="connsiteX8" fmla="*/ 2282 w 528638"/>
                    <a:gd name="connsiteY8" fmla="*/ 3830014 h 4073873"/>
                    <a:gd name="connsiteX9" fmla="*/ 0 w 528638"/>
                    <a:gd name="connsiteY9" fmla="*/ 3807173 h 4073873"/>
                    <a:gd name="connsiteX10" fmla="*/ 2282 w 528638"/>
                    <a:gd name="connsiteY10" fmla="*/ 3784333 h 4073873"/>
                    <a:gd name="connsiteX11" fmla="*/ 2282 w 528638"/>
                    <a:gd name="connsiteY11" fmla="*/ 0 h 4073873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  <a:gd name="connsiteX0" fmla="*/ 6848 w 528638"/>
                    <a:gd name="connsiteY0" fmla="*/ 2189736 h 3958317"/>
                    <a:gd name="connsiteX1" fmla="*/ 526256 w 528638"/>
                    <a:gd name="connsiteY1" fmla="*/ 0 h 3958317"/>
                    <a:gd name="connsiteX2" fmla="*/ 526256 w 528638"/>
                    <a:gd name="connsiteY2" fmla="*/ 3667775 h 3958317"/>
                    <a:gd name="connsiteX3" fmla="*/ 528638 w 528638"/>
                    <a:gd name="connsiteY3" fmla="*/ 3691617 h 3958317"/>
                    <a:gd name="connsiteX4" fmla="*/ 524857 w 528638"/>
                    <a:gd name="connsiteY4" fmla="*/ 3729468 h 3958317"/>
                    <a:gd name="connsiteX5" fmla="*/ 264319 w 528638"/>
                    <a:gd name="connsiteY5" fmla="*/ 3958317 h 3958317"/>
                    <a:gd name="connsiteX6" fmla="*/ 4650 w 528638"/>
                    <a:gd name="connsiteY6" fmla="*/ 3738161 h 3958317"/>
                    <a:gd name="connsiteX7" fmla="*/ 2282 w 528638"/>
                    <a:gd name="connsiteY7" fmla="*/ 3732936 h 3958317"/>
                    <a:gd name="connsiteX8" fmla="*/ 2282 w 528638"/>
                    <a:gd name="connsiteY8" fmla="*/ 3714458 h 3958317"/>
                    <a:gd name="connsiteX9" fmla="*/ 0 w 528638"/>
                    <a:gd name="connsiteY9" fmla="*/ 3691617 h 3958317"/>
                    <a:gd name="connsiteX10" fmla="*/ 2282 w 528638"/>
                    <a:gd name="connsiteY10" fmla="*/ 3668777 h 3958317"/>
                    <a:gd name="connsiteX11" fmla="*/ 6848 w 528638"/>
                    <a:gd name="connsiteY11" fmla="*/ 2189736 h 3958317"/>
                    <a:gd name="connsiteX0" fmla="*/ 6848 w 530822"/>
                    <a:gd name="connsiteY0" fmla="*/ 13604 h 1782185"/>
                    <a:gd name="connsiteX1" fmla="*/ 530822 w 530822"/>
                    <a:gd name="connsiteY1" fmla="*/ 0 h 1782185"/>
                    <a:gd name="connsiteX2" fmla="*/ 526256 w 530822"/>
                    <a:gd name="connsiteY2" fmla="*/ 1491643 h 1782185"/>
                    <a:gd name="connsiteX3" fmla="*/ 528638 w 530822"/>
                    <a:gd name="connsiteY3" fmla="*/ 1515485 h 1782185"/>
                    <a:gd name="connsiteX4" fmla="*/ 524857 w 530822"/>
                    <a:gd name="connsiteY4" fmla="*/ 1553336 h 1782185"/>
                    <a:gd name="connsiteX5" fmla="*/ 264319 w 530822"/>
                    <a:gd name="connsiteY5" fmla="*/ 1782185 h 1782185"/>
                    <a:gd name="connsiteX6" fmla="*/ 4650 w 530822"/>
                    <a:gd name="connsiteY6" fmla="*/ 1562029 h 1782185"/>
                    <a:gd name="connsiteX7" fmla="*/ 2282 w 530822"/>
                    <a:gd name="connsiteY7" fmla="*/ 1556804 h 1782185"/>
                    <a:gd name="connsiteX8" fmla="*/ 2282 w 530822"/>
                    <a:gd name="connsiteY8" fmla="*/ 1538326 h 1782185"/>
                    <a:gd name="connsiteX9" fmla="*/ 0 w 530822"/>
                    <a:gd name="connsiteY9" fmla="*/ 1515485 h 1782185"/>
                    <a:gd name="connsiteX10" fmla="*/ 2282 w 530822"/>
                    <a:gd name="connsiteY10" fmla="*/ 1492645 h 1782185"/>
                    <a:gd name="connsiteX11" fmla="*/ 6848 w 530822"/>
                    <a:gd name="connsiteY11" fmla="*/ 13604 h 1782185"/>
                    <a:gd name="connsiteX0" fmla="*/ 6848 w 530822"/>
                    <a:gd name="connsiteY0" fmla="*/ 13604 h 1782185"/>
                    <a:gd name="connsiteX1" fmla="*/ 530822 w 530822"/>
                    <a:gd name="connsiteY1" fmla="*/ 0 h 1782185"/>
                    <a:gd name="connsiteX2" fmla="*/ 526256 w 530822"/>
                    <a:gd name="connsiteY2" fmla="*/ 1491643 h 1782185"/>
                    <a:gd name="connsiteX3" fmla="*/ 528638 w 530822"/>
                    <a:gd name="connsiteY3" fmla="*/ 1515485 h 1782185"/>
                    <a:gd name="connsiteX4" fmla="*/ 524857 w 530822"/>
                    <a:gd name="connsiteY4" fmla="*/ 1553336 h 1782185"/>
                    <a:gd name="connsiteX5" fmla="*/ 264319 w 530822"/>
                    <a:gd name="connsiteY5" fmla="*/ 1782185 h 1782185"/>
                    <a:gd name="connsiteX6" fmla="*/ 4650 w 530822"/>
                    <a:gd name="connsiteY6" fmla="*/ 1562029 h 1782185"/>
                    <a:gd name="connsiteX7" fmla="*/ 2282 w 530822"/>
                    <a:gd name="connsiteY7" fmla="*/ 1556804 h 1782185"/>
                    <a:gd name="connsiteX8" fmla="*/ 2282 w 530822"/>
                    <a:gd name="connsiteY8" fmla="*/ 1538326 h 1782185"/>
                    <a:gd name="connsiteX9" fmla="*/ 0 w 530822"/>
                    <a:gd name="connsiteY9" fmla="*/ 1515485 h 1782185"/>
                    <a:gd name="connsiteX10" fmla="*/ 2282 w 530822"/>
                    <a:gd name="connsiteY10" fmla="*/ 1492645 h 1782185"/>
                    <a:gd name="connsiteX11" fmla="*/ 6848 w 530822"/>
                    <a:gd name="connsiteY11" fmla="*/ 13604 h 1782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0822" h="1782185">
                      <a:moveTo>
                        <a:pt x="6848" y="13604"/>
                      </a:moveTo>
                      <a:cubicBezTo>
                        <a:pt x="181506" y="47098"/>
                        <a:pt x="413244" y="51338"/>
                        <a:pt x="530822" y="0"/>
                      </a:cubicBezTo>
                      <a:lnTo>
                        <a:pt x="526256" y="1491643"/>
                      </a:lnTo>
                      <a:cubicBezTo>
                        <a:pt x="528282" y="1499419"/>
                        <a:pt x="528638" y="1507410"/>
                        <a:pt x="528638" y="1515485"/>
                      </a:cubicBezTo>
                      <a:lnTo>
                        <a:pt x="524857" y="1553336"/>
                      </a:lnTo>
                      <a:cubicBezTo>
                        <a:pt x="507691" y="1682785"/>
                        <a:pt x="397509" y="1782185"/>
                        <a:pt x="264319" y="1782185"/>
                      </a:cubicBezTo>
                      <a:cubicBezTo>
                        <a:pt x="134113" y="1782185"/>
                        <a:pt x="25896" y="1687188"/>
                        <a:pt x="4650" y="1562029"/>
                      </a:cubicBezTo>
                      <a:cubicBezTo>
                        <a:pt x="3219" y="1560448"/>
                        <a:pt x="2731" y="1558619"/>
                        <a:pt x="2282" y="1556804"/>
                      </a:cubicBezTo>
                      <a:lnTo>
                        <a:pt x="2282" y="1538326"/>
                      </a:lnTo>
                      <a:cubicBezTo>
                        <a:pt x="326" y="1530872"/>
                        <a:pt x="0" y="1523217"/>
                        <a:pt x="0" y="1515485"/>
                      </a:cubicBezTo>
                      <a:lnTo>
                        <a:pt x="2282" y="1492645"/>
                      </a:lnTo>
                      <a:cubicBezTo>
                        <a:pt x="2282" y="266370"/>
                        <a:pt x="6848" y="1239879"/>
                        <a:pt x="6848" y="13604"/>
                      </a:cubicBezTo>
                      <a:close/>
                    </a:path>
                  </a:pathLst>
                </a:custGeom>
                <a:solidFill>
                  <a:schemeClr val="bg1">
                    <a:alpha val="31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1753679" y="2948428"/>
                  <a:ext cx="431798" cy="36134"/>
                </a:xfrm>
                <a:prstGeom prst="ellipse">
                  <a:avLst/>
                </a:prstGeom>
                <a:solidFill>
                  <a:schemeClr val="bg1">
                    <a:alpha val="56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5473455" y="1429025"/>
                <a:ext cx="478974" cy="2607769"/>
                <a:chOff x="3636050" y="766760"/>
                <a:chExt cx="585912" cy="4131769"/>
              </a:xfrm>
            </p:grpSpPr>
            <p:sp>
              <p:nvSpPr>
                <p:cNvPr id="215" name="Oval 2"/>
                <p:cNvSpPr/>
                <p:nvPr/>
              </p:nvSpPr>
              <p:spPr>
                <a:xfrm>
                  <a:off x="3664743" y="930164"/>
                  <a:ext cx="528638" cy="3968365"/>
                </a:xfrm>
                <a:custGeom>
                  <a:avLst/>
                  <a:gdLst>
                    <a:gd name="connsiteX0" fmla="*/ 2282 w 528638"/>
                    <a:gd name="connsiteY0" fmla="*/ 0 h 4073873"/>
                    <a:gd name="connsiteX1" fmla="*/ 526256 w 528638"/>
                    <a:gd name="connsiteY1" fmla="*/ 0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6256 w 528638"/>
                    <a:gd name="connsiteY4" fmla="*/ 3839066 h 4073873"/>
                    <a:gd name="connsiteX5" fmla="*/ 524857 w 528638"/>
                    <a:gd name="connsiteY5" fmla="*/ 3845024 h 4073873"/>
                    <a:gd name="connsiteX6" fmla="*/ 264319 w 528638"/>
                    <a:gd name="connsiteY6" fmla="*/ 4073873 h 4073873"/>
                    <a:gd name="connsiteX7" fmla="*/ 4650 w 528638"/>
                    <a:gd name="connsiteY7" fmla="*/ 3853717 h 4073873"/>
                    <a:gd name="connsiteX8" fmla="*/ 2282 w 528638"/>
                    <a:gd name="connsiteY8" fmla="*/ 3848492 h 4073873"/>
                    <a:gd name="connsiteX9" fmla="*/ 2282 w 528638"/>
                    <a:gd name="connsiteY9" fmla="*/ 3830014 h 4073873"/>
                    <a:gd name="connsiteX10" fmla="*/ 0 w 528638"/>
                    <a:gd name="connsiteY10" fmla="*/ 3807173 h 4073873"/>
                    <a:gd name="connsiteX11" fmla="*/ 2282 w 528638"/>
                    <a:gd name="connsiteY11" fmla="*/ 3784333 h 4073873"/>
                    <a:gd name="connsiteX12" fmla="*/ 2282 w 528638"/>
                    <a:gd name="connsiteY12" fmla="*/ 0 h 4073873"/>
                    <a:gd name="connsiteX0" fmla="*/ 2282 w 528638"/>
                    <a:gd name="connsiteY0" fmla="*/ 0 h 4073873"/>
                    <a:gd name="connsiteX1" fmla="*/ 526256 w 528638"/>
                    <a:gd name="connsiteY1" fmla="*/ 0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4857 w 528638"/>
                    <a:gd name="connsiteY4" fmla="*/ 3845024 h 4073873"/>
                    <a:gd name="connsiteX5" fmla="*/ 264319 w 528638"/>
                    <a:gd name="connsiteY5" fmla="*/ 4073873 h 4073873"/>
                    <a:gd name="connsiteX6" fmla="*/ 4650 w 528638"/>
                    <a:gd name="connsiteY6" fmla="*/ 3853717 h 4073873"/>
                    <a:gd name="connsiteX7" fmla="*/ 2282 w 528638"/>
                    <a:gd name="connsiteY7" fmla="*/ 3848492 h 4073873"/>
                    <a:gd name="connsiteX8" fmla="*/ 2282 w 528638"/>
                    <a:gd name="connsiteY8" fmla="*/ 3830014 h 4073873"/>
                    <a:gd name="connsiteX9" fmla="*/ 0 w 528638"/>
                    <a:gd name="connsiteY9" fmla="*/ 3807173 h 4073873"/>
                    <a:gd name="connsiteX10" fmla="*/ 2282 w 528638"/>
                    <a:gd name="connsiteY10" fmla="*/ 3784333 h 4073873"/>
                    <a:gd name="connsiteX11" fmla="*/ 2282 w 528638"/>
                    <a:gd name="connsiteY11" fmla="*/ 0 h 4073873"/>
                    <a:gd name="connsiteX0" fmla="*/ 2282 w 528638"/>
                    <a:gd name="connsiteY0" fmla="*/ 0 h 4073873"/>
                    <a:gd name="connsiteX1" fmla="*/ 526256 w 528638"/>
                    <a:gd name="connsiteY1" fmla="*/ 115556 h 4073873"/>
                    <a:gd name="connsiteX2" fmla="*/ 526256 w 528638"/>
                    <a:gd name="connsiteY2" fmla="*/ 3783331 h 4073873"/>
                    <a:gd name="connsiteX3" fmla="*/ 528638 w 528638"/>
                    <a:gd name="connsiteY3" fmla="*/ 3807173 h 4073873"/>
                    <a:gd name="connsiteX4" fmla="*/ 524857 w 528638"/>
                    <a:gd name="connsiteY4" fmla="*/ 3845024 h 4073873"/>
                    <a:gd name="connsiteX5" fmla="*/ 264319 w 528638"/>
                    <a:gd name="connsiteY5" fmla="*/ 4073873 h 4073873"/>
                    <a:gd name="connsiteX6" fmla="*/ 4650 w 528638"/>
                    <a:gd name="connsiteY6" fmla="*/ 3853717 h 4073873"/>
                    <a:gd name="connsiteX7" fmla="*/ 2282 w 528638"/>
                    <a:gd name="connsiteY7" fmla="*/ 3848492 h 4073873"/>
                    <a:gd name="connsiteX8" fmla="*/ 2282 w 528638"/>
                    <a:gd name="connsiteY8" fmla="*/ 3830014 h 4073873"/>
                    <a:gd name="connsiteX9" fmla="*/ 0 w 528638"/>
                    <a:gd name="connsiteY9" fmla="*/ 3807173 h 4073873"/>
                    <a:gd name="connsiteX10" fmla="*/ 2282 w 528638"/>
                    <a:gd name="connsiteY10" fmla="*/ 3784333 h 4073873"/>
                    <a:gd name="connsiteX11" fmla="*/ 2282 w 528638"/>
                    <a:gd name="connsiteY11" fmla="*/ 0 h 4073873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  <a:gd name="connsiteX0" fmla="*/ 2282 w 528638"/>
                    <a:gd name="connsiteY0" fmla="*/ 0 h 3968365"/>
                    <a:gd name="connsiteX1" fmla="*/ 526256 w 528638"/>
                    <a:gd name="connsiteY1" fmla="*/ 10048 h 3968365"/>
                    <a:gd name="connsiteX2" fmla="*/ 526256 w 528638"/>
                    <a:gd name="connsiteY2" fmla="*/ 3677823 h 3968365"/>
                    <a:gd name="connsiteX3" fmla="*/ 528638 w 528638"/>
                    <a:gd name="connsiteY3" fmla="*/ 3701665 h 3968365"/>
                    <a:gd name="connsiteX4" fmla="*/ 524857 w 528638"/>
                    <a:gd name="connsiteY4" fmla="*/ 3739516 h 3968365"/>
                    <a:gd name="connsiteX5" fmla="*/ 264319 w 528638"/>
                    <a:gd name="connsiteY5" fmla="*/ 3968365 h 3968365"/>
                    <a:gd name="connsiteX6" fmla="*/ 4650 w 528638"/>
                    <a:gd name="connsiteY6" fmla="*/ 3748209 h 3968365"/>
                    <a:gd name="connsiteX7" fmla="*/ 2282 w 528638"/>
                    <a:gd name="connsiteY7" fmla="*/ 3742984 h 3968365"/>
                    <a:gd name="connsiteX8" fmla="*/ 2282 w 528638"/>
                    <a:gd name="connsiteY8" fmla="*/ 3724506 h 3968365"/>
                    <a:gd name="connsiteX9" fmla="*/ 0 w 528638"/>
                    <a:gd name="connsiteY9" fmla="*/ 3701665 h 3968365"/>
                    <a:gd name="connsiteX10" fmla="*/ 2282 w 528638"/>
                    <a:gd name="connsiteY10" fmla="*/ 3678825 h 3968365"/>
                    <a:gd name="connsiteX11" fmla="*/ 2282 w 528638"/>
                    <a:gd name="connsiteY11" fmla="*/ 0 h 396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28638" h="3968365">
                      <a:moveTo>
                        <a:pt x="2282" y="0"/>
                      </a:moveTo>
                      <a:cubicBezTo>
                        <a:pt x="176940" y="33494"/>
                        <a:pt x="376719" y="31819"/>
                        <a:pt x="526256" y="10048"/>
                      </a:cubicBezTo>
                      <a:lnTo>
                        <a:pt x="526256" y="3677823"/>
                      </a:lnTo>
                      <a:cubicBezTo>
                        <a:pt x="528282" y="3685599"/>
                        <a:pt x="528638" y="3693590"/>
                        <a:pt x="528638" y="3701665"/>
                      </a:cubicBezTo>
                      <a:lnTo>
                        <a:pt x="524857" y="3739516"/>
                      </a:lnTo>
                      <a:cubicBezTo>
                        <a:pt x="507691" y="3868965"/>
                        <a:pt x="397509" y="3968365"/>
                        <a:pt x="264319" y="3968365"/>
                      </a:cubicBezTo>
                      <a:cubicBezTo>
                        <a:pt x="134113" y="3968365"/>
                        <a:pt x="25896" y="3873368"/>
                        <a:pt x="4650" y="3748209"/>
                      </a:cubicBezTo>
                      <a:cubicBezTo>
                        <a:pt x="3219" y="3746628"/>
                        <a:pt x="2731" y="3744799"/>
                        <a:pt x="2282" y="3742984"/>
                      </a:cubicBezTo>
                      <a:lnTo>
                        <a:pt x="2282" y="3724506"/>
                      </a:lnTo>
                      <a:cubicBezTo>
                        <a:pt x="326" y="3717052"/>
                        <a:pt x="0" y="3709397"/>
                        <a:pt x="0" y="3701665"/>
                      </a:cubicBezTo>
                      <a:lnTo>
                        <a:pt x="2282" y="3678825"/>
                      </a:lnTo>
                      <a:lnTo>
                        <a:pt x="2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6" name="Rectangle 14"/>
                <p:cNvSpPr/>
                <p:nvPr/>
              </p:nvSpPr>
              <p:spPr>
                <a:xfrm flipH="1">
                  <a:off x="3715213" y="945374"/>
                  <a:ext cx="164213" cy="3892935"/>
                </a:xfrm>
                <a:custGeom>
                  <a:avLst/>
                  <a:gdLst>
                    <a:gd name="connsiteX0" fmla="*/ 0 w 62975"/>
                    <a:gd name="connsiteY0" fmla="*/ 0 h 3733800"/>
                    <a:gd name="connsiteX1" fmla="*/ 62975 w 62975"/>
                    <a:gd name="connsiteY1" fmla="*/ 0 h 3733800"/>
                    <a:gd name="connsiteX2" fmla="*/ 62975 w 62975"/>
                    <a:gd name="connsiteY2" fmla="*/ 3733800 h 3733800"/>
                    <a:gd name="connsiteX3" fmla="*/ 0 w 62975"/>
                    <a:gd name="connsiteY3" fmla="*/ 3733800 h 3733800"/>
                    <a:gd name="connsiteX4" fmla="*/ 0 w 62975"/>
                    <a:gd name="connsiteY4" fmla="*/ 0 h 3733800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607 w 167478"/>
                    <a:gd name="connsiteY4" fmla="*/ 3680182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14907 w 167478"/>
                    <a:gd name="connsiteY4" fmla="*/ 3706308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14907 w 167478"/>
                    <a:gd name="connsiteY4" fmla="*/ 3706308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8376 w 167478"/>
                    <a:gd name="connsiteY4" fmla="*/ 3709574 h 3854631"/>
                    <a:gd name="connsiteX5" fmla="*/ 104503 w 167478"/>
                    <a:gd name="connsiteY5" fmla="*/ 0 h 3854631"/>
                    <a:gd name="connsiteX0" fmla="*/ 97972 w 160947"/>
                    <a:gd name="connsiteY0" fmla="*/ 0 h 3880757"/>
                    <a:gd name="connsiteX1" fmla="*/ 160947 w 160947"/>
                    <a:gd name="connsiteY1" fmla="*/ 0 h 3880757"/>
                    <a:gd name="connsiteX2" fmla="*/ 160947 w 160947"/>
                    <a:gd name="connsiteY2" fmla="*/ 3733800 h 3880757"/>
                    <a:gd name="connsiteX3" fmla="*/ 0 w 160947"/>
                    <a:gd name="connsiteY3" fmla="*/ 3880757 h 3880757"/>
                    <a:gd name="connsiteX4" fmla="*/ 101845 w 160947"/>
                    <a:gd name="connsiteY4" fmla="*/ 3709574 h 3880757"/>
                    <a:gd name="connsiteX5" fmla="*/ 97972 w 160947"/>
                    <a:gd name="connsiteY5" fmla="*/ 0 h 3880757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2381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2381 h 3890554"/>
                    <a:gd name="connsiteX0" fmla="*/ 101238 w 164213"/>
                    <a:gd name="connsiteY0" fmla="*/ 4762 h 3892935"/>
                    <a:gd name="connsiteX1" fmla="*/ 164213 w 164213"/>
                    <a:gd name="connsiteY1" fmla="*/ 0 h 3892935"/>
                    <a:gd name="connsiteX2" fmla="*/ 164213 w 164213"/>
                    <a:gd name="connsiteY2" fmla="*/ 3736181 h 3892935"/>
                    <a:gd name="connsiteX3" fmla="*/ 0 w 164213"/>
                    <a:gd name="connsiteY3" fmla="*/ 3892935 h 3892935"/>
                    <a:gd name="connsiteX4" fmla="*/ 105111 w 164213"/>
                    <a:gd name="connsiteY4" fmla="*/ 3711955 h 3892935"/>
                    <a:gd name="connsiteX5" fmla="*/ 101238 w 164213"/>
                    <a:gd name="connsiteY5" fmla="*/ 4762 h 38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213" h="3892935">
                      <a:moveTo>
                        <a:pt x="101238" y="4762"/>
                      </a:moveTo>
                      <a:lnTo>
                        <a:pt x="164213" y="0"/>
                      </a:lnTo>
                      <a:lnTo>
                        <a:pt x="164213" y="3736181"/>
                      </a:lnTo>
                      <a:cubicBezTo>
                        <a:pt x="160638" y="3796052"/>
                        <a:pt x="124406" y="3872252"/>
                        <a:pt x="0" y="3892935"/>
                      </a:cubicBezTo>
                      <a:cubicBezTo>
                        <a:pt x="72048" y="3851114"/>
                        <a:pt x="104909" y="3770105"/>
                        <a:pt x="105111" y="3711955"/>
                      </a:cubicBezTo>
                      <a:lnTo>
                        <a:pt x="101238" y="4762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7" name="Rectangle 14"/>
                <p:cNvSpPr/>
                <p:nvPr/>
              </p:nvSpPr>
              <p:spPr>
                <a:xfrm>
                  <a:off x="4051074" y="948556"/>
                  <a:ext cx="96480" cy="3815148"/>
                </a:xfrm>
                <a:custGeom>
                  <a:avLst/>
                  <a:gdLst>
                    <a:gd name="connsiteX0" fmla="*/ 0 w 62975"/>
                    <a:gd name="connsiteY0" fmla="*/ 0 h 3733800"/>
                    <a:gd name="connsiteX1" fmla="*/ 62975 w 62975"/>
                    <a:gd name="connsiteY1" fmla="*/ 0 h 3733800"/>
                    <a:gd name="connsiteX2" fmla="*/ 62975 w 62975"/>
                    <a:gd name="connsiteY2" fmla="*/ 3733800 h 3733800"/>
                    <a:gd name="connsiteX3" fmla="*/ 0 w 62975"/>
                    <a:gd name="connsiteY3" fmla="*/ 3733800 h 3733800"/>
                    <a:gd name="connsiteX4" fmla="*/ 0 w 62975"/>
                    <a:gd name="connsiteY4" fmla="*/ 0 h 3733800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4503 w 167478"/>
                    <a:gd name="connsiteY4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607 w 167478"/>
                    <a:gd name="connsiteY4" fmla="*/ 3680182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14907 w 167478"/>
                    <a:gd name="connsiteY4" fmla="*/ 3706308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14907 w 167478"/>
                    <a:gd name="connsiteY4" fmla="*/ 3706308 h 3854631"/>
                    <a:gd name="connsiteX5" fmla="*/ 104503 w 167478"/>
                    <a:gd name="connsiteY5" fmla="*/ 0 h 3854631"/>
                    <a:gd name="connsiteX0" fmla="*/ 104503 w 167478"/>
                    <a:gd name="connsiteY0" fmla="*/ 0 h 3854631"/>
                    <a:gd name="connsiteX1" fmla="*/ 167478 w 167478"/>
                    <a:gd name="connsiteY1" fmla="*/ 0 h 3854631"/>
                    <a:gd name="connsiteX2" fmla="*/ 167478 w 167478"/>
                    <a:gd name="connsiteY2" fmla="*/ 3733800 h 3854631"/>
                    <a:gd name="connsiteX3" fmla="*/ 0 w 167478"/>
                    <a:gd name="connsiteY3" fmla="*/ 3854631 h 3854631"/>
                    <a:gd name="connsiteX4" fmla="*/ 108376 w 167478"/>
                    <a:gd name="connsiteY4" fmla="*/ 3709574 h 3854631"/>
                    <a:gd name="connsiteX5" fmla="*/ 104503 w 167478"/>
                    <a:gd name="connsiteY5" fmla="*/ 0 h 3854631"/>
                    <a:gd name="connsiteX0" fmla="*/ 97972 w 160947"/>
                    <a:gd name="connsiteY0" fmla="*/ 0 h 3880757"/>
                    <a:gd name="connsiteX1" fmla="*/ 160947 w 160947"/>
                    <a:gd name="connsiteY1" fmla="*/ 0 h 3880757"/>
                    <a:gd name="connsiteX2" fmla="*/ 160947 w 160947"/>
                    <a:gd name="connsiteY2" fmla="*/ 3733800 h 3880757"/>
                    <a:gd name="connsiteX3" fmla="*/ 0 w 160947"/>
                    <a:gd name="connsiteY3" fmla="*/ 3880757 h 3880757"/>
                    <a:gd name="connsiteX4" fmla="*/ 101845 w 160947"/>
                    <a:gd name="connsiteY4" fmla="*/ 3709574 h 3880757"/>
                    <a:gd name="connsiteX5" fmla="*/ 97972 w 160947"/>
                    <a:gd name="connsiteY5" fmla="*/ 0 h 3880757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0 h 3890554"/>
                    <a:gd name="connsiteX0" fmla="*/ 101238 w 164213"/>
                    <a:gd name="connsiteY0" fmla="*/ 19050 h 3890554"/>
                    <a:gd name="connsiteX1" fmla="*/ 164213 w 164213"/>
                    <a:gd name="connsiteY1" fmla="*/ 0 h 3890554"/>
                    <a:gd name="connsiteX2" fmla="*/ 164213 w 164213"/>
                    <a:gd name="connsiteY2" fmla="*/ 3733800 h 3890554"/>
                    <a:gd name="connsiteX3" fmla="*/ 0 w 164213"/>
                    <a:gd name="connsiteY3" fmla="*/ 3890554 h 3890554"/>
                    <a:gd name="connsiteX4" fmla="*/ 105111 w 164213"/>
                    <a:gd name="connsiteY4" fmla="*/ 3709574 h 3890554"/>
                    <a:gd name="connsiteX5" fmla="*/ 101238 w 164213"/>
                    <a:gd name="connsiteY5" fmla="*/ 19050 h 3890554"/>
                    <a:gd name="connsiteX0" fmla="*/ 101238 w 164213"/>
                    <a:gd name="connsiteY0" fmla="*/ 7144 h 3878648"/>
                    <a:gd name="connsiteX1" fmla="*/ 161831 w 164213"/>
                    <a:gd name="connsiteY1" fmla="*/ 0 h 3878648"/>
                    <a:gd name="connsiteX2" fmla="*/ 164213 w 164213"/>
                    <a:gd name="connsiteY2" fmla="*/ 3721894 h 3878648"/>
                    <a:gd name="connsiteX3" fmla="*/ 0 w 164213"/>
                    <a:gd name="connsiteY3" fmla="*/ 3878648 h 3878648"/>
                    <a:gd name="connsiteX4" fmla="*/ 105111 w 164213"/>
                    <a:gd name="connsiteY4" fmla="*/ 3697668 h 3878648"/>
                    <a:gd name="connsiteX5" fmla="*/ 101238 w 164213"/>
                    <a:gd name="connsiteY5" fmla="*/ 7144 h 3878648"/>
                    <a:gd name="connsiteX0" fmla="*/ 33505 w 97579"/>
                    <a:gd name="connsiteY0" fmla="*/ 7144 h 3815148"/>
                    <a:gd name="connsiteX1" fmla="*/ 94098 w 97579"/>
                    <a:gd name="connsiteY1" fmla="*/ 0 h 3815148"/>
                    <a:gd name="connsiteX2" fmla="*/ 96480 w 97579"/>
                    <a:gd name="connsiteY2" fmla="*/ 3721894 h 3815148"/>
                    <a:gd name="connsiteX3" fmla="*/ 0 w 97579"/>
                    <a:gd name="connsiteY3" fmla="*/ 3815148 h 3815148"/>
                    <a:gd name="connsiteX4" fmla="*/ 37378 w 97579"/>
                    <a:gd name="connsiteY4" fmla="*/ 3697668 h 3815148"/>
                    <a:gd name="connsiteX5" fmla="*/ 33505 w 97579"/>
                    <a:gd name="connsiteY5" fmla="*/ 7144 h 3815148"/>
                    <a:gd name="connsiteX0" fmla="*/ 33505 w 97579"/>
                    <a:gd name="connsiteY0" fmla="*/ 7144 h 3815148"/>
                    <a:gd name="connsiteX1" fmla="*/ 94098 w 97579"/>
                    <a:gd name="connsiteY1" fmla="*/ 0 h 3815148"/>
                    <a:gd name="connsiteX2" fmla="*/ 96480 w 97579"/>
                    <a:gd name="connsiteY2" fmla="*/ 3721894 h 3815148"/>
                    <a:gd name="connsiteX3" fmla="*/ 0 w 97579"/>
                    <a:gd name="connsiteY3" fmla="*/ 3815148 h 3815148"/>
                    <a:gd name="connsiteX4" fmla="*/ 37378 w 97579"/>
                    <a:gd name="connsiteY4" fmla="*/ 3697668 h 3815148"/>
                    <a:gd name="connsiteX5" fmla="*/ 33505 w 97579"/>
                    <a:gd name="connsiteY5" fmla="*/ 7144 h 3815148"/>
                    <a:gd name="connsiteX0" fmla="*/ 33505 w 96480"/>
                    <a:gd name="connsiteY0" fmla="*/ 7144 h 3815148"/>
                    <a:gd name="connsiteX1" fmla="*/ 94098 w 96480"/>
                    <a:gd name="connsiteY1" fmla="*/ 0 h 3815148"/>
                    <a:gd name="connsiteX2" fmla="*/ 96480 w 96480"/>
                    <a:gd name="connsiteY2" fmla="*/ 3721894 h 3815148"/>
                    <a:gd name="connsiteX3" fmla="*/ 0 w 96480"/>
                    <a:gd name="connsiteY3" fmla="*/ 3815148 h 3815148"/>
                    <a:gd name="connsiteX4" fmla="*/ 37378 w 96480"/>
                    <a:gd name="connsiteY4" fmla="*/ 3697668 h 3815148"/>
                    <a:gd name="connsiteX5" fmla="*/ 33505 w 96480"/>
                    <a:gd name="connsiteY5" fmla="*/ 7144 h 3815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480" h="3815148">
                      <a:moveTo>
                        <a:pt x="33505" y="7144"/>
                      </a:moveTo>
                      <a:lnTo>
                        <a:pt x="94098" y="0"/>
                      </a:lnTo>
                      <a:lnTo>
                        <a:pt x="96480" y="3721894"/>
                      </a:lnTo>
                      <a:cubicBezTo>
                        <a:pt x="92905" y="3781765"/>
                        <a:pt x="77839" y="3807165"/>
                        <a:pt x="0" y="3815148"/>
                      </a:cubicBezTo>
                      <a:cubicBezTo>
                        <a:pt x="38181" y="3781794"/>
                        <a:pt x="37176" y="3755818"/>
                        <a:pt x="37378" y="3697668"/>
                      </a:cubicBezTo>
                      <a:lnTo>
                        <a:pt x="33505" y="7144"/>
                      </a:lnTo>
                      <a:close/>
                    </a:path>
                  </a:pathLst>
                </a:custGeom>
                <a:solidFill>
                  <a:schemeClr val="bg1"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 rot="19329289">
                  <a:off x="3960792" y="4783316"/>
                  <a:ext cx="76200" cy="34350"/>
                </a:xfrm>
                <a:prstGeom prst="ellipse">
                  <a:avLst/>
                </a:prstGeom>
                <a:solidFill>
                  <a:schemeClr val="bg1"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9" name="Freeform 218"/>
                <p:cNvSpPr/>
                <p:nvPr/>
              </p:nvSpPr>
              <p:spPr>
                <a:xfrm>
                  <a:off x="3636050" y="809721"/>
                  <a:ext cx="434073" cy="148605"/>
                </a:xfrm>
                <a:custGeom>
                  <a:avLst/>
                  <a:gdLst>
                    <a:gd name="connsiteX0" fmla="*/ 55419 w 421794"/>
                    <a:gd name="connsiteY0" fmla="*/ 21552 h 129309"/>
                    <a:gd name="connsiteX1" fmla="*/ 113916 w 421794"/>
                    <a:gd name="connsiteY1" fmla="*/ 80049 h 129309"/>
                    <a:gd name="connsiteX2" fmla="*/ 421794 w 421794"/>
                    <a:gd name="connsiteY2" fmla="*/ 98521 h 129309"/>
                    <a:gd name="connsiteX3" fmla="*/ 107758 w 421794"/>
                    <a:gd name="connsiteY3" fmla="*/ 129309 h 129309"/>
                    <a:gd name="connsiteX4" fmla="*/ 3079 w 421794"/>
                    <a:gd name="connsiteY4" fmla="*/ 107758 h 129309"/>
                    <a:gd name="connsiteX5" fmla="*/ 0 w 421794"/>
                    <a:gd name="connsiteY5" fmla="*/ 0 h 129309"/>
                    <a:gd name="connsiteX6" fmla="*/ 55419 w 421794"/>
                    <a:gd name="connsiteY6" fmla="*/ 21552 h 129309"/>
                    <a:gd name="connsiteX0" fmla="*/ 57283 w 423658"/>
                    <a:gd name="connsiteY0" fmla="*/ 21552 h 129309"/>
                    <a:gd name="connsiteX1" fmla="*/ 115780 w 423658"/>
                    <a:gd name="connsiteY1" fmla="*/ 80049 h 129309"/>
                    <a:gd name="connsiteX2" fmla="*/ 423658 w 423658"/>
                    <a:gd name="connsiteY2" fmla="*/ 98521 h 129309"/>
                    <a:gd name="connsiteX3" fmla="*/ 109622 w 423658"/>
                    <a:gd name="connsiteY3" fmla="*/ 129309 h 129309"/>
                    <a:gd name="connsiteX4" fmla="*/ 180 w 423658"/>
                    <a:gd name="connsiteY4" fmla="*/ 93470 h 129309"/>
                    <a:gd name="connsiteX5" fmla="*/ 1864 w 423658"/>
                    <a:gd name="connsiteY5" fmla="*/ 0 h 129309"/>
                    <a:gd name="connsiteX6" fmla="*/ 57283 w 423658"/>
                    <a:gd name="connsiteY6" fmla="*/ 21552 h 129309"/>
                    <a:gd name="connsiteX0" fmla="*/ 57283 w 423658"/>
                    <a:gd name="connsiteY0" fmla="*/ 21552 h 124547"/>
                    <a:gd name="connsiteX1" fmla="*/ 115780 w 423658"/>
                    <a:gd name="connsiteY1" fmla="*/ 80049 h 124547"/>
                    <a:gd name="connsiteX2" fmla="*/ 423658 w 423658"/>
                    <a:gd name="connsiteY2" fmla="*/ 98521 h 124547"/>
                    <a:gd name="connsiteX3" fmla="*/ 109622 w 423658"/>
                    <a:gd name="connsiteY3" fmla="*/ 124547 h 124547"/>
                    <a:gd name="connsiteX4" fmla="*/ 180 w 423658"/>
                    <a:gd name="connsiteY4" fmla="*/ 93470 h 124547"/>
                    <a:gd name="connsiteX5" fmla="*/ 1864 w 423658"/>
                    <a:gd name="connsiteY5" fmla="*/ 0 h 124547"/>
                    <a:gd name="connsiteX6" fmla="*/ 57283 w 423658"/>
                    <a:gd name="connsiteY6" fmla="*/ 21552 h 124547"/>
                    <a:gd name="connsiteX0" fmla="*/ 57283 w 423658"/>
                    <a:gd name="connsiteY0" fmla="*/ 21552 h 124888"/>
                    <a:gd name="connsiteX1" fmla="*/ 115780 w 423658"/>
                    <a:gd name="connsiteY1" fmla="*/ 80049 h 124888"/>
                    <a:gd name="connsiteX2" fmla="*/ 423658 w 423658"/>
                    <a:gd name="connsiteY2" fmla="*/ 98521 h 124888"/>
                    <a:gd name="connsiteX3" fmla="*/ 109622 w 423658"/>
                    <a:gd name="connsiteY3" fmla="*/ 124547 h 124888"/>
                    <a:gd name="connsiteX4" fmla="*/ 180 w 423658"/>
                    <a:gd name="connsiteY4" fmla="*/ 93470 h 124888"/>
                    <a:gd name="connsiteX5" fmla="*/ 1864 w 423658"/>
                    <a:gd name="connsiteY5" fmla="*/ 0 h 124888"/>
                    <a:gd name="connsiteX6" fmla="*/ 57283 w 423658"/>
                    <a:gd name="connsiteY6" fmla="*/ 21552 h 124888"/>
                    <a:gd name="connsiteX0" fmla="*/ 57283 w 337933"/>
                    <a:gd name="connsiteY0" fmla="*/ 21552 h 131009"/>
                    <a:gd name="connsiteX1" fmla="*/ 115780 w 337933"/>
                    <a:gd name="connsiteY1" fmla="*/ 80049 h 131009"/>
                    <a:gd name="connsiteX2" fmla="*/ 337933 w 337933"/>
                    <a:gd name="connsiteY2" fmla="*/ 127096 h 131009"/>
                    <a:gd name="connsiteX3" fmla="*/ 109622 w 337933"/>
                    <a:gd name="connsiteY3" fmla="*/ 124547 h 131009"/>
                    <a:gd name="connsiteX4" fmla="*/ 180 w 337933"/>
                    <a:gd name="connsiteY4" fmla="*/ 93470 h 131009"/>
                    <a:gd name="connsiteX5" fmla="*/ 1864 w 337933"/>
                    <a:gd name="connsiteY5" fmla="*/ 0 h 131009"/>
                    <a:gd name="connsiteX6" fmla="*/ 57283 w 337933"/>
                    <a:gd name="connsiteY6" fmla="*/ 21552 h 131009"/>
                    <a:gd name="connsiteX0" fmla="*/ 57283 w 402227"/>
                    <a:gd name="connsiteY0" fmla="*/ 21552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57283 w 402227"/>
                    <a:gd name="connsiteY6" fmla="*/ 21552 h 126828"/>
                    <a:gd name="connsiteX0" fmla="*/ 107289 w 402227"/>
                    <a:gd name="connsiteY0" fmla="*/ 33458 h 126828"/>
                    <a:gd name="connsiteX1" fmla="*/ 115780 w 402227"/>
                    <a:gd name="connsiteY1" fmla="*/ 80049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26828"/>
                    <a:gd name="connsiteX1" fmla="*/ 139593 w 402227"/>
                    <a:gd name="connsiteY1" fmla="*/ 94336 h 126828"/>
                    <a:gd name="connsiteX2" fmla="*/ 402227 w 402227"/>
                    <a:gd name="connsiteY2" fmla="*/ 119952 h 126828"/>
                    <a:gd name="connsiteX3" fmla="*/ 109622 w 402227"/>
                    <a:gd name="connsiteY3" fmla="*/ 124547 h 126828"/>
                    <a:gd name="connsiteX4" fmla="*/ 180 w 402227"/>
                    <a:gd name="connsiteY4" fmla="*/ 93470 h 126828"/>
                    <a:gd name="connsiteX5" fmla="*/ 1864 w 402227"/>
                    <a:gd name="connsiteY5" fmla="*/ 0 h 126828"/>
                    <a:gd name="connsiteX6" fmla="*/ 107289 w 402227"/>
                    <a:gd name="connsiteY6" fmla="*/ 33458 h 126828"/>
                    <a:gd name="connsiteX0" fmla="*/ 107289 w 402227"/>
                    <a:gd name="connsiteY0" fmla="*/ 33458 h 132551"/>
                    <a:gd name="connsiteX1" fmla="*/ 139593 w 402227"/>
                    <a:gd name="connsiteY1" fmla="*/ 94336 h 132551"/>
                    <a:gd name="connsiteX2" fmla="*/ 402227 w 402227"/>
                    <a:gd name="connsiteY2" fmla="*/ 119952 h 132551"/>
                    <a:gd name="connsiteX3" fmla="*/ 102478 w 402227"/>
                    <a:gd name="connsiteY3" fmla="*/ 131691 h 132551"/>
                    <a:gd name="connsiteX4" fmla="*/ 180 w 402227"/>
                    <a:gd name="connsiteY4" fmla="*/ 93470 h 132551"/>
                    <a:gd name="connsiteX5" fmla="*/ 1864 w 402227"/>
                    <a:gd name="connsiteY5" fmla="*/ 0 h 132551"/>
                    <a:gd name="connsiteX6" fmla="*/ 107289 w 402227"/>
                    <a:gd name="connsiteY6" fmla="*/ 33458 h 132551"/>
                    <a:gd name="connsiteX0" fmla="*/ 105425 w 400363"/>
                    <a:gd name="connsiteY0" fmla="*/ 33458 h 132551"/>
                    <a:gd name="connsiteX1" fmla="*/ 137729 w 400363"/>
                    <a:gd name="connsiteY1" fmla="*/ 94336 h 132551"/>
                    <a:gd name="connsiteX2" fmla="*/ 400363 w 400363"/>
                    <a:gd name="connsiteY2" fmla="*/ 119952 h 132551"/>
                    <a:gd name="connsiteX3" fmla="*/ 100614 w 400363"/>
                    <a:gd name="connsiteY3" fmla="*/ 131691 h 132551"/>
                    <a:gd name="connsiteX4" fmla="*/ 698 w 400363"/>
                    <a:gd name="connsiteY4" fmla="*/ 102995 h 132551"/>
                    <a:gd name="connsiteX5" fmla="*/ 0 w 400363"/>
                    <a:gd name="connsiteY5" fmla="*/ 0 h 132551"/>
                    <a:gd name="connsiteX6" fmla="*/ 105425 w 400363"/>
                    <a:gd name="connsiteY6" fmla="*/ 33458 h 132551"/>
                    <a:gd name="connsiteX0" fmla="*/ 105425 w 400363"/>
                    <a:gd name="connsiteY0" fmla="*/ 33458 h 137507"/>
                    <a:gd name="connsiteX1" fmla="*/ 137729 w 400363"/>
                    <a:gd name="connsiteY1" fmla="*/ 94336 h 137507"/>
                    <a:gd name="connsiteX2" fmla="*/ 400363 w 400363"/>
                    <a:gd name="connsiteY2" fmla="*/ 119952 h 137507"/>
                    <a:gd name="connsiteX3" fmla="*/ 100614 w 400363"/>
                    <a:gd name="connsiteY3" fmla="*/ 131691 h 137507"/>
                    <a:gd name="connsiteX4" fmla="*/ 698 w 400363"/>
                    <a:gd name="connsiteY4" fmla="*/ 102995 h 137507"/>
                    <a:gd name="connsiteX5" fmla="*/ 0 w 400363"/>
                    <a:gd name="connsiteY5" fmla="*/ 0 h 137507"/>
                    <a:gd name="connsiteX6" fmla="*/ 105425 w 400363"/>
                    <a:gd name="connsiteY6" fmla="*/ 33458 h 137507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5425 w 400363"/>
                    <a:gd name="connsiteY0" fmla="*/ 33458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5425 w 400363"/>
                    <a:gd name="connsiteY6" fmla="*/ 33458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37729 w 400363"/>
                    <a:gd name="connsiteY1" fmla="*/ 94336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00363"/>
                    <a:gd name="connsiteY0" fmla="*/ 21552 h 141413"/>
                    <a:gd name="connsiteX1" fmla="*/ 156779 w 400363"/>
                    <a:gd name="connsiteY1" fmla="*/ 99099 h 141413"/>
                    <a:gd name="connsiteX2" fmla="*/ 400363 w 400363"/>
                    <a:gd name="connsiteY2" fmla="*/ 119952 h 141413"/>
                    <a:gd name="connsiteX3" fmla="*/ 100614 w 400363"/>
                    <a:gd name="connsiteY3" fmla="*/ 131691 h 141413"/>
                    <a:gd name="connsiteX4" fmla="*/ 698 w 400363"/>
                    <a:gd name="connsiteY4" fmla="*/ 102995 h 141413"/>
                    <a:gd name="connsiteX5" fmla="*/ 0 w 400363"/>
                    <a:gd name="connsiteY5" fmla="*/ 0 h 141413"/>
                    <a:gd name="connsiteX6" fmla="*/ 103044 w 400363"/>
                    <a:gd name="connsiteY6" fmla="*/ 21552 h 141413"/>
                    <a:gd name="connsiteX0" fmla="*/ 103044 w 434073"/>
                    <a:gd name="connsiteY0" fmla="*/ 21552 h 153251"/>
                    <a:gd name="connsiteX1" fmla="*/ 156779 w 434073"/>
                    <a:gd name="connsiteY1" fmla="*/ 99099 h 153251"/>
                    <a:gd name="connsiteX2" fmla="*/ 434073 w 434073"/>
                    <a:gd name="connsiteY2" fmla="*/ 141021 h 153251"/>
                    <a:gd name="connsiteX3" fmla="*/ 100614 w 434073"/>
                    <a:gd name="connsiteY3" fmla="*/ 131691 h 153251"/>
                    <a:gd name="connsiteX4" fmla="*/ 698 w 434073"/>
                    <a:gd name="connsiteY4" fmla="*/ 102995 h 153251"/>
                    <a:gd name="connsiteX5" fmla="*/ 0 w 434073"/>
                    <a:gd name="connsiteY5" fmla="*/ 0 h 153251"/>
                    <a:gd name="connsiteX6" fmla="*/ 103044 w 434073"/>
                    <a:gd name="connsiteY6" fmla="*/ 21552 h 153251"/>
                    <a:gd name="connsiteX0" fmla="*/ 103044 w 434073"/>
                    <a:gd name="connsiteY0" fmla="*/ 21552 h 148605"/>
                    <a:gd name="connsiteX1" fmla="*/ 156779 w 434073"/>
                    <a:gd name="connsiteY1" fmla="*/ 9909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  <a:gd name="connsiteX0" fmla="*/ 103044 w 434073"/>
                    <a:gd name="connsiteY0" fmla="*/ 21552 h 148605"/>
                    <a:gd name="connsiteX1" fmla="*/ 177740 w 434073"/>
                    <a:gd name="connsiteY1" fmla="*/ 93859 h 148605"/>
                    <a:gd name="connsiteX2" fmla="*/ 434073 w 434073"/>
                    <a:gd name="connsiteY2" fmla="*/ 141021 h 148605"/>
                    <a:gd name="connsiteX3" fmla="*/ 100614 w 434073"/>
                    <a:gd name="connsiteY3" fmla="*/ 131691 h 148605"/>
                    <a:gd name="connsiteX4" fmla="*/ 698 w 434073"/>
                    <a:gd name="connsiteY4" fmla="*/ 102995 h 148605"/>
                    <a:gd name="connsiteX5" fmla="*/ 0 w 434073"/>
                    <a:gd name="connsiteY5" fmla="*/ 0 h 148605"/>
                    <a:gd name="connsiteX6" fmla="*/ 103044 w 434073"/>
                    <a:gd name="connsiteY6" fmla="*/ 21552 h 14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34073" h="148605">
                      <a:moveTo>
                        <a:pt x="103044" y="21552"/>
                      </a:moveTo>
                      <a:cubicBezTo>
                        <a:pt x="96999" y="46767"/>
                        <a:pt x="122569" y="73948"/>
                        <a:pt x="177740" y="93859"/>
                      </a:cubicBezTo>
                      <a:cubicBezTo>
                        <a:pt x="232912" y="113771"/>
                        <a:pt x="310665" y="138199"/>
                        <a:pt x="434073" y="141021"/>
                      </a:cubicBezTo>
                      <a:cubicBezTo>
                        <a:pt x="303909" y="155884"/>
                        <a:pt x="219580" y="146829"/>
                        <a:pt x="100614" y="131691"/>
                      </a:cubicBezTo>
                      <a:cubicBezTo>
                        <a:pt x="65721" y="124507"/>
                        <a:pt x="18658" y="124546"/>
                        <a:pt x="698" y="102995"/>
                      </a:cubicBezTo>
                      <a:cubicBezTo>
                        <a:pt x="-328" y="67076"/>
                        <a:pt x="1026" y="35919"/>
                        <a:pt x="0" y="0"/>
                      </a:cubicBezTo>
                      <a:cubicBezTo>
                        <a:pt x="35142" y="11153"/>
                        <a:pt x="53614" y="24686"/>
                        <a:pt x="103044" y="2155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 rot="21323529">
                  <a:off x="4036219" y="869259"/>
                  <a:ext cx="152400" cy="47314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39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1" name="Rounded Rectangle 8"/>
                <p:cNvSpPr/>
                <p:nvPr/>
              </p:nvSpPr>
              <p:spPr>
                <a:xfrm>
                  <a:off x="3636177" y="802241"/>
                  <a:ext cx="585785" cy="155945"/>
                </a:xfrm>
                <a:custGeom>
                  <a:avLst/>
                  <a:gdLst>
                    <a:gd name="connsiteX0" fmla="*/ 0 w 533400"/>
                    <a:gd name="connsiteY0" fmla="*/ 25401 h 152400"/>
                    <a:gd name="connsiteX1" fmla="*/ 25401 w 533400"/>
                    <a:gd name="connsiteY1" fmla="*/ 0 h 152400"/>
                    <a:gd name="connsiteX2" fmla="*/ 507999 w 533400"/>
                    <a:gd name="connsiteY2" fmla="*/ 0 h 152400"/>
                    <a:gd name="connsiteX3" fmla="*/ 533400 w 533400"/>
                    <a:gd name="connsiteY3" fmla="*/ 25401 h 152400"/>
                    <a:gd name="connsiteX4" fmla="*/ 533400 w 533400"/>
                    <a:gd name="connsiteY4" fmla="*/ 126999 h 152400"/>
                    <a:gd name="connsiteX5" fmla="*/ 507999 w 533400"/>
                    <a:gd name="connsiteY5" fmla="*/ 152400 h 152400"/>
                    <a:gd name="connsiteX6" fmla="*/ 25401 w 533400"/>
                    <a:gd name="connsiteY6" fmla="*/ 152400 h 152400"/>
                    <a:gd name="connsiteX7" fmla="*/ 0 w 533400"/>
                    <a:gd name="connsiteY7" fmla="*/ 126999 h 152400"/>
                    <a:gd name="connsiteX8" fmla="*/ 0 w 533400"/>
                    <a:gd name="connsiteY8" fmla="*/ 25401 h 152400"/>
                    <a:gd name="connsiteX0" fmla="*/ 0 w 533400"/>
                    <a:gd name="connsiteY0" fmla="*/ 25401 h 169333"/>
                    <a:gd name="connsiteX1" fmla="*/ 25401 w 533400"/>
                    <a:gd name="connsiteY1" fmla="*/ 0 h 169333"/>
                    <a:gd name="connsiteX2" fmla="*/ 507999 w 533400"/>
                    <a:gd name="connsiteY2" fmla="*/ 0 h 169333"/>
                    <a:gd name="connsiteX3" fmla="*/ 533400 w 533400"/>
                    <a:gd name="connsiteY3" fmla="*/ 25401 h 169333"/>
                    <a:gd name="connsiteX4" fmla="*/ 533400 w 533400"/>
                    <a:gd name="connsiteY4" fmla="*/ 126999 h 169333"/>
                    <a:gd name="connsiteX5" fmla="*/ 507999 w 533400"/>
                    <a:gd name="connsiteY5" fmla="*/ 152400 h 169333"/>
                    <a:gd name="connsiteX6" fmla="*/ 25401 w 533400"/>
                    <a:gd name="connsiteY6" fmla="*/ 152400 h 169333"/>
                    <a:gd name="connsiteX7" fmla="*/ 0 w 533400"/>
                    <a:gd name="connsiteY7" fmla="*/ 126999 h 169333"/>
                    <a:gd name="connsiteX8" fmla="*/ 0 w 533400"/>
                    <a:gd name="connsiteY8" fmla="*/ 25401 h 169333"/>
                    <a:gd name="connsiteX0" fmla="*/ 0 w 533400"/>
                    <a:gd name="connsiteY0" fmla="*/ 25401 h 176713"/>
                    <a:gd name="connsiteX1" fmla="*/ 25401 w 533400"/>
                    <a:gd name="connsiteY1" fmla="*/ 0 h 176713"/>
                    <a:gd name="connsiteX2" fmla="*/ 507999 w 533400"/>
                    <a:gd name="connsiteY2" fmla="*/ 0 h 176713"/>
                    <a:gd name="connsiteX3" fmla="*/ 533400 w 533400"/>
                    <a:gd name="connsiteY3" fmla="*/ 25401 h 176713"/>
                    <a:gd name="connsiteX4" fmla="*/ 533400 w 533400"/>
                    <a:gd name="connsiteY4" fmla="*/ 126999 h 176713"/>
                    <a:gd name="connsiteX5" fmla="*/ 507999 w 533400"/>
                    <a:gd name="connsiteY5" fmla="*/ 152400 h 176713"/>
                    <a:gd name="connsiteX6" fmla="*/ 25401 w 533400"/>
                    <a:gd name="connsiteY6" fmla="*/ 152400 h 176713"/>
                    <a:gd name="connsiteX7" fmla="*/ 0 w 533400"/>
                    <a:gd name="connsiteY7" fmla="*/ 126999 h 176713"/>
                    <a:gd name="connsiteX8" fmla="*/ 0 w 533400"/>
                    <a:gd name="connsiteY8" fmla="*/ 25401 h 176713"/>
                    <a:gd name="connsiteX0" fmla="*/ 0 w 533400"/>
                    <a:gd name="connsiteY0" fmla="*/ 25401 h 181347"/>
                    <a:gd name="connsiteX1" fmla="*/ 25401 w 533400"/>
                    <a:gd name="connsiteY1" fmla="*/ 0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5401 h 181347"/>
                    <a:gd name="connsiteX1" fmla="*/ 51421 w 533400"/>
                    <a:gd name="connsiteY1" fmla="*/ 52388 h 181347"/>
                    <a:gd name="connsiteX2" fmla="*/ 507999 w 533400"/>
                    <a:gd name="connsiteY2" fmla="*/ 0 h 181347"/>
                    <a:gd name="connsiteX3" fmla="*/ 533400 w 533400"/>
                    <a:gd name="connsiteY3" fmla="*/ 25401 h 181347"/>
                    <a:gd name="connsiteX4" fmla="*/ 533400 w 533400"/>
                    <a:gd name="connsiteY4" fmla="*/ 126999 h 181347"/>
                    <a:gd name="connsiteX5" fmla="*/ 512405 w 533400"/>
                    <a:gd name="connsiteY5" fmla="*/ 161925 h 181347"/>
                    <a:gd name="connsiteX6" fmla="*/ 25401 w 533400"/>
                    <a:gd name="connsiteY6" fmla="*/ 152400 h 181347"/>
                    <a:gd name="connsiteX7" fmla="*/ 0 w 533400"/>
                    <a:gd name="connsiteY7" fmla="*/ 126999 h 181347"/>
                    <a:gd name="connsiteX8" fmla="*/ 0 w 533400"/>
                    <a:gd name="connsiteY8" fmla="*/ 25401 h 181347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490652 w 533400"/>
                    <a:gd name="connsiteY2" fmla="*/ 41817 h 158870"/>
                    <a:gd name="connsiteX3" fmla="*/ 533400 w 533400"/>
                    <a:gd name="connsiteY3" fmla="*/ 2924 h 158870"/>
                    <a:gd name="connsiteX4" fmla="*/ 533400 w 533400"/>
                    <a:gd name="connsiteY4" fmla="*/ 104522 h 158870"/>
                    <a:gd name="connsiteX5" fmla="*/ 512405 w 533400"/>
                    <a:gd name="connsiteY5" fmla="*/ 139448 h 158870"/>
                    <a:gd name="connsiteX6" fmla="*/ 25401 w 533400"/>
                    <a:gd name="connsiteY6" fmla="*/ 129923 h 158870"/>
                    <a:gd name="connsiteX7" fmla="*/ 0 w 533400"/>
                    <a:gd name="connsiteY7" fmla="*/ 104522 h 158870"/>
                    <a:gd name="connsiteX8" fmla="*/ 0 w 533400"/>
                    <a:gd name="connsiteY8" fmla="*/ 2924 h 158870"/>
                    <a:gd name="connsiteX0" fmla="*/ 0 w 533400"/>
                    <a:gd name="connsiteY0" fmla="*/ 2924 h 158870"/>
                    <a:gd name="connsiteX1" fmla="*/ 51421 w 533400"/>
                    <a:gd name="connsiteY1" fmla="*/ 29911 h 158870"/>
                    <a:gd name="connsiteX2" fmla="*/ 533400 w 533400"/>
                    <a:gd name="connsiteY2" fmla="*/ 2924 h 158870"/>
                    <a:gd name="connsiteX3" fmla="*/ 533400 w 533400"/>
                    <a:gd name="connsiteY3" fmla="*/ 104522 h 158870"/>
                    <a:gd name="connsiteX4" fmla="*/ 512405 w 533400"/>
                    <a:gd name="connsiteY4" fmla="*/ 139448 h 158870"/>
                    <a:gd name="connsiteX5" fmla="*/ 25401 w 533400"/>
                    <a:gd name="connsiteY5" fmla="*/ 129923 h 158870"/>
                    <a:gd name="connsiteX6" fmla="*/ 0 w 533400"/>
                    <a:gd name="connsiteY6" fmla="*/ 104522 h 158870"/>
                    <a:gd name="connsiteX7" fmla="*/ 0 w 533400"/>
                    <a:gd name="connsiteY7" fmla="*/ 2924 h 158870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2665 h 158611"/>
                    <a:gd name="connsiteX1" fmla="*/ 533400 w 533400"/>
                    <a:gd name="connsiteY1" fmla="*/ 2665 h 158611"/>
                    <a:gd name="connsiteX2" fmla="*/ 533400 w 533400"/>
                    <a:gd name="connsiteY2" fmla="*/ 104263 h 158611"/>
                    <a:gd name="connsiteX3" fmla="*/ 512405 w 533400"/>
                    <a:gd name="connsiteY3" fmla="*/ 139189 h 158611"/>
                    <a:gd name="connsiteX4" fmla="*/ 25401 w 533400"/>
                    <a:gd name="connsiteY4" fmla="*/ 129664 h 158611"/>
                    <a:gd name="connsiteX5" fmla="*/ 0 w 533400"/>
                    <a:gd name="connsiteY5" fmla="*/ 104263 h 158611"/>
                    <a:gd name="connsiteX6" fmla="*/ 0 w 533400"/>
                    <a:gd name="connsiteY6" fmla="*/ 2665 h 158611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3400 w 533400"/>
                    <a:gd name="connsiteY1" fmla="*/ 0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  <a:gd name="connsiteX0" fmla="*/ 0 w 533400"/>
                    <a:gd name="connsiteY0" fmla="*/ 0 h 155946"/>
                    <a:gd name="connsiteX1" fmla="*/ 531231 w 533400"/>
                    <a:gd name="connsiteY1" fmla="*/ 4763 h 155946"/>
                    <a:gd name="connsiteX2" fmla="*/ 533400 w 533400"/>
                    <a:gd name="connsiteY2" fmla="*/ 101598 h 155946"/>
                    <a:gd name="connsiteX3" fmla="*/ 512405 w 533400"/>
                    <a:gd name="connsiteY3" fmla="*/ 136524 h 155946"/>
                    <a:gd name="connsiteX4" fmla="*/ 25401 w 533400"/>
                    <a:gd name="connsiteY4" fmla="*/ 126999 h 155946"/>
                    <a:gd name="connsiteX5" fmla="*/ 0 w 533400"/>
                    <a:gd name="connsiteY5" fmla="*/ 101598 h 155946"/>
                    <a:gd name="connsiteX6" fmla="*/ 0 w 533400"/>
                    <a:gd name="connsiteY6" fmla="*/ 0 h 155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3400" h="155946">
                      <a:moveTo>
                        <a:pt x="0" y="0"/>
                      </a:moveTo>
                      <a:cubicBezTo>
                        <a:pt x="36861" y="54505"/>
                        <a:pt x="509548" y="61649"/>
                        <a:pt x="531231" y="4763"/>
                      </a:cubicBezTo>
                      <a:lnTo>
                        <a:pt x="533400" y="101598"/>
                      </a:lnTo>
                      <a:cubicBezTo>
                        <a:pt x="533400" y="115627"/>
                        <a:pt x="526434" y="136524"/>
                        <a:pt x="512405" y="136524"/>
                      </a:cubicBezTo>
                      <a:cubicBezTo>
                        <a:pt x="432501" y="162717"/>
                        <a:pt x="198174" y="165099"/>
                        <a:pt x="25401" y="126999"/>
                      </a:cubicBezTo>
                      <a:cubicBezTo>
                        <a:pt x="11372" y="126999"/>
                        <a:pt x="0" y="115627"/>
                        <a:pt x="0" y="10159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10000"/>
                      </a:schemeClr>
                    </a:gs>
                    <a:gs pos="50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000"/>
                      </a:schemeClr>
                    </a:gs>
                  </a:gsLst>
                  <a:lin ang="0" scaled="1"/>
                </a:gra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3636170" y="766760"/>
                  <a:ext cx="581024" cy="762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  <a:alpha val="9000"/>
                  </a:schemeClr>
                </a:solidFill>
                <a:ln w="127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pic>
          <p:nvPicPr>
            <p:cNvPr id="212" name="Picture 13" descr="C:\Users\201084\Desktop\2222222222222222222222222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8" t="23323" r="28548" b="35272"/>
            <a:stretch/>
          </p:blipFill>
          <p:spPr bwMode="auto">
            <a:xfrm rot="2664891" flipH="1">
              <a:off x="5616742" y="2364897"/>
              <a:ext cx="784033" cy="692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5" name="Picture 5" descr="C:\Users\201084\Desktop\ggeeeeeeeegg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595"/>
          <a:stretch/>
        </p:blipFill>
        <p:spPr bwMode="auto">
          <a:xfrm>
            <a:off x="2281951" y="3842836"/>
            <a:ext cx="493712" cy="71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15" descr="C:\Users\201084\Desktop\2222222222222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r="21947" b="39959"/>
          <a:stretch/>
        </p:blipFill>
        <p:spPr bwMode="auto">
          <a:xfrm rot="18249634">
            <a:off x="1160266" y="2593133"/>
            <a:ext cx="1502728" cy="100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7" name="Group 226"/>
          <p:cNvGrpSpPr/>
          <p:nvPr/>
        </p:nvGrpSpPr>
        <p:grpSpPr>
          <a:xfrm>
            <a:off x="2291707" y="1941828"/>
            <a:ext cx="478974" cy="2607769"/>
            <a:chOff x="3636050" y="766760"/>
            <a:chExt cx="585912" cy="4131769"/>
          </a:xfrm>
        </p:grpSpPr>
        <p:sp>
          <p:nvSpPr>
            <p:cNvPr id="228" name="Oval 2"/>
            <p:cNvSpPr/>
            <p:nvPr/>
          </p:nvSpPr>
          <p:spPr>
            <a:xfrm>
              <a:off x="3664743" y="930164"/>
              <a:ext cx="528638" cy="3968365"/>
            </a:xfrm>
            <a:custGeom>
              <a:avLst/>
              <a:gdLst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6256 w 528638"/>
                <a:gd name="connsiteY4" fmla="*/ 3839066 h 4073873"/>
                <a:gd name="connsiteX5" fmla="*/ 524857 w 528638"/>
                <a:gd name="connsiteY5" fmla="*/ 3845024 h 4073873"/>
                <a:gd name="connsiteX6" fmla="*/ 264319 w 528638"/>
                <a:gd name="connsiteY6" fmla="*/ 4073873 h 4073873"/>
                <a:gd name="connsiteX7" fmla="*/ 4650 w 528638"/>
                <a:gd name="connsiteY7" fmla="*/ 3853717 h 4073873"/>
                <a:gd name="connsiteX8" fmla="*/ 2282 w 528638"/>
                <a:gd name="connsiteY8" fmla="*/ 3848492 h 4073873"/>
                <a:gd name="connsiteX9" fmla="*/ 2282 w 528638"/>
                <a:gd name="connsiteY9" fmla="*/ 3830014 h 4073873"/>
                <a:gd name="connsiteX10" fmla="*/ 0 w 528638"/>
                <a:gd name="connsiteY10" fmla="*/ 3807173 h 4073873"/>
                <a:gd name="connsiteX11" fmla="*/ 2282 w 528638"/>
                <a:gd name="connsiteY11" fmla="*/ 3784333 h 4073873"/>
                <a:gd name="connsiteX12" fmla="*/ 2282 w 528638"/>
                <a:gd name="connsiteY12" fmla="*/ 0 h 4073873"/>
                <a:gd name="connsiteX0" fmla="*/ 2282 w 528638"/>
                <a:gd name="connsiteY0" fmla="*/ 0 h 4073873"/>
                <a:gd name="connsiteX1" fmla="*/ 526256 w 528638"/>
                <a:gd name="connsiteY1" fmla="*/ 0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4073873"/>
                <a:gd name="connsiteX1" fmla="*/ 526256 w 528638"/>
                <a:gd name="connsiteY1" fmla="*/ 115556 h 4073873"/>
                <a:gd name="connsiteX2" fmla="*/ 526256 w 528638"/>
                <a:gd name="connsiteY2" fmla="*/ 3783331 h 4073873"/>
                <a:gd name="connsiteX3" fmla="*/ 528638 w 528638"/>
                <a:gd name="connsiteY3" fmla="*/ 3807173 h 4073873"/>
                <a:gd name="connsiteX4" fmla="*/ 524857 w 528638"/>
                <a:gd name="connsiteY4" fmla="*/ 3845024 h 4073873"/>
                <a:gd name="connsiteX5" fmla="*/ 264319 w 528638"/>
                <a:gd name="connsiteY5" fmla="*/ 4073873 h 4073873"/>
                <a:gd name="connsiteX6" fmla="*/ 4650 w 528638"/>
                <a:gd name="connsiteY6" fmla="*/ 3853717 h 4073873"/>
                <a:gd name="connsiteX7" fmla="*/ 2282 w 528638"/>
                <a:gd name="connsiteY7" fmla="*/ 3848492 h 4073873"/>
                <a:gd name="connsiteX8" fmla="*/ 2282 w 528638"/>
                <a:gd name="connsiteY8" fmla="*/ 3830014 h 4073873"/>
                <a:gd name="connsiteX9" fmla="*/ 0 w 528638"/>
                <a:gd name="connsiteY9" fmla="*/ 3807173 h 4073873"/>
                <a:gd name="connsiteX10" fmla="*/ 2282 w 528638"/>
                <a:gd name="connsiteY10" fmla="*/ 3784333 h 4073873"/>
                <a:gd name="connsiteX11" fmla="*/ 2282 w 528638"/>
                <a:gd name="connsiteY11" fmla="*/ 0 h 4073873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  <a:gd name="connsiteX0" fmla="*/ 2282 w 528638"/>
                <a:gd name="connsiteY0" fmla="*/ 0 h 3968365"/>
                <a:gd name="connsiteX1" fmla="*/ 526256 w 528638"/>
                <a:gd name="connsiteY1" fmla="*/ 10048 h 3968365"/>
                <a:gd name="connsiteX2" fmla="*/ 526256 w 528638"/>
                <a:gd name="connsiteY2" fmla="*/ 3677823 h 3968365"/>
                <a:gd name="connsiteX3" fmla="*/ 528638 w 528638"/>
                <a:gd name="connsiteY3" fmla="*/ 3701665 h 3968365"/>
                <a:gd name="connsiteX4" fmla="*/ 524857 w 528638"/>
                <a:gd name="connsiteY4" fmla="*/ 3739516 h 3968365"/>
                <a:gd name="connsiteX5" fmla="*/ 264319 w 528638"/>
                <a:gd name="connsiteY5" fmla="*/ 3968365 h 3968365"/>
                <a:gd name="connsiteX6" fmla="*/ 4650 w 528638"/>
                <a:gd name="connsiteY6" fmla="*/ 3748209 h 3968365"/>
                <a:gd name="connsiteX7" fmla="*/ 2282 w 528638"/>
                <a:gd name="connsiteY7" fmla="*/ 3742984 h 3968365"/>
                <a:gd name="connsiteX8" fmla="*/ 2282 w 528638"/>
                <a:gd name="connsiteY8" fmla="*/ 3724506 h 3968365"/>
                <a:gd name="connsiteX9" fmla="*/ 0 w 528638"/>
                <a:gd name="connsiteY9" fmla="*/ 3701665 h 3968365"/>
                <a:gd name="connsiteX10" fmla="*/ 2282 w 528638"/>
                <a:gd name="connsiteY10" fmla="*/ 3678825 h 3968365"/>
                <a:gd name="connsiteX11" fmla="*/ 2282 w 528638"/>
                <a:gd name="connsiteY11" fmla="*/ 0 h 3968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638" h="3968365">
                  <a:moveTo>
                    <a:pt x="2282" y="0"/>
                  </a:moveTo>
                  <a:cubicBezTo>
                    <a:pt x="176940" y="33494"/>
                    <a:pt x="376719" y="31819"/>
                    <a:pt x="526256" y="10048"/>
                  </a:cubicBezTo>
                  <a:lnTo>
                    <a:pt x="526256" y="3677823"/>
                  </a:lnTo>
                  <a:cubicBezTo>
                    <a:pt x="528282" y="3685599"/>
                    <a:pt x="528638" y="3693590"/>
                    <a:pt x="528638" y="3701665"/>
                  </a:cubicBezTo>
                  <a:lnTo>
                    <a:pt x="524857" y="3739516"/>
                  </a:lnTo>
                  <a:cubicBezTo>
                    <a:pt x="507691" y="3868965"/>
                    <a:pt x="397509" y="3968365"/>
                    <a:pt x="264319" y="3968365"/>
                  </a:cubicBezTo>
                  <a:cubicBezTo>
                    <a:pt x="134113" y="3968365"/>
                    <a:pt x="25896" y="3873368"/>
                    <a:pt x="4650" y="3748209"/>
                  </a:cubicBezTo>
                  <a:cubicBezTo>
                    <a:pt x="3219" y="3746628"/>
                    <a:pt x="2731" y="3744799"/>
                    <a:pt x="2282" y="3742984"/>
                  </a:cubicBezTo>
                  <a:lnTo>
                    <a:pt x="2282" y="3724506"/>
                  </a:lnTo>
                  <a:cubicBezTo>
                    <a:pt x="326" y="3717052"/>
                    <a:pt x="0" y="3709397"/>
                    <a:pt x="0" y="3701665"/>
                  </a:cubicBezTo>
                  <a:lnTo>
                    <a:pt x="2282" y="3678825"/>
                  </a:lnTo>
                  <a:lnTo>
                    <a:pt x="2282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7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9" name="Rectangle 14"/>
            <p:cNvSpPr/>
            <p:nvPr/>
          </p:nvSpPr>
          <p:spPr>
            <a:xfrm flipH="1">
              <a:off x="3715213" y="945374"/>
              <a:ext cx="164213" cy="3892935"/>
            </a:xfrm>
            <a:custGeom>
              <a:avLst/>
              <a:gdLst>
                <a:gd name="connsiteX0" fmla="*/ 0 w 62975"/>
                <a:gd name="connsiteY0" fmla="*/ 0 h 3733800"/>
                <a:gd name="connsiteX1" fmla="*/ 62975 w 62975"/>
                <a:gd name="connsiteY1" fmla="*/ 0 h 3733800"/>
                <a:gd name="connsiteX2" fmla="*/ 62975 w 62975"/>
                <a:gd name="connsiteY2" fmla="*/ 3733800 h 3733800"/>
                <a:gd name="connsiteX3" fmla="*/ 0 w 62975"/>
                <a:gd name="connsiteY3" fmla="*/ 3733800 h 3733800"/>
                <a:gd name="connsiteX4" fmla="*/ 0 w 62975"/>
                <a:gd name="connsiteY4" fmla="*/ 0 h 3733800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607 w 167478"/>
                <a:gd name="connsiteY4" fmla="*/ 3680182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8376 w 167478"/>
                <a:gd name="connsiteY4" fmla="*/ 3709574 h 3854631"/>
                <a:gd name="connsiteX5" fmla="*/ 104503 w 167478"/>
                <a:gd name="connsiteY5" fmla="*/ 0 h 3854631"/>
                <a:gd name="connsiteX0" fmla="*/ 97972 w 160947"/>
                <a:gd name="connsiteY0" fmla="*/ 0 h 3880757"/>
                <a:gd name="connsiteX1" fmla="*/ 160947 w 160947"/>
                <a:gd name="connsiteY1" fmla="*/ 0 h 3880757"/>
                <a:gd name="connsiteX2" fmla="*/ 160947 w 160947"/>
                <a:gd name="connsiteY2" fmla="*/ 3733800 h 3880757"/>
                <a:gd name="connsiteX3" fmla="*/ 0 w 160947"/>
                <a:gd name="connsiteY3" fmla="*/ 3880757 h 3880757"/>
                <a:gd name="connsiteX4" fmla="*/ 101845 w 160947"/>
                <a:gd name="connsiteY4" fmla="*/ 3709574 h 3880757"/>
                <a:gd name="connsiteX5" fmla="*/ 97972 w 160947"/>
                <a:gd name="connsiteY5" fmla="*/ 0 h 3880757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2381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2381 h 3890554"/>
                <a:gd name="connsiteX0" fmla="*/ 101238 w 164213"/>
                <a:gd name="connsiteY0" fmla="*/ 4762 h 3892935"/>
                <a:gd name="connsiteX1" fmla="*/ 164213 w 164213"/>
                <a:gd name="connsiteY1" fmla="*/ 0 h 3892935"/>
                <a:gd name="connsiteX2" fmla="*/ 164213 w 164213"/>
                <a:gd name="connsiteY2" fmla="*/ 3736181 h 3892935"/>
                <a:gd name="connsiteX3" fmla="*/ 0 w 164213"/>
                <a:gd name="connsiteY3" fmla="*/ 3892935 h 3892935"/>
                <a:gd name="connsiteX4" fmla="*/ 105111 w 164213"/>
                <a:gd name="connsiteY4" fmla="*/ 3711955 h 3892935"/>
                <a:gd name="connsiteX5" fmla="*/ 101238 w 164213"/>
                <a:gd name="connsiteY5" fmla="*/ 4762 h 389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213" h="3892935">
                  <a:moveTo>
                    <a:pt x="101238" y="4762"/>
                  </a:moveTo>
                  <a:lnTo>
                    <a:pt x="164213" y="0"/>
                  </a:lnTo>
                  <a:lnTo>
                    <a:pt x="164213" y="3736181"/>
                  </a:lnTo>
                  <a:cubicBezTo>
                    <a:pt x="160638" y="3796052"/>
                    <a:pt x="124406" y="3872252"/>
                    <a:pt x="0" y="3892935"/>
                  </a:cubicBezTo>
                  <a:cubicBezTo>
                    <a:pt x="72048" y="3851114"/>
                    <a:pt x="104909" y="3770105"/>
                    <a:pt x="105111" y="3711955"/>
                  </a:cubicBezTo>
                  <a:lnTo>
                    <a:pt x="101238" y="4762"/>
                  </a:lnTo>
                  <a:close/>
                </a:path>
              </a:pathLst>
            </a:custGeom>
            <a:solidFill>
              <a:schemeClr val="bg1">
                <a:lumMod val="7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0" name="Rectangle 14"/>
            <p:cNvSpPr/>
            <p:nvPr/>
          </p:nvSpPr>
          <p:spPr>
            <a:xfrm>
              <a:off x="4051074" y="948556"/>
              <a:ext cx="96480" cy="3815148"/>
            </a:xfrm>
            <a:custGeom>
              <a:avLst/>
              <a:gdLst>
                <a:gd name="connsiteX0" fmla="*/ 0 w 62975"/>
                <a:gd name="connsiteY0" fmla="*/ 0 h 3733800"/>
                <a:gd name="connsiteX1" fmla="*/ 62975 w 62975"/>
                <a:gd name="connsiteY1" fmla="*/ 0 h 3733800"/>
                <a:gd name="connsiteX2" fmla="*/ 62975 w 62975"/>
                <a:gd name="connsiteY2" fmla="*/ 3733800 h 3733800"/>
                <a:gd name="connsiteX3" fmla="*/ 0 w 62975"/>
                <a:gd name="connsiteY3" fmla="*/ 3733800 h 3733800"/>
                <a:gd name="connsiteX4" fmla="*/ 0 w 62975"/>
                <a:gd name="connsiteY4" fmla="*/ 0 h 3733800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4503 w 167478"/>
                <a:gd name="connsiteY4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607 w 167478"/>
                <a:gd name="connsiteY4" fmla="*/ 3680182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14907 w 167478"/>
                <a:gd name="connsiteY4" fmla="*/ 3706308 h 3854631"/>
                <a:gd name="connsiteX5" fmla="*/ 104503 w 167478"/>
                <a:gd name="connsiteY5" fmla="*/ 0 h 3854631"/>
                <a:gd name="connsiteX0" fmla="*/ 104503 w 167478"/>
                <a:gd name="connsiteY0" fmla="*/ 0 h 3854631"/>
                <a:gd name="connsiteX1" fmla="*/ 167478 w 167478"/>
                <a:gd name="connsiteY1" fmla="*/ 0 h 3854631"/>
                <a:gd name="connsiteX2" fmla="*/ 167478 w 167478"/>
                <a:gd name="connsiteY2" fmla="*/ 3733800 h 3854631"/>
                <a:gd name="connsiteX3" fmla="*/ 0 w 167478"/>
                <a:gd name="connsiteY3" fmla="*/ 3854631 h 3854631"/>
                <a:gd name="connsiteX4" fmla="*/ 108376 w 167478"/>
                <a:gd name="connsiteY4" fmla="*/ 3709574 h 3854631"/>
                <a:gd name="connsiteX5" fmla="*/ 104503 w 167478"/>
                <a:gd name="connsiteY5" fmla="*/ 0 h 3854631"/>
                <a:gd name="connsiteX0" fmla="*/ 97972 w 160947"/>
                <a:gd name="connsiteY0" fmla="*/ 0 h 3880757"/>
                <a:gd name="connsiteX1" fmla="*/ 160947 w 160947"/>
                <a:gd name="connsiteY1" fmla="*/ 0 h 3880757"/>
                <a:gd name="connsiteX2" fmla="*/ 160947 w 160947"/>
                <a:gd name="connsiteY2" fmla="*/ 3733800 h 3880757"/>
                <a:gd name="connsiteX3" fmla="*/ 0 w 160947"/>
                <a:gd name="connsiteY3" fmla="*/ 3880757 h 3880757"/>
                <a:gd name="connsiteX4" fmla="*/ 101845 w 160947"/>
                <a:gd name="connsiteY4" fmla="*/ 3709574 h 3880757"/>
                <a:gd name="connsiteX5" fmla="*/ 97972 w 160947"/>
                <a:gd name="connsiteY5" fmla="*/ 0 h 3880757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0 h 3890554"/>
                <a:gd name="connsiteX0" fmla="*/ 101238 w 164213"/>
                <a:gd name="connsiteY0" fmla="*/ 19050 h 3890554"/>
                <a:gd name="connsiteX1" fmla="*/ 164213 w 164213"/>
                <a:gd name="connsiteY1" fmla="*/ 0 h 3890554"/>
                <a:gd name="connsiteX2" fmla="*/ 164213 w 164213"/>
                <a:gd name="connsiteY2" fmla="*/ 3733800 h 3890554"/>
                <a:gd name="connsiteX3" fmla="*/ 0 w 164213"/>
                <a:gd name="connsiteY3" fmla="*/ 3890554 h 3890554"/>
                <a:gd name="connsiteX4" fmla="*/ 105111 w 164213"/>
                <a:gd name="connsiteY4" fmla="*/ 3709574 h 3890554"/>
                <a:gd name="connsiteX5" fmla="*/ 101238 w 164213"/>
                <a:gd name="connsiteY5" fmla="*/ 19050 h 3890554"/>
                <a:gd name="connsiteX0" fmla="*/ 101238 w 164213"/>
                <a:gd name="connsiteY0" fmla="*/ 7144 h 3878648"/>
                <a:gd name="connsiteX1" fmla="*/ 161831 w 164213"/>
                <a:gd name="connsiteY1" fmla="*/ 0 h 3878648"/>
                <a:gd name="connsiteX2" fmla="*/ 164213 w 164213"/>
                <a:gd name="connsiteY2" fmla="*/ 3721894 h 3878648"/>
                <a:gd name="connsiteX3" fmla="*/ 0 w 164213"/>
                <a:gd name="connsiteY3" fmla="*/ 3878648 h 3878648"/>
                <a:gd name="connsiteX4" fmla="*/ 105111 w 164213"/>
                <a:gd name="connsiteY4" fmla="*/ 3697668 h 3878648"/>
                <a:gd name="connsiteX5" fmla="*/ 101238 w 164213"/>
                <a:gd name="connsiteY5" fmla="*/ 7144 h 3878648"/>
                <a:gd name="connsiteX0" fmla="*/ 33505 w 97579"/>
                <a:gd name="connsiteY0" fmla="*/ 7144 h 3815148"/>
                <a:gd name="connsiteX1" fmla="*/ 94098 w 97579"/>
                <a:gd name="connsiteY1" fmla="*/ 0 h 3815148"/>
                <a:gd name="connsiteX2" fmla="*/ 96480 w 97579"/>
                <a:gd name="connsiteY2" fmla="*/ 3721894 h 3815148"/>
                <a:gd name="connsiteX3" fmla="*/ 0 w 97579"/>
                <a:gd name="connsiteY3" fmla="*/ 3815148 h 3815148"/>
                <a:gd name="connsiteX4" fmla="*/ 37378 w 97579"/>
                <a:gd name="connsiteY4" fmla="*/ 3697668 h 3815148"/>
                <a:gd name="connsiteX5" fmla="*/ 33505 w 97579"/>
                <a:gd name="connsiteY5" fmla="*/ 7144 h 3815148"/>
                <a:gd name="connsiteX0" fmla="*/ 33505 w 97579"/>
                <a:gd name="connsiteY0" fmla="*/ 7144 h 3815148"/>
                <a:gd name="connsiteX1" fmla="*/ 94098 w 97579"/>
                <a:gd name="connsiteY1" fmla="*/ 0 h 3815148"/>
                <a:gd name="connsiteX2" fmla="*/ 96480 w 97579"/>
                <a:gd name="connsiteY2" fmla="*/ 3721894 h 3815148"/>
                <a:gd name="connsiteX3" fmla="*/ 0 w 97579"/>
                <a:gd name="connsiteY3" fmla="*/ 3815148 h 3815148"/>
                <a:gd name="connsiteX4" fmla="*/ 37378 w 97579"/>
                <a:gd name="connsiteY4" fmla="*/ 3697668 h 3815148"/>
                <a:gd name="connsiteX5" fmla="*/ 33505 w 97579"/>
                <a:gd name="connsiteY5" fmla="*/ 7144 h 3815148"/>
                <a:gd name="connsiteX0" fmla="*/ 33505 w 96480"/>
                <a:gd name="connsiteY0" fmla="*/ 7144 h 3815148"/>
                <a:gd name="connsiteX1" fmla="*/ 94098 w 96480"/>
                <a:gd name="connsiteY1" fmla="*/ 0 h 3815148"/>
                <a:gd name="connsiteX2" fmla="*/ 96480 w 96480"/>
                <a:gd name="connsiteY2" fmla="*/ 3721894 h 3815148"/>
                <a:gd name="connsiteX3" fmla="*/ 0 w 96480"/>
                <a:gd name="connsiteY3" fmla="*/ 3815148 h 3815148"/>
                <a:gd name="connsiteX4" fmla="*/ 37378 w 96480"/>
                <a:gd name="connsiteY4" fmla="*/ 3697668 h 3815148"/>
                <a:gd name="connsiteX5" fmla="*/ 33505 w 96480"/>
                <a:gd name="connsiteY5" fmla="*/ 7144 h 381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480" h="3815148">
                  <a:moveTo>
                    <a:pt x="33505" y="7144"/>
                  </a:moveTo>
                  <a:lnTo>
                    <a:pt x="94098" y="0"/>
                  </a:lnTo>
                  <a:lnTo>
                    <a:pt x="96480" y="3721894"/>
                  </a:lnTo>
                  <a:cubicBezTo>
                    <a:pt x="92905" y="3781765"/>
                    <a:pt x="77839" y="3807165"/>
                    <a:pt x="0" y="3815148"/>
                  </a:cubicBezTo>
                  <a:cubicBezTo>
                    <a:pt x="38181" y="3781794"/>
                    <a:pt x="37176" y="3755818"/>
                    <a:pt x="37378" y="3697668"/>
                  </a:cubicBezTo>
                  <a:lnTo>
                    <a:pt x="33505" y="7144"/>
                  </a:lnTo>
                  <a:close/>
                </a:path>
              </a:pathLst>
            </a:cu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 rot="19329289">
              <a:off x="3960792" y="4783316"/>
              <a:ext cx="76200" cy="34350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2" name="Freeform 231"/>
            <p:cNvSpPr/>
            <p:nvPr/>
          </p:nvSpPr>
          <p:spPr>
            <a:xfrm>
              <a:off x="3636050" y="809721"/>
              <a:ext cx="434073" cy="148605"/>
            </a:xfrm>
            <a:custGeom>
              <a:avLst/>
              <a:gdLst>
                <a:gd name="connsiteX0" fmla="*/ 55419 w 421794"/>
                <a:gd name="connsiteY0" fmla="*/ 21552 h 129309"/>
                <a:gd name="connsiteX1" fmla="*/ 113916 w 421794"/>
                <a:gd name="connsiteY1" fmla="*/ 80049 h 129309"/>
                <a:gd name="connsiteX2" fmla="*/ 421794 w 421794"/>
                <a:gd name="connsiteY2" fmla="*/ 98521 h 129309"/>
                <a:gd name="connsiteX3" fmla="*/ 107758 w 421794"/>
                <a:gd name="connsiteY3" fmla="*/ 129309 h 129309"/>
                <a:gd name="connsiteX4" fmla="*/ 3079 w 421794"/>
                <a:gd name="connsiteY4" fmla="*/ 107758 h 129309"/>
                <a:gd name="connsiteX5" fmla="*/ 0 w 421794"/>
                <a:gd name="connsiteY5" fmla="*/ 0 h 129309"/>
                <a:gd name="connsiteX6" fmla="*/ 55419 w 421794"/>
                <a:gd name="connsiteY6" fmla="*/ 21552 h 129309"/>
                <a:gd name="connsiteX0" fmla="*/ 57283 w 423658"/>
                <a:gd name="connsiteY0" fmla="*/ 21552 h 129309"/>
                <a:gd name="connsiteX1" fmla="*/ 115780 w 423658"/>
                <a:gd name="connsiteY1" fmla="*/ 80049 h 129309"/>
                <a:gd name="connsiteX2" fmla="*/ 423658 w 423658"/>
                <a:gd name="connsiteY2" fmla="*/ 98521 h 129309"/>
                <a:gd name="connsiteX3" fmla="*/ 109622 w 423658"/>
                <a:gd name="connsiteY3" fmla="*/ 129309 h 129309"/>
                <a:gd name="connsiteX4" fmla="*/ 180 w 423658"/>
                <a:gd name="connsiteY4" fmla="*/ 93470 h 129309"/>
                <a:gd name="connsiteX5" fmla="*/ 1864 w 423658"/>
                <a:gd name="connsiteY5" fmla="*/ 0 h 129309"/>
                <a:gd name="connsiteX6" fmla="*/ 57283 w 423658"/>
                <a:gd name="connsiteY6" fmla="*/ 21552 h 129309"/>
                <a:gd name="connsiteX0" fmla="*/ 57283 w 423658"/>
                <a:gd name="connsiteY0" fmla="*/ 21552 h 124547"/>
                <a:gd name="connsiteX1" fmla="*/ 115780 w 423658"/>
                <a:gd name="connsiteY1" fmla="*/ 80049 h 124547"/>
                <a:gd name="connsiteX2" fmla="*/ 423658 w 423658"/>
                <a:gd name="connsiteY2" fmla="*/ 98521 h 124547"/>
                <a:gd name="connsiteX3" fmla="*/ 109622 w 423658"/>
                <a:gd name="connsiteY3" fmla="*/ 124547 h 124547"/>
                <a:gd name="connsiteX4" fmla="*/ 180 w 423658"/>
                <a:gd name="connsiteY4" fmla="*/ 93470 h 124547"/>
                <a:gd name="connsiteX5" fmla="*/ 1864 w 423658"/>
                <a:gd name="connsiteY5" fmla="*/ 0 h 124547"/>
                <a:gd name="connsiteX6" fmla="*/ 57283 w 423658"/>
                <a:gd name="connsiteY6" fmla="*/ 21552 h 124547"/>
                <a:gd name="connsiteX0" fmla="*/ 57283 w 423658"/>
                <a:gd name="connsiteY0" fmla="*/ 21552 h 124888"/>
                <a:gd name="connsiteX1" fmla="*/ 115780 w 423658"/>
                <a:gd name="connsiteY1" fmla="*/ 80049 h 124888"/>
                <a:gd name="connsiteX2" fmla="*/ 423658 w 423658"/>
                <a:gd name="connsiteY2" fmla="*/ 98521 h 124888"/>
                <a:gd name="connsiteX3" fmla="*/ 109622 w 423658"/>
                <a:gd name="connsiteY3" fmla="*/ 124547 h 124888"/>
                <a:gd name="connsiteX4" fmla="*/ 180 w 423658"/>
                <a:gd name="connsiteY4" fmla="*/ 93470 h 124888"/>
                <a:gd name="connsiteX5" fmla="*/ 1864 w 423658"/>
                <a:gd name="connsiteY5" fmla="*/ 0 h 124888"/>
                <a:gd name="connsiteX6" fmla="*/ 57283 w 423658"/>
                <a:gd name="connsiteY6" fmla="*/ 21552 h 124888"/>
                <a:gd name="connsiteX0" fmla="*/ 57283 w 337933"/>
                <a:gd name="connsiteY0" fmla="*/ 21552 h 131009"/>
                <a:gd name="connsiteX1" fmla="*/ 115780 w 337933"/>
                <a:gd name="connsiteY1" fmla="*/ 80049 h 131009"/>
                <a:gd name="connsiteX2" fmla="*/ 337933 w 337933"/>
                <a:gd name="connsiteY2" fmla="*/ 127096 h 131009"/>
                <a:gd name="connsiteX3" fmla="*/ 109622 w 337933"/>
                <a:gd name="connsiteY3" fmla="*/ 124547 h 131009"/>
                <a:gd name="connsiteX4" fmla="*/ 180 w 337933"/>
                <a:gd name="connsiteY4" fmla="*/ 93470 h 131009"/>
                <a:gd name="connsiteX5" fmla="*/ 1864 w 337933"/>
                <a:gd name="connsiteY5" fmla="*/ 0 h 131009"/>
                <a:gd name="connsiteX6" fmla="*/ 57283 w 337933"/>
                <a:gd name="connsiteY6" fmla="*/ 21552 h 131009"/>
                <a:gd name="connsiteX0" fmla="*/ 57283 w 402227"/>
                <a:gd name="connsiteY0" fmla="*/ 21552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57283 w 402227"/>
                <a:gd name="connsiteY6" fmla="*/ 21552 h 126828"/>
                <a:gd name="connsiteX0" fmla="*/ 107289 w 402227"/>
                <a:gd name="connsiteY0" fmla="*/ 33458 h 126828"/>
                <a:gd name="connsiteX1" fmla="*/ 115780 w 402227"/>
                <a:gd name="connsiteY1" fmla="*/ 80049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26828"/>
                <a:gd name="connsiteX1" fmla="*/ 139593 w 402227"/>
                <a:gd name="connsiteY1" fmla="*/ 94336 h 126828"/>
                <a:gd name="connsiteX2" fmla="*/ 402227 w 402227"/>
                <a:gd name="connsiteY2" fmla="*/ 119952 h 126828"/>
                <a:gd name="connsiteX3" fmla="*/ 109622 w 402227"/>
                <a:gd name="connsiteY3" fmla="*/ 124547 h 126828"/>
                <a:gd name="connsiteX4" fmla="*/ 180 w 402227"/>
                <a:gd name="connsiteY4" fmla="*/ 93470 h 126828"/>
                <a:gd name="connsiteX5" fmla="*/ 1864 w 402227"/>
                <a:gd name="connsiteY5" fmla="*/ 0 h 126828"/>
                <a:gd name="connsiteX6" fmla="*/ 107289 w 402227"/>
                <a:gd name="connsiteY6" fmla="*/ 33458 h 126828"/>
                <a:gd name="connsiteX0" fmla="*/ 107289 w 402227"/>
                <a:gd name="connsiteY0" fmla="*/ 33458 h 132551"/>
                <a:gd name="connsiteX1" fmla="*/ 139593 w 402227"/>
                <a:gd name="connsiteY1" fmla="*/ 94336 h 132551"/>
                <a:gd name="connsiteX2" fmla="*/ 402227 w 402227"/>
                <a:gd name="connsiteY2" fmla="*/ 119952 h 132551"/>
                <a:gd name="connsiteX3" fmla="*/ 102478 w 402227"/>
                <a:gd name="connsiteY3" fmla="*/ 131691 h 132551"/>
                <a:gd name="connsiteX4" fmla="*/ 180 w 402227"/>
                <a:gd name="connsiteY4" fmla="*/ 93470 h 132551"/>
                <a:gd name="connsiteX5" fmla="*/ 1864 w 402227"/>
                <a:gd name="connsiteY5" fmla="*/ 0 h 132551"/>
                <a:gd name="connsiteX6" fmla="*/ 107289 w 402227"/>
                <a:gd name="connsiteY6" fmla="*/ 33458 h 132551"/>
                <a:gd name="connsiteX0" fmla="*/ 105425 w 400363"/>
                <a:gd name="connsiteY0" fmla="*/ 33458 h 132551"/>
                <a:gd name="connsiteX1" fmla="*/ 137729 w 400363"/>
                <a:gd name="connsiteY1" fmla="*/ 94336 h 132551"/>
                <a:gd name="connsiteX2" fmla="*/ 400363 w 400363"/>
                <a:gd name="connsiteY2" fmla="*/ 119952 h 132551"/>
                <a:gd name="connsiteX3" fmla="*/ 100614 w 400363"/>
                <a:gd name="connsiteY3" fmla="*/ 131691 h 132551"/>
                <a:gd name="connsiteX4" fmla="*/ 698 w 400363"/>
                <a:gd name="connsiteY4" fmla="*/ 102995 h 132551"/>
                <a:gd name="connsiteX5" fmla="*/ 0 w 400363"/>
                <a:gd name="connsiteY5" fmla="*/ 0 h 132551"/>
                <a:gd name="connsiteX6" fmla="*/ 105425 w 400363"/>
                <a:gd name="connsiteY6" fmla="*/ 33458 h 132551"/>
                <a:gd name="connsiteX0" fmla="*/ 105425 w 400363"/>
                <a:gd name="connsiteY0" fmla="*/ 33458 h 137507"/>
                <a:gd name="connsiteX1" fmla="*/ 137729 w 400363"/>
                <a:gd name="connsiteY1" fmla="*/ 94336 h 137507"/>
                <a:gd name="connsiteX2" fmla="*/ 400363 w 400363"/>
                <a:gd name="connsiteY2" fmla="*/ 119952 h 137507"/>
                <a:gd name="connsiteX3" fmla="*/ 100614 w 400363"/>
                <a:gd name="connsiteY3" fmla="*/ 131691 h 137507"/>
                <a:gd name="connsiteX4" fmla="*/ 698 w 400363"/>
                <a:gd name="connsiteY4" fmla="*/ 102995 h 137507"/>
                <a:gd name="connsiteX5" fmla="*/ 0 w 400363"/>
                <a:gd name="connsiteY5" fmla="*/ 0 h 137507"/>
                <a:gd name="connsiteX6" fmla="*/ 105425 w 400363"/>
                <a:gd name="connsiteY6" fmla="*/ 33458 h 137507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5425 w 400363"/>
                <a:gd name="connsiteY0" fmla="*/ 33458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5425 w 400363"/>
                <a:gd name="connsiteY6" fmla="*/ 33458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37729 w 400363"/>
                <a:gd name="connsiteY1" fmla="*/ 94336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00363"/>
                <a:gd name="connsiteY0" fmla="*/ 21552 h 141413"/>
                <a:gd name="connsiteX1" fmla="*/ 156779 w 400363"/>
                <a:gd name="connsiteY1" fmla="*/ 99099 h 141413"/>
                <a:gd name="connsiteX2" fmla="*/ 400363 w 400363"/>
                <a:gd name="connsiteY2" fmla="*/ 119952 h 141413"/>
                <a:gd name="connsiteX3" fmla="*/ 100614 w 400363"/>
                <a:gd name="connsiteY3" fmla="*/ 131691 h 141413"/>
                <a:gd name="connsiteX4" fmla="*/ 698 w 400363"/>
                <a:gd name="connsiteY4" fmla="*/ 102995 h 141413"/>
                <a:gd name="connsiteX5" fmla="*/ 0 w 400363"/>
                <a:gd name="connsiteY5" fmla="*/ 0 h 141413"/>
                <a:gd name="connsiteX6" fmla="*/ 103044 w 400363"/>
                <a:gd name="connsiteY6" fmla="*/ 21552 h 141413"/>
                <a:gd name="connsiteX0" fmla="*/ 103044 w 434073"/>
                <a:gd name="connsiteY0" fmla="*/ 21552 h 153251"/>
                <a:gd name="connsiteX1" fmla="*/ 156779 w 434073"/>
                <a:gd name="connsiteY1" fmla="*/ 99099 h 153251"/>
                <a:gd name="connsiteX2" fmla="*/ 434073 w 434073"/>
                <a:gd name="connsiteY2" fmla="*/ 141021 h 153251"/>
                <a:gd name="connsiteX3" fmla="*/ 100614 w 434073"/>
                <a:gd name="connsiteY3" fmla="*/ 131691 h 153251"/>
                <a:gd name="connsiteX4" fmla="*/ 698 w 434073"/>
                <a:gd name="connsiteY4" fmla="*/ 102995 h 153251"/>
                <a:gd name="connsiteX5" fmla="*/ 0 w 434073"/>
                <a:gd name="connsiteY5" fmla="*/ 0 h 153251"/>
                <a:gd name="connsiteX6" fmla="*/ 103044 w 434073"/>
                <a:gd name="connsiteY6" fmla="*/ 21552 h 153251"/>
                <a:gd name="connsiteX0" fmla="*/ 103044 w 434073"/>
                <a:gd name="connsiteY0" fmla="*/ 21552 h 148605"/>
                <a:gd name="connsiteX1" fmla="*/ 156779 w 434073"/>
                <a:gd name="connsiteY1" fmla="*/ 9909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  <a:gd name="connsiteX0" fmla="*/ 103044 w 434073"/>
                <a:gd name="connsiteY0" fmla="*/ 21552 h 148605"/>
                <a:gd name="connsiteX1" fmla="*/ 177740 w 434073"/>
                <a:gd name="connsiteY1" fmla="*/ 93859 h 148605"/>
                <a:gd name="connsiteX2" fmla="*/ 434073 w 434073"/>
                <a:gd name="connsiteY2" fmla="*/ 141021 h 148605"/>
                <a:gd name="connsiteX3" fmla="*/ 100614 w 434073"/>
                <a:gd name="connsiteY3" fmla="*/ 131691 h 148605"/>
                <a:gd name="connsiteX4" fmla="*/ 698 w 434073"/>
                <a:gd name="connsiteY4" fmla="*/ 102995 h 148605"/>
                <a:gd name="connsiteX5" fmla="*/ 0 w 434073"/>
                <a:gd name="connsiteY5" fmla="*/ 0 h 148605"/>
                <a:gd name="connsiteX6" fmla="*/ 103044 w 434073"/>
                <a:gd name="connsiteY6" fmla="*/ 21552 h 14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4073" h="148605">
                  <a:moveTo>
                    <a:pt x="103044" y="21552"/>
                  </a:moveTo>
                  <a:cubicBezTo>
                    <a:pt x="96999" y="46767"/>
                    <a:pt x="122569" y="73948"/>
                    <a:pt x="177740" y="93859"/>
                  </a:cubicBezTo>
                  <a:cubicBezTo>
                    <a:pt x="232912" y="113771"/>
                    <a:pt x="310665" y="138199"/>
                    <a:pt x="434073" y="141021"/>
                  </a:cubicBezTo>
                  <a:cubicBezTo>
                    <a:pt x="303909" y="155884"/>
                    <a:pt x="219580" y="146829"/>
                    <a:pt x="100614" y="131691"/>
                  </a:cubicBezTo>
                  <a:cubicBezTo>
                    <a:pt x="65721" y="124507"/>
                    <a:pt x="18658" y="124546"/>
                    <a:pt x="698" y="102995"/>
                  </a:cubicBezTo>
                  <a:cubicBezTo>
                    <a:pt x="-328" y="67076"/>
                    <a:pt x="1026" y="35919"/>
                    <a:pt x="0" y="0"/>
                  </a:cubicBezTo>
                  <a:cubicBezTo>
                    <a:pt x="35142" y="11153"/>
                    <a:pt x="53614" y="24686"/>
                    <a:pt x="103044" y="21552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3" name="Oval 232"/>
            <p:cNvSpPr/>
            <p:nvPr/>
          </p:nvSpPr>
          <p:spPr>
            <a:xfrm rot="21323529">
              <a:off x="4036219" y="869259"/>
              <a:ext cx="152400" cy="47314"/>
            </a:xfrm>
            <a:prstGeom prst="ellipse">
              <a:avLst/>
            </a:prstGeom>
            <a:solidFill>
              <a:schemeClr val="bg1">
                <a:lumMod val="95000"/>
                <a:alpha val="39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4" name="Rounded Rectangle 8"/>
            <p:cNvSpPr/>
            <p:nvPr/>
          </p:nvSpPr>
          <p:spPr>
            <a:xfrm>
              <a:off x="3636177" y="802241"/>
              <a:ext cx="585785" cy="155945"/>
            </a:xfrm>
            <a:custGeom>
              <a:avLst/>
              <a:gdLst>
                <a:gd name="connsiteX0" fmla="*/ 0 w 533400"/>
                <a:gd name="connsiteY0" fmla="*/ 25401 h 152400"/>
                <a:gd name="connsiteX1" fmla="*/ 25401 w 533400"/>
                <a:gd name="connsiteY1" fmla="*/ 0 h 152400"/>
                <a:gd name="connsiteX2" fmla="*/ 507999 w 533400"/>
                <a:gd name="connsiteY2" fmla="*/ 0 h 152400"/>
                <a:gd name="connsiteX3" fmla="*/ 533400 w 533400"/>
                <a:gd name="connsiteY3" fmla="*/ 25401 h 152400"/>
                <a:gd name="connsiteX4" fmla="*/ 533400 w 533400"/>
                <a:gd name="connsiteY4" fmla="*/ 126999 h 152400"/>
                <a:gd name="connsiteX5" fmla="*/ 507999 w 533400"/>
                <a:gd name="connsiteY5" fmla="*/ 152400 h 152400"/>
                <a:gd name="connsiteX6" fmla="*/ 25401 w 533400"/>
                <a:gd name="connsiteY6" fmla="*/ 152400 h 152400"/>
                <a:gd name="connsiteX7" fmla="*/ 0 w 533400"/>
                <a:gd name="connsiteY7" fmla="*/ 126999 h 152400"/>
                <a:gd name="connsiteX8" fmla="*/ 0 w 533400"/>
                <a:gd name="connsiteY8" fmla="*/ 25401 h 152400"/>
                <a:gd name="connsiteX0" fmla="*/ 0 w 533400"/>
                <a:gd name="connsiteY0" fmla="*/ 25401 h 169333"/>
                <a:gd name="connsiteX1" fmla="*/ 25401 w 533400"/>
                <a:gd name="connsiteY1" fmla="*/ 0 h 169333"/>
                <a:gd name="connsiteX2" fmla="*/ 507999 w 533400"/>
                <a:gd name="connsiteY2" fmla="*/ 0 h 169333"/>
                <a:gd name="connsiteX3" fmla="*/ 533400 w 533400"/>
                <a:gd name="connsiteY3" fmla="*/ 25401 h 169333"/>
                <a:gd name="connsiteX4" fmla="*/ 533400 w 533400"/>
                <a:gd name="connsiteY4" fmla="*/ 126999 h 169333"/>
                <a:gd name="connsiteX5" fmla="*/ 507999 w 533400"/>
                <a:gd name="connsiteY5" fmla="*/ 152400 h 169333"/>
                <a:gd name="connsiteX6" fmla="*/ 25401 w 533400"/>
                <a:gd name="connsiteY6" fmla="*/ 152400 h 169333"/>
                <a:gd name="connsiteX7" fmla="*/ 0 w 533400"/>
                <a:gd name="connsiteY7" fmla="*/ 126999 h 169333"/>
                <a:gd name="connsiteX8" fmla="*/ 0 w 533400"/>
                <a:gd name="connsiteY8" fmla="*/ 25401 h 169333"/>
                <a:gd name="connsiteX0" fmla="*/ 0 w 533400"/>
                <a:gd name="connsiteY0" fmla="*/ 25401 h 176713"/>
                <a:gd name="connsiteX1" fmla="*/ 25401 w 533400"/>
                <a:gd name="connsiteY1" fmla="*/ 0 h 176713"/>
                <a:gd name="connsiteX2" fmla="*/ 507999 w 533400"/>
                <a:gd name="connsiteY2" fmla="*/ 0 h 176713"/>
                <a:gd name="connsiteX3" fmla="*/ 533400 w 533400"/>
                <a:gd name="connsiteY3" fmla="*/ 25401 h 176713"/>
                <a:gd name="connsiteX4" fmla="*/ 533400 w 533400"/>
                <a:gd name="connsiteY4" fmla="*/ 126999 h 176713"/>
                <a:gd name="connsiteX5" fmla="*/ 507999 w 533400"/>
                <a:gd name="connsiteY5" fmla="*/ 152400 h 176713"/>
                <a:gd name="connsiteX6" fmla="*/ 25401 w 533400"/>
                <a:gd name="connsiteY6" fmla="*/ 152400 h 176713"/>
                <a:gd name="connsiteX7" fmla="*/ 0 w 533400"/>
                <a:gd name="connsiteY7" fmla="*/ 126999 h 176713"/>
                <a:gd name="connsiteX8" fmla="*/ 0 w 533400"/>
                <a:gd name="connsiteY8" fmla="*/ 25401 h 176713"/>
                <a:gd name="connsiteX0" fmla="*/ 0 w 533400"/>
                <a:gd name="connsiteY0" fmla="*/ 25401 h 181347"/>
                <a:gd name="connsiteX1" fmla="*/ 25401 w 533400"/>
                <a:gd name="connsiteY1" fmla="*/ 0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5401 h 181347"/>
                <a:gd name="connsiteX1" fmla="*/ 51421 w 533400"/>
                <a:gd name="connsiteY1" fmla="*/ 52388 h 181347"/>
                <a:gd name="connsiteX2" fmla="*/ 507999 w 533400"/>
                <a:gd name="connsiteY2" fmla="*/ 0 h 181347"/>
                <a:gd name="connsiteX3" fmla="*/ 533400 w 533400"/>
                <a:gd name="connsiteY3" fmla="*/ 25401 h 181347"/>
                <a:gd name="connsiteX4" fmla="*/ 533400 w 533400"/>
                <a:gd name="connsiteY4" fmla="*/ 126999 h 181347"/>
                <a:gd name="connsiteX5" fmla="*/ 512405 w 533400"/>
                <a:gd name="connsiteY5" fmla="*/ 161925 h 181347"/>
                <a:gd name="connsiteX6" fmla="*/ 25401 w 533400"/>
                <a:gd name="connsiteY6" fmla="*/ 152400 h 181347"/>
                <a:gd name="connsiteX7" fmla="*/ 0 w 533400"/>
                <a:gd name="connsiteY7" fmla="*/ 126999 h 181347"/>
                <a:gd name="connsiteX8" fmla="*/ 0 w 533400"/>
                <a:gd name="connsiteY8" fmla="*/ 25401 h 181347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490652 w 533400"/>
                <a:gd name="connsiteY2" fmla="*/ 41817 h 158870"/>
                <a:gd name="connsiteX3" fmla="*/ 533400 w 533400"/>
                <a:gd name="connsiteY3" fmla="*/ 2924 h 158870"/>
                <a:gd name="connsiteX4" fmla="*/ 533400 w 533400"/>
                <a:gd name="connsiteY4" fmla="*/ 104522 h 158870"/>
                <a:gd name="connsiteX5" fmla="*/ 512405 w 533400"/>
                <a:gd name="connsiteY5" fmla="*/ 139448 h 158870"/>
                <a:gd name="connsiteX6" fmla="*/ 25401 w 533400"/>
                <a:gd name="connsiteY6" fmla="*/ 129923 h 158870"/>
                <a:gd name="connsiteX7" fmla="*/ 0 w 533400"/>
                <a:gd name="connsiteY7" fmla="*/ 104522 h 158870"/>
                <a:gd name="connsiteX8" fmla="*/ 0 w 533400"/>
                <a:gd name="connsiteY8" fmla="*/ 2924 h 158870"/>
                <a:gd name="connsiteX0" fmla="*/ 0 w 533400"/>
                <a:gd name="connsiteY0" fmla="*/ 2924 h 158870"/>
                <a:gd name="connsiteX1" fmla="*/ 51421 w 533400"/>
                <a:gd name="connsiteY1" fmla="*/ 29911 h 158870"/>
                <a:gd name="connsiteX2" fmla="*/ 533400 w 533400"/>
                <a:gd name="connsiteY2" fmla="*/ 2924 h 158870"/>
                <a:gd name="connsiteX3" fmla="*/ 533400 w 533400"/>
                <a:gd name="connsiteY3" fmla="*/ 104522 h 158870"/>
                <a:gd name="connsiteX4" fmla="*/ 512405 w 533400"/>
                <a:gd name="connsiteY4" fmla="*/ 139448 h 158870"/>
                <a:gd name="connsiteX5" fmla="*/ 25401 w 533400"/>
                <a:gd name="connsiteY5" fmla="*/ 129923 h 158870"/>
                <a:gd name="connsiteX6" fmla="*/ 0 w 533400"/>
                <a:gd name="connsiteY6" fmla="*/ 104522 h 158870"/>
                <a:gd name="connsiteX7" fmla="*/ 0 w 533400"/>
                <a:gd name="connsiteY7" fmla="*/ 2924 h 158870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2665 h 158611"/>
                <a:gd name="connsiteX1" fmla="*/ 533400 w 533400"/>
                <a:gd name="connsiteY1" fmla="*/ 2665 h 158611"/>
                <a:gd name="connsiteX2" fmla="*/ 533400 w 533400"/>
                <a:gd name="connsiteY2" fmla="*/ 104263 h 158611"/>
                <a:gd name="connsiteX3" fmla="*/ 512405 w 533400"/>
                <a:gd name="connsiteY3" fmla="*/ 139189 h 158611"/>
                <a:gd name="connsiteX4" fmla="*/ 25401 w 533400"/>
                <a:gd name="connsiteY4" fmla="*/ 129664 h 158611"/>
                <a:gd name="connsiteX5" fmla="*/ 0 w 533400"/>
                <a:gd name="connsiteY5" fmla="*/ 104263 h 158611"/>
                <a:gd name="connsiteX6" fmla="*/ 0 w 533400"/>
                <a:gd name="connsiteY6" fmla="*/ 2665 h 158611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3400 w 533400"/>
                <a:gd name="connsiteY1" fmla="*/ 0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  <a:gd name="connsiteX0" fmla="*/ 0 w 533400"/>
                <a:gd name="connsiteY0" fmla="*/ 0 h 155946"/>
                <a:gd name="connsiteX1" fmla="*/ 531231 w 533400"/>
                <a:gd name="connsiteY1" fmla="*/ 4763 h 155946"/>
                <a:gd name="connsiteX2" fmla="*/ 533400 w 533400"/>
                <a:gd name="connsiteY2" fmla="*/ 101598 h 155946"/>
                <a:gd name="connsiteX3" fmla="*/ 512405 w 533400"/>
                <a:gd name="connsiteY3" fmla="*/ 136524 h 155946"/>
                <a:gd name="connsiteX4" fmla="*/ 25401 w 533400"/>
                <a:gd name="connsiteY4" fmla="*/ 126999 h 155946"/>
                <a:gd name="connsiteX5" fmla="*/ 0 w 533400"/>
                <a:gd name="connsiteY5" fmla="*/ 101598 h 155946"/>
                <a:gd name="connsiteX6" fmla="*/ 0 w 533400"/>
                <a:gd name="connsiteY6" fmla="*/ 0 h 15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155946">
                  <a:moveTo>
                    <a:pt x="0" y="0"/>
                  </a:moveTo>
                  <a:cubicBezTo>
                    <a:pt x="36861" y="54505"/>
                    <a:pt x="509548" y="61649"/>
                    <a:pt x="531231" y="4763"/>
                  </a:cubicBezTo>
                  <a:lnTo>
                    <a:pt x="533400" y="101598"/>
                  </a:lnTo>
                  <a:cubicBezTo>
                    <a:pt x="533400" y="115627"/>
                    <a:pt x="526434" y="136524"/>
                    <a:pt x="512405" y="136524"/>
                  </a:cubicBezTo>
                  <a:cubicBezTo>
                    <a:pt x="432501" y="162717"/>
                    <a:pt x="198174" y="165099"/>
                    <a:pt x="25401" y="126999"/>
                  </a:cubicBezTo>
                  <a:cubicBezTo>
                    <a:pt x="11372" y="126999"/>
                    <a:pt x="0" y="115627"/>
                    <a:pt x="0" y="101598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7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5" name="Oval 234"/>
            <p:cNvSpPr/>
            <p:nvPr/>
          </p:nvSpPr>
          <p:spPr>
            <a:xfrm>
              <a:off x="3636170" y="766760"/>
              <a:ext cx="581024" cy="76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9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36" name="Picture 13" descr="C:\Users\201084\Desktop\222222222222222222222222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8" t="23323" r="28548" b="35272"/>
          <a:stretch/>
        </p:blipFill>
        <p:spPr bwMode="auto">
          <a:xfrm rot="18935109">
            <a:off x="1843361" y="2746730"/>
            <a:ext cx="784033" cy="69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7" name="Group 236"/>
          <p:cNvGrpSpPr/>
          <p:nvPr/>
        </p:nvGrpSpPr>
        <p:grpSpPr>
          <a:xfrm>
            <a:off x="4738936" y="3842836"/>
            <a:ext cx="3001416" cy="598152"/>
            <a:chOff x="4879471" y="1835370"/>
            <a:chExt cx="3001416" cy="598152"/>
          </a:xfrm>
        </p:grpSpPr>
        <p:grpSp>
          <p:nvGrpSpPr>
            <p:cNvPr id="238" name="Group 237"/>
            <p:cNvGrpSpPr/>
            <p:nvPr/>
          </p:nvGrpSpPr>
          <p:grpSpPr>
            <a:xfrm>
              <a:off x="4879471" y="2203193"/>
              <a:ext cx="762000" cy="46180"/>
              <a:chOff x="4607520" y="-358845"/>
              <a:chExt cx="762000" cy="46180"/>
            </a:xfrm>
          </p:grpSpPr>
          <p:sp>
            <p:nvSpPr>
              <p:cNvPr id="242" name="Oval 241"/>
              <p:cNvSpPr/>
              <p:nvPr/>
            </p:nvSpPr>
            <p:spPr>
              <a:xfrm>
                <a:off x="4607520" y="-358845"/>
                <a:ext cx="43939" cy="46180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43" name="Straight Connector 242"/>
              <p:cNvCxnSpPr/>
              <p:nvPr/>
            </p:nvCxnSpPr>
            <p:spPr>
              <a:xfrm>
                <a:off x="4652377" y="-334575"/>
                <a:ext cx="717143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39" name="Group 238"/>
            <p:cNvGrpSpPr/>
            <p:nvPr/>
          </p:nvGrpSpPr>
          <p:grpSpPr>
            <a:xfrm>
              <a:off x="5281965" y="1835370"/>
              <a:ext cx="2598922" cy="598152"/>
              <a:chOff x="5010014" y="-692539"/>
              <a:chExt cx="2598922" cy="598152"/>
            </a:xfrm>
          </p:grpSpPr>
          <p:sp>
            <p:nvSpPr>
              <p:cNvPr id="240" name="Rounded Rectangle 239"/>
              <p:cNvSpPr/>
              <p:nvPr/>
            </p:nvSpPr>
            <p:spPr>
              <a:xfrm>
                <a:off x="5056792" y="-692539"/>
                <a:ext cx="2480136" cy="598152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5010014" y="-686645"/>
                <a:ext cx="259892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Test tube containing solution of sodium </a:t>
                </a:r>
                <a:r>
                  <a:rPr lang="en-US" sz="1400" b="1" dirty="0" err="1">
                    <a:solidFill>
                      <a:prstClr val="black"/>
                    </a:solidFill>
                    <a:latin typeface="Adobe Garamond Pro Bold" pitchFamily="18" charset="0"/>
                  </a:rPr>
                  <a:t>sulphate</a:t>
                </a:r>
                <a:endParaRPr lang="en-US" sz="1400" b="1" dirty="0">
                  <a:solidFill>
                    <a:prstClr val="black"/>
                  </a:solidFill>
                  <a:latin typeface="Adobe Garamond Pro Bold" pitchFamily="18" charset="0"/>
                </a:endParaRPr>
              </a:p>
            </p:txBody>
          </p:sp>
        </p:grpSp>
      </p:grpSp>
      <p:grpSp>
        <p:nvGrpSpPr>
          <p:cNvPr id="244" name="Group 243"/>
          <p:cNvGrpSpPr/>
          <p:nvPr/>
        </p:nvGrpSpPr>
        <p:grpSpPr>
          <a:xfrm flipH="1">
            <a:off x="323528" y="3614708"/>
            <a:ext cx="1785915" cy="1043393"/>
            <a:chOff x="4879471" y="1593794"/>
            <a:chExt cx="1785915" cy="1043393"/>
          </a:xfrm>
        </p:grpSpPr>
        <p:grpSp>
          <p:nvGrpSpPr>
            <p:cNvPr id="245" name="Group 244"/>
            <p:cNvGrpSpPr/>
            <p:nvPr/>
          </p:nvGrpSpPr>
          <p:grpSpPr>
            <a:xfrm>
              <a:off x="4879471" y="2203193"/>
              <a:ext cx="762000" cy="46180"/>
              <a:chOff x="4607520" y="-358845"/>
              <a:chExt cx="762000" cy="46180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4607520" y="-358845"/>
                <a:ext cx="43939" cy="46180"/>
              </a:xfrm>
              <a:prstGeom prst="ellipse">
                <a:avLst/>
              </a:prstGeom>
              <a:noFill/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50" name="Straight Connector 249"/>
              <p:cNvCxnSpPr/>
              <p:nvPr/>
            </p:nvCxnSpPr>
            <p:spPr>
              <a:xfrm>
                <a:off x="4652377" y="-334575"/>
                <a:ext cx="717143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46" name="Group 245"/>
            <p:cNvGrpSpPr/>
            <p:nvPr/>
          </p:nvGrpSpPr>
          <p:grpSpPr>
            <a:xfrm>
              <a:off x="5203682" y="1593794"/>
              <a:ext cx="1461704" cy="1043393"/>
              <a:chOff x="4931731" y="-934115"/>
              <a:chExt cx="1461704" cy="1043393"/>
            </a:xfrm>
          </p:grpSpPr>
          <p:sp>
            <p:nvSpPr>
              <p:cNvPr id="247" name="Rounded Rectangle 246"/>
              <p:cNvSpPr/>
              <p:nvPr/>
            </p:nvSpPr>
            <p:spPr>
              <a:xfrm>
                <a:off x="4931731" y="-934115"/>
                <a:ext cx="1389696" cy="1043393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4938006" y="-896953"/>
                <a:ext cx="1455429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prstClr val="black"/>
                    </a:solidFill>
                    <a:latin typeface="Adobe Garamond Pro Bold" pitchFamily="18" charset="0"/>
                  </a:rPr>
                  <a:t>Test tube containing solution of barium chloride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34933" y="217280"/>
            <a:ext cx="7704858" cy="479197"/>
            <a:chOff x="796949" y="128765"/>
            <a:chExt cx="5278474" cy="508677"/>
          </a:xfrm>
        </p:grpSpPr>
        <p:sp>
          <p:nvSpPr>
            <p:cNvPr id="13" name="Rounded Rectangle 12"/>
            <p:cNvSpPr/>
            <p:nvPr/>
          </p:nvSpPr>
          <p:spPr>
            <a:xfrm>
              <a:off x="1064217" y="128765"/>
              <a:ext cx="4774107" cy="50867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6949" y="176643"/>
              <a:ext cx="5278474" cy="39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REACTION BETWEEN BARIUM CHLORIDE AND SODIUM SULPHATE 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sp>
        <p:nvSpPr>
          <p:cNvPr id="136" name="Snip Diagonal Corner Rectangle 135"/>
          <p:cNvSpPr/>
          <p:nvPr/>
        </p:nvSpPr>
        <p:spPr>
          <a:xfrm>
            <a:off x="303976" y="218279"/>
            <a:ext cx="5940140" cy="1142557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83337" y="329948"/>
            <a:ext cx="1552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Na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4(</a:t>
            </a:r>
            <a:r>
              <a:rPr lang="en-US" sz="2000" b="1" baseline="-25000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54630" y="614123"/>
            <a:ext cx="116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Sodium</a:t>
            </a:r>
          </a:p>
          <a:p>
            <a:pPr algn="ctr"/>
            <a:r>
              <a:rPr lang="en-US" sz="16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sulphate</a:t>
            </a:r>
            <a:endParaRPr lang="en-US" sz="16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98463" y="329948"/>
            <a:ext cx="40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029016" y="329948"/>
            <a:ext cx="110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BaCl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</a:t>
            </a:r>
            <a:r>
              <a:rPr lang="en-US" sz="2000" b="1" baseline="-25000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036519" y="614123"/>
            <a:ext cx="941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Barium</a:t>
            </a:r>
          </a:p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chloride</a:t>
            </a: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3059832" y="526059"/>
            <a:ext cx="648072" cy="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811302" y="329948"/>
            <a:ext cx="123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BaSO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4(s)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635896" y="598883"/>
            <a:ext cx="1424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Barium</a:t>
            </a:r>
          </a:p>
          <a:p>
            <a:pPr algn="ctr"/>
            <a:r>
              <a:rPr lang="en-US" sz="16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sulphate</a:t>
            </a:r>
            <a:endParaRPr lang="en-US" sz="16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716016" y="329948"/>
            <a:ext cx="40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235106" y="345081"/>
            <a:ext cx="1216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NaCl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</a:t>
            </a:r>
            <a:r>
              <a:rPr lang="en-US" sz="2000" b="1" baseline="-25000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301290" y="648246"/>
            <a:ext cx="942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Sodium</a:t>
            </a:r>
          </a:p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chloride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867733" y="1027168"/>
            <a:ext cx="142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(white ppt)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060816" y="332384"/>
            <a:ext cx="387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96115" y="12027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96921" y="11392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147698" y="12027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481097" y="11392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993266" y="12027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355976" y="11392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394568" y="16034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724128" y="15399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00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4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31" dur="500" spd="-1000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8" presetClass="emph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760000">
                                          <p:cBhvr>
                                            <p:cTn id="35" dur="125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30688E-6 L -0.15712 -0.48811 " pathEditMode="relative" rAng="0" ptsTypes="AA">
                                          <p:cBhvr>
                                            <p:cTn id="37" dur="125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65" y="-2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xit" presetSubtype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1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75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4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 p14:bounceEnd="52000">
                                          <p:cBhvr>
                                            <p:cTn id="66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1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4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5" fill="hold">
                          <p:stCondLst>
                            <p:cond delay="indefinite"/>
                          </p:stCondLst>
                          <p:childTnLst>
                            <p:par>
                              <p:cTn id="1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5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8" grpId="0" animBg="1"/>
          <p:bldP spid="189" grpId="0" animBg="1"/>
          <p:bldP spid="189" grpId="1" animBg="1"/>
          <p:bldP spid="136" grpId="0" animBg="1"/>
          <p:bldP spid="115" grpId="0"/>
          <p:bldP spid="116" grpId="0"/>
          <p:bldP spid="117" grpId="0"/>
          <p:bldP spid="118" grpId="0"/>
          <p:bldP spid="119" grpId="0"/>
          <p:bldP spid="121" grpId="0"/>
          <p:bldP spid="122" grpId="0"/>
          <p:bldP spid="123" grpId="0"/>
          <p:bldP spid="124" grpId="0"/>
          <p:bldP spid="125" grpId="0"/>
          <p:bldP spid="126" grpId="0"/>
          <p:bldP spid="127" grpId="0"/>
          <p:bldP spid="128" grpId="0"/>
          <p:bldP spid="129" grpId="0"/>
          <p:bldP spid="130" grpId="0"/>
          <p:bldP spid="131" grpId="0"/>
          <p:bldP spid="132" grpId="0"/>
          <p:bldP spid="133" grpId="0"/>
          <p:bldP spid="134" grpId="0"/>
          <p:bldP spid="1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4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31" dur="500" spd="-1000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8" presetClass="emph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760000">
                                          <p:cBhvr>
                                            <p:cTn id="35" dur="125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0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30688E-6 L -0.15712 -0.48811 " pathEditMode="relative" rAng="0" ptsTypes="AA">
                                          <p:cBhvr>
                                            <p:cTn id="37" dur="125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865" y="-2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7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xit" presetSubtype="1" fill="hold" grpId="1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1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75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4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35802E-6 L 0.03229 -0.00154 " pathEditMode="relative" rAng="0" ptsTypes="AA">
                                          <p:cBhvr>
                                            <p:cTn id="66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7" fill="hold">
                          <p:stCondLst>
                            <p:cond delay="indefinite"/>
                          </p:stCondLst>
                          <p:childTnLst>
                            <p:par>
                              <p:cTn id="1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1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4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5" fill="hold">
                          <p:stCondLst>
                            <p:cond delay="indefinite"/>
                          </p:stCondLst>
                          <p:childTnLst>
                            <p:par>
                              <p:cTn id="1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7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5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9" fill="hold">
                          <p:stCondLst>
                            <p:cond delay="indefinite"/>
                          </p:stCondLst>
                          <p:childTnLst>
                            <p:par>
                              <p:cTn id="1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1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4" dur="500" fill="hold"/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8" grpId="0" animBg="1"/>
          <p:bldP spid="189" grpId="0" animBg="1"/>
          <p:bldP spid="189" grpId="1" animBg="1"/>
          <p:bldP spid="136" grpId="0" animBg="1"/>
          <p:bldP spid="115" grpId="0"/>
          <p:bldP spid="116" grpId="0"/>
          <p:bldP spid="117" grpId="0"/>
          <p:bldP spid="118" grpId="0"/>
          <p:bldP spid="119" grpId="0"/>
          <p:bldP spid="121" grpId="0"/>
          <p:bldP spid="122" grpId="0"/>
          <p:bldP spid="123" grpId="0"/>
          <p:bldP spid="124" grpId="0"/>
          <p:bldP spid="125" grpId="0"/>
          <p:bldP spid="126" grpId="0"/>
          <p:bldP spid="127" grpId="0"/>
          <p:bldP spid="128" grpId="0"/>
          <p:bldP spid="129" grpId="0"/>
          <p:bldP spid="130" grpId="0"/>
          <p:bldP spid="131" grpId="0"/>
          <p:bldP spid="132" grpId="0"/>
          <p:bldP spid="133" grpId="0"/>
          <p:bldP spid="134" grpId="0"/>
          <p:bldP spid="135" grpId="0"/>
        </p:bldLst>
      </p:timing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6" name="Rounded Rectangle 215"/>
          <p:cNvSpPr/>
          <p:nvPr/>
        </p:nvSpPr>
        <p:spPr>
          <a:xfrm>
            <a:off x="-152418" y="2517260"/>
            <a:ext cx="9476946" cy="1064402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259632" y="2624352"/>
            <a:ext cx="885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BaS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195736" y="2624352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2925862" y="2624352"/>
            <a:ext cx="998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ZnSO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 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7440821" y="2624352"/>
            <a:ext cx="11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ZnS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4181088" y="2826257"/>
            <a:ext cx="822960" cy="1587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07457" y="2928220"/>
            <a:ext cx="197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Barium 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sulphide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2669166" y="2864427"/>
            <a:ext cx="1370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Zinc sulphate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107622" y="2963728"/>
            <a:ext cx="1856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Zinc 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sulphide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5390232" y="2624352"/>
            <a:ext cx="85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BaSO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6918920" y="2624352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4900960" y="2928220"/>
            <a:ext cx="204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Barium sulphate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34" name="Round Diagonal Corner Rectangle 233"/>
          <p:cNvSpPr/>
          <p:nvPr/>
        </p:nvSpPr>
        <p:spPr>
          <a:xfrm>
            <a:off x="507457" y="1194597"/>
            <a:ext cx="3657600" cy="605507"/>
          </a:xfrm>
          <a:prstGeom prst="round2DiagRect">
            <a:avLst/>
          </a:prstGeom>
          <a:solidFill>
            <a:srgbClr val="FFFF99"/>
          </a:solidFill>
          <a:ln>
            <a:solidFill>
              <a:srgbClr val="FF339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555010" y="1182735"/>
            <a:ext cx="348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Precipitate is symbolized by an </a:t>
            </a:r>
            <a:endParaRPr lang="en-US" b="1" dirty="0" smtClean="0">
              <a:solidFill>
                <a:prstClr val="black"/>
              </a:solidFill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latin typeface="Book Antiqua" pitchFamily="18" charset="0"/>
              </a:rPr>
              <a:t>arrow </a:t>
            </a:r>
            <a:r>
              <a:rPr lang="en-US" b="1" dirty="0">
                <a:solidFill>
                  <a:prstClr val="black"/>
                </a:solidFill>
                <a:latin typeface="Book Antiqua" pitchFamily="18" charset="0"/>
              </a:rPr>
              <a:t>pointing downwards</a:t>
            </a:r>
          </a:p>
        </p:txBody>
      </p:sp>
      <p:sp>
        <p:nvSpPr>
          <p:cNvPr id="274" name="TextBox 273"/>
          <p:cNvSpPr txBox="1"/>
          <p:nvPr/>
        </p:nvSpPr>
        <p:spPr>
          <a:xfrm>
            <a:off x="1380935" y="242773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1645584" y="242773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3070918" y="242773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3571193" y="242773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5557646" y="242773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79" name="TextBox 278"/>
          <p:cNvSpPr txBox="1"/>
          <p:nvPr/>
        </p:nvSpPr>
        <p:spPr>
          <a:xfrm>
            <a:off x="5922625" y="242773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7560436" y="242773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7846369" y="2427734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5116984" y="3181552"/>
            <a:ext cx="204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(white ppt)</a:t>
            </a:r>
          </a:p>
        </p:txBody>
      </p:sp>
      <p:cxnSp>
        <p:nvCxnSpPr>
          <p:cNvPr id="314" name="Straight Arrow Connector 313"/>
          <p:cNvCxnSpPr/>
          <p:nvPr/>
        </p:nvCxnSpPr>
        <p:spPr>
          <a:xfrm rot="5400000">
            <a:off x="6053044" y="2778729"/>
            <a:ext cx="435323" cy="88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-152418" y="3623318"/>
            <a:ext cx="9476946" cy="1064402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844029" y="3714534"/>
            <a:ext cx="1492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CuCl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</a:t>
            </a:r>
            <a:r>
              <a:rPr lang="en-US" sz="2000" b="1" baseline="-25000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2195736" y="3714534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925862" y="3714534"/>
            <a:ext cx="998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KI 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</a:t>
            </a:r>
            <a:r>
              <a:rPr lang="en-US" sz="2000" b="1" baseline="-25000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440821" y="3714534"/>
            <a:ext cx="1190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KCl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</a:t>
            </a:r>
            <a:r>
              <a:rPr lang="en-US" sz="2000" b="1" baseline="-25000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aq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</a:p>
        </p:txBody>
      </p:sp>
      <p:cxnSp>
        <p:nvCxnSpPr>
          <p:cNvPr id="297" name="Straight Arrow Connector 296"/>
          <p:cNvCxnSpPr/>
          <p:nvPr/>
        </p:nvCxnSpPr>
        <p:spPr>
          <a:xfrm>
            <a:off x="4181088" y="3916439"/>
            <a:ext cx="822960" cy="1587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8" name="TextBox 297"/>
          <p:cNvSpPr txBox="1"/>
          <p:nvPr/>
        </p:nvSpPr>
        <p:spPr>
          <a:xfrm>
            <a:off x="507457" y="4018402"/>
            <a:ext cx="1976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Copper chloride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2553616" y="4050340"/>
            <a:ext cx="203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Potassium iodide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7107622" y="4042640"/>
            <a:ext cx="1856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Potassium</a:t>
            </a:r>
          </a:p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chloride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5390231" y="3714534"/>
            <a:ext cx="1139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CuI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2(s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6918920" y="3714534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5116984" y="4018402"/>
            <a:ext cx="168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Cupric iodide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1004698" y="3517916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05" name="TextBox 304"/>
          <p:cNvSpPr txBox="1"/>
          <p:nvPr/>
        </p:nvSpPr>
        <p:spPr>
          <a:xfrm>
            <a:off x="1342694" y="3517916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2987824" y="3517916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3249951" y="3517916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5576698" y="3517916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5838639" y="3517916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7474702" y="3517916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7760640" y="3517916"/>
            <a:ext cx="29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-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5215903" y="4275559"/>
            <a:ext cx="1453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</a:t>
            </a:r>
            <a:r>
              <a:rPr lang="en-US" sz="2000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brown ppt</a:t>
            </a:r>
            <a:r>
              <a:rPr lang="en-US" sz="2000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</a:p>
        </p:txBody>
      </p:sp>
      <p:cxnSp>
        <p:nvCxnSpPr>
          <p:cNvPr id="315" name="Straight Arrow Connector 314"/>
          <p:cNvCxnSpPr/>
          <p:nvPr/>
        </p:nvCxnSpPr>
        <p:spPr>
          <a:xfrm rot="5400000">
            <a:off x="6044342" y="3875142"/>
            <a:ext cx="452999" cy="131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71206" y="3714534"/>
            <a:ext cx="29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312766" y="3714534"/>
            <a:ext cx="295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rot="5400000">
            <a:off x="6054476" y="2778729"/>
            <a:ext cx="435323" cy="88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5400000">
            <a:off x="6045774" y="3875142"/>
            <a:ext cx="452999" cy="131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6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20" grpId="0"/>
      <p:bldP spid="234" grpId="0" animBg="1"/>
      <p:bldP spid="235" grpId="0" build="allAtOnce"/>
      <p:bldP spid="274" grpId="0"/>
      <p:bldP spid="275" grpId="0"/>
      <p:bldP spid="276" grpId="0"/>
      <p:bldP spid="277" grpId="0"/>
      <p:bldP spid="278" grpId="0"/>
      <p:bldP spid="279" grpId="0"/>
      <p:bldP spid="280" grpId="0"/>
      <p:bldP spid="281" grpId="0"/>
      <p:bldP spid="51" grpId="0" animBg="1"/>
      <p:bldP spid="29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3114982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smtClean="0">
                <a:solidFill>
                  <a:srgbClr val="FF6600"/>
                </a:solidFill>
                <a:latin typeface="Bookman Old Style" pitchFamily="18" charset="0"/>
              </a:rPr>
              <a:t>Module_10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0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-152418" y="3177956"/>
            <a:ext cx="9476946" cy="744738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9690" y="3257938"/>
            <a:ext cx="7413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OXIDATION AND REDUCTION REACTION</a:t>
            </a:r>
            <a:endParaRPr lang="en-US" sz="32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826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" y="-22928"/>
            <a:ext cx="9143999" cy="5166427"/>
            <a:chOff x="1" y="-22928"/>
            <a:chExt cx="9143999" cy="5166427"/>
          </a:xfrm>
        </p:grpSpPr>
        <p:pic>
          <p:nvPicPr>
            <p:cNvPr id="5" name="Picture 5" descr="D:\Shahzad\Digestion2.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-22928"/>
              <a:ext cx="5580111" cy="516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580112" y="-22928"/>
              <a:ext cx="3563888" cy="5166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497135" y="4159564"/>
            <a:ext cx="3311243" cy="731518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4776" y="4112946"/>
            <a:ext cx="3459562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  <a:effectLst>
                  <a:outerShdw dist="38100" dir="2700000" algn="tl">
                    <a:srgbClr val="000000"/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Food gets digested in our body.</a:t>
            </a:r>
          </a:p>
        </p:txBody>
      </p:sp>
    </p:spTree>
    <p:extLst>
      <p:ext uri="{BB962C8B-B14F-4D97-AF65-F5344CB8AC3E}">
        <p14:creationId xmlns:p14="http://schemas.microsoft.com/office/powerpoint/2010/main" val="37210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3" t="2721" r="2"/>
          <a:stretch/>
        </p:blipFill>
        <p:spPr bwMode="auto">
          <a:xfrm flipH="1" flipV="1">
            <a:off x="0" y="-13363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"/>
          <p:cNvSpPr/>
          <p:nvPr/>
        </p:nvSpPr>
        <p:spPr>
          <a:xfrm>
            <a:off x="-1029261" y="4799525"/>
            <a:ext cx="11050121" cy="501271"/>
          </a:xfrm>
          <a:custGeom>
            <a:avLst/>
            <a:gdLst>
              <a:gd name="connsiteX0" fmla="*/ 0 w 10058400"/>
              <a:gd name="connsiteY0" fmla="*/ 0 h 685800"/>
              <a:gd name="connsiteX1" fmla="*/ 10058400 w 10058400"/>
              <a:gd name="connsiteY1" fmla="*/ 0 h 685800"/>
              <a:gd name="connsiteX2" fmla="*/ 10058400 w 10058400"/>
              <a:gd name="connsiteY2" fmla="*/ 685800 h 685800"/>
              <a:gd name="connsiteX3" fmla="*/ 0 w 10058400"/>
              <a:gd name="connsiteY3" fmla="*/ 685800 h 685800"/>
              <a:gd name="connsiteX4" fmla="*/ 0 w 10058400"/>
              <a:gd name="connsiteY4" fmla="*/ 0 h 685800"/>
              <a:gd name="connsiteX0" fmla="*/ 939800 w 10998200"/>
              <a:gd name="connsiteY0" fmla="*/ 0 h 711200"/>
              <a:gd name="connsiteX1" fmla="*/ 10998200 w 10998200"/>
              <a:gd name="connsiteY1" fmla="*/ 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9766300 w 10998200"/>
              <a:gd name="connsiteY1" fmla="*/ 889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10287000 w 10998200"/>
              <a:gd name="connsiteY1" fmla="*/ 254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1045825"/>
              <a:gd name="connsiteY0" fmla="*/ 0 h 711200"/>
              <a:gd name="connsiteX1" fmla="*/ 10287000 w 11045825"/>
              <a:gd name="connsiteY1" fmla="*/ 25400 h 711200"/>
              <a:gd name="connsiteX2" fmla="*/ 11045825 w 11045825"/>
              <a:gd name="connsiteY2" fmla="*/ 704850 h 711200"/>
              <a:gd name="connsiteX3" fmla="*/ 0 w 11045825"/>
              <a:gd name="connsiteY3" fmla="*/ 711200 h 711200"/>
              <a:gd name="connsiteX4" fmla="*/ 939800 w 11045825"/>
              <a:gd name="connsiteY4" fmla="*/ 0 h 711200"/>
              <a:gd name="connsiteX0" fmla="*/ 405410 w 11045825"/>
              <a:gd name="connsiteY0" fmla="*/ 0 h 1863106"/>
              <a:gd name="connsiteX1" fmla="*/ 10287000 w 11045825"/>
              <a:gd name="connsiteY1" fmla="*/ 1177306 h 1863106"/>
              <a:gd name="connsiteX2" fmla="*/ 11045825 w 11045825"/>
              <a:gd name="connsiteY2" fmla="*/ 1856756 h 1863106"/>
              <a:gd name="connsiteX3" fmla="*/ 0 w 11045825"/>
              <a:gd name="connsiteY3" fmla="*/ 1863106 h 1863106"/>
              <a:gd name="connsiteX4" fmla="*/ 405410 w 11045825"/>
              <a:gd name="connsiteY4" fmla="*/ 0 h 1863106"/>
              <a:gd name="connsiteX0" fmla="*/ 405410 w 11403280"/>
              <a:gd name="connsiteY0" fmla="*/ 22102 h 1885208"/>
              <a:gd name="connsiteX1" fmla="*/ 11403280 w 11403280"/>
              <a:gd name="connsiteY1" fmla="*/ 0 h 1885208"/>
              <a:gd name="connsiteX2" fmla="*/ 11045825 w 11403280"/>
              <a:gd name="connsiteY2" fmla="*/ 1878858 h 1885208"/>
              <a:gd name="connsiteX3" fmla="*/ 0 w 11403280"/>
              <a:gd name="connsiteY3" fmla="*/ 1885208 h 1885208"/>
              <a:gd name="connsiteX4" fmla="*/ 405410 w 11403280"/>
              <a:gd name="connsiteY4" fmla="*/ 22102 h 1885208"/>
              <a:gd name="connsiteX0" fmla="*/ 405410 w 11403280"/>
              <a:gd name="connsiteY0" fmla="*/ 22102 h 1885208"/>
              <a:gd name="connsiteX1" fmla="*/ 11403280 w 11403280"/>
              <a:gd name="connsiteY1" fmla="*/ 0 h 1885208"/>
              <a:gd name="connsiteX2" fmla="*/ 11366459 w 11403280"/>
              <a:gd name="connsiteY2" fmla="*/ 299440 h 1885208"/>
              <a:gd name="connsiteX3" fmla="*/ 0 w 11403280"/>
              <a:gd name="connsiteY3" fmla="*/ 1885208 h 1885208"/>
              <a:gd name="connsiteX4" fmla="*/ 405410 w 11403280"/>
              <a:gd name="connsiteY4" fmla="*/ 22102 h 1885208"/>
              <a:gd name="connsiteX0" fmla="*/ 0 w 10997870"/>
              <a:gd name="connsiteY0" fmla="*/ 22102 h 483920"/>
              <a:gd name="connsiteX1" fmla="*/ 10997870 w 10997870"/>
              <a:gd name="connsiteY1" fmla="*/ 0 h 483920"/>
              <a:gd name="connsiteX2" fmla="*/ 10961049 w 10997870"/>
              <a:gd name="connsiteY2" fmla="*/ 299440 h 483920"/>
              <a:gd name="connsiteX3" fmla="*/ 176481 w 10997870"/>
              <a:gd name="connsiteY3" fmla="*/ 483920 h 483920"/>
              <a:gd name="connsiteX4" fmla="*/ 0 w 10997870"/>
              <a:gd name="connsiteY4" fmla="*/ 22102 h 483920"/>
              <a:gd name="connsiteX0" fmla="*/ 13524 w 11011394"/>
              <a:gd name="connsiteY0" fmla="*/ 22102 h 305790"/>
              <a:gd name="connsiteX1" fmla="*/ 11011394 w 11011394"/>
              <a:gd name="connsiteY1" fmla="*/ 0 h 305790"/>
              <a:gd name="connsiteX2" fmla="*/ 10974573 w 11011394"/>
              <a:gd name="connsiteY2" fmla="*/ 299440 h 305790"/>
              <a:gd name="connsiteX3" fmla="*/ 0 w 11011394"/>
              <a:gd name="connsiteY3" fmla="*/ 305790 h 305790"/>
              <a:gd name="connsiteX4" fmla="*/ 13524 w 11011394"/>
              <a:gd name="connsiteY4" fmla="*/ 22102 h 305790"/>
              <a:gd name="connsiteX0" fmla="*/ 0 w 11050121"/>
              <a:gd name="connsiteY0" fmla="*/ 9039 h 305790"/>
              <a:gd name="connsiteX1" fmla="*/ 11050121 w 11050121"/>
              <a:gd name="connsiteY1" fmla="*/ 0 h 305790"/>
              <a:gd name="connsiteX2" fmla="*/ 11013300 w 11050121"/>
              <a:gd name="connsiteY2" fmla="*/ 299440 h 305790"/>
              <a:gd name="connsiteX3" fmla="*/ 38727 w 11050121"/>
              <a:gd name="connsiteY3" fmla="*/ 305790 h 305790"/>
              <a:gd name="connsiteX4" fmla="*/ 0 w 11050121"/>
              <a:gd name="connsiteY4" fmla="*/ 9039 h 30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50121" h="305790">
                <a:moveTo>
                  <a:pt x="0" y="9039"/>
                </a:moveTo>
                <a:lnTo>
                  <a:pt x="11050121" y="0"/>
                </a:lnTo>
                <a:lnTo>
                  <a:pt x="11013300" y="299440"/>
                </a:lnTo>
                <a:lnTo>
                  <a:pt x="38727" y="305790"/>
                </a:lnTo>
                <a:lnTo>
                  <a:pt x="0" y="9039"/>
                </a:lnTo>
                <a:close/>
              </a:path>
            </a:pathLst>
          </a:custGeom>
          <a:gradFill flip="none" rotWithShape="1">
            <a:gsLst>
              <a:gs pos="79000">
                <a:srgbClr val="74431A"/>
              </a:gs>
              <a:gs pos="46000">
                <a:srgbClr val="9F5C2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"/>
          <p:cNvSpPr/>
          <p:nvPr/>
        </p:nvSpPr>
        <p:spPr>
          <a:xfrm>
            <a:off x="-991920" y="4647953"/>
            <a:ext cx="11033497" cy="182335"/>
          </a:xfrm>
          <a:custGeom>
            <a:avLst/>
            <a:gdLst>
              <a:gd name="connsiteX0" fmla="*/ 0 w 10058400"/>
              <a:gd name="connsiteY0" fmla="*/ 0 h 685800"/>
              <a:gd name="connsiteX1" fmla="*/ 10058400 w 10058400"/>
              <a:gd name="connsiteY1" fmla="*/ 0 h 685800"/>
              <a:gd name="connsiteX2" fmla="*/ 10058400 w 10058400"/>
              <a:gd name="connsiteY2" fmla="*/ 685800 h 685800"/>
              <a:gd name="connsiteX3" fmla="*/ 0 w 10058400"/>
              <a:gd name="connsiteY3" fmla="*/ 685800 h 685800"/>
              <a:gd name="connsiteX4" fmla="*/ 0 w 10058400"/>
              <a:gd name="connsiteY4" fmla="*/ 0 h 685800"/>
              <a:gd name="connsiteX0" fmla="*/ 939800 w 10998200"/>
              <a:gd name="connsiteY0" fmla="*/ 0 h 711200"/>
              <a:gd name="connsiteX1" fmla="*/ 10998200 w 10998200"/>
              <a:gd name="connsiteY1" fmla="*/ 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9766300 w 10998200"/>
              <a:gd name="connsiteY1" fmla="*/ 889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10287000 w 10998200"/>
              <a:gd name="connsiteY1" fmla="*/ 254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1045825"/>
              <a:gd name="connsiteY0" fmla="*/ 0 h 711200"/>
              <a:gd name="connsiteX1" fmla="*/ 10287000 w 11045825"/>
              <a:gd name="connsiteY1" fmla="*/ 25400 h 711200"/>
              <a:gd name="connsiteX2" fmla="*/ 11045825 w 11045825"/>
              <a:gd name="connsiteY2" fmla="*/ 704850 h 711200"/>
              <a:gd name="connsiteX3" fmla="*/ 0 w 11045825"/>
              <a:gd name="connsiteY3" fmla="*/ 711200 h 711200"/>
              <a:gd name="connsiteX4" fmla="*/ 939800 w 11045825"/>
              <a:gd name="connsiteY4" fmla="*/ 0 h 711200"/>
              <a:gd name="connsiteX0" fmla="*/ 227280 w 11045825"/>
              <a:gd name="connsiteY0" fmla="*/ 0 h 1518722"/>
              <a:gd name="connsiteX1" fmla="*/ 10287000 w 11045825"/>
              <a:gd name="connsiteY1" fmla="*/ 832922 h 1518722"/>
              <a:gd name="connsiteX2" fmla="*/ 11045825 w 11045825"/>
              <a:gd name="connsiteY2" fmla="*/ 1512372 h 1518722"/>
              <a:gd name="connsiteX3" fmla="*/ 0 w 11045825"/>
              <a:gd name="connsiteY3" fmla="*/ 1518722 h 1518722"/>
              <a:gd name="connsiteX4" fmla="*/ 227280 w 11045825"/>
              <a:gd name="connsiteY4" fmla="*/ 0 h 1518722"/>
              <a:gd name="connsiteX0" fmla="*/ 0 w 10818545"/>
              <a:gd name="connsiteY0" fmla="*/ 0 h 1512372"/>
              <a:gd name="connsiteX1" fmla="*/ 10059720 w 10818545"/>
              <a:gd name="connsiteY1" fmla="*/ 832922 h 1512372"/>
              <a:gd name="connsiteX2" fmla="*/ 10818545 w 10818545"/>
              <a:gd name="connsiteY2" fmla="*/ 1512372 h 1512372"/>
              <a:gd name="connsiteX3" fmla="*/ 93353 w 10818545"/>
              <a:gd name="connsiteY3" fmla="*/ 390567 h 1512372"/>
              <a:gd name="connsiteX4" fmla="*/ 0 w 10818545"/>
              <a:gd name="connsiteY4" fmla="*/ 0 h 1512372"/>
              <a:gd name="connsiteX0" fmla="*/ 0 w 10818545"/>
              <a:gd name="connsiteY0" fmla="*/ 0 h 1512372"/>
              <a:gd name="connsiteX1" fmla="*/ 10059720 w 10818545"/>
              <a:gd name="connsiteY1" fmla="*/ 832922 h 1512372"/>
              <a:gd name="connsiteX2" fmla="*/ 10818545 w 10818545"/>
              <a:gd name="connsiteY2" fmla="*/ 1512372 h 1512372"/>
              <a:gd name="connsiteX3" fmla="*/ 22101 w 10818545"/>
              <a:gd name="connsiteY3" fmla="*/ 509320 h 1512372"/>
              <a:gd name="connsiteX4" fmla="*/ 0 w 10818545"/>
              <a:gd name="connsiteY4" fmla="*/ 0 h 1512372"/>
              <a:gd name="connsiteX0" fmla="*/ 0 w 10818545"/>
              <a:gd name="connsiteY0" fmla="*/ 0 h 1512372"/>
              <a:gd name="connsiteX1" fmla="*/ 10059720 w 10818545"/>
              <a:gd name="connsiteY1" fmla="*/ 832922 h 1512372"/>
              <a:gd name="connsiteX2" fmla="*/ 10818545 w 10818545"/>
              <a:gd name="connsiteY2" fmla="*/ 1512372 h 1512372"/>
              <a:gd name="connsiteX3" fmla="*/ 10226 w 10818545"/>
              <a:gd name="connsiteY3" fmla="*/ 164936 h 1512372"/>
              <a:gd name="connsiteX4" fmla="*/ 0 w 10818545"/>
              <a:gd name="connsiteY4" fmla="*/ 0 h 1512372"/>
              <a:gd name="connsiteX0" fmla="*/ 0 w 11033497"/>
              <a:gd name="connsiteY0" fmla="*/ 0 h 1512372"/>
              <a:gd name="connsiteX1" fmla="*/ 11033497 w 11033497"/>
              <a:gd name="connsiteY1" fmla="*/ 1649 h 1512372"/>
              <a:gd name="connsiteX2" fmla="*/ 10818545 w 11033497"/>
              <a:gd name="connsiteY2" fmla="*/ 1512372 h 1512372"/>
              <a:gd name="connsiteX3" fmla="*/ 10226 w 11033497"/>
              <a:gd name="connsiteY3" fmla="*/ 164936 h 1512372"/>
              <a:gd name="connsiteX4" fmla="*/ 0 w 11033497"/>
              <a:gd name="connsiteY4" fmla="*/ 0 h 1512372"/>
              <a:gd name="connsiteX0" fmla="*/ 0 w 11115428"/>
              <a:gd name="connsiteY0" fmla="*/ 0 h 170460"/>
              <a:gd name="connsiteX1" fmla="*/ 11033497 w 11115428"/>
              <a:gd name="connsiteY1" fmla="*/ 1649 h 170460"/>
              <a:gd name="connsiteX2" fmla="*/ 11115428 w 11115428"/>
              <a:gd name="connsiteY2" fmla="*/ 170460 h 170460"/>
              <a:gd name="connsiteX3" fmla="*/ 10226 w 11115428"/>
              <a:gd name="connsiteY3" fmla="*/ 164936 h 170460"/>
              <a:gd name="connsiteX4" fmla="*/ 0 w 11115428"/>
              <a:gd name="connsiteY4" fmla="*/ 0 h 170460"/>
              <a:gd name="connsiteX0" fmla="*/ 0 w 11033497"/>
              <a:gd name="connsiteY0" fmla="*/ 0 h 396091"/>
              <a:gd name="connsiteX1" fmla="*/ 11033497 w 11033497"/>
              <a:gd name="connsiteY1" fmla="*/ 1649 h 396091"/>
              <a:gd name="connsiteX2" fmla="*/ 10592913 w 11033497"/>
              <a:gd name="connsiteY2" fmla="*/ 396091 h 396091"/>
              <a:gd name="connsiteX3" fmla="*/ 10226 w 11033497"/>
              <a:gd name="connsiteY3" fmla="*/ 164936 h 396091"/>
              <a:gd name="connsiteX4" fmla="*/ 0 w 11033497"/>
              <a:gd name="connsiteY4" fmla="*/ 0 h 396091"/>
              <a:gd name="connsiteX0" fmla="*/ 0 w 11033497"/>
              <a:gd name="connsiteY0" fmla="*/ 0 h 182335"/>
              <a:gd name="connsiteX1" fmla="*/ 11033497 w 11033497"/>
              <a:gd name="connsiteY1" fmla="*/ 1649 h 182335"/>
              <a:gd name="connsiteX2" fmla="*/ 10984799 w 11033497"/>
              <a:gd name="connsiteY2" fmla="*/ 182335 h 182335"/>
              <a:gd name="connsiteX3" fmla="*/ 10226 w 11033497"/>
              <a:gd name="connsiteY3" fmla="*/ 164936 h 182335"/>
              <a:gd name="connsiteX4" fmla="*/ 0 w 11033497"/>
              <a:gd name="connsiteY4" fmla="*/ 0 h 18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33497" h="182335">
                <a:moveTo>
                  <a:pt x="0" y="0"/>
                </a:moveTo>
                <a:lnTo>
                  <a:pt x="11033497" y="1649"/>
                </a:lnTo>
                <a:lnTo>
                  <a:pt x="10984799" y="182335"/>
                </a:lnTo>
                <a:lnTo>
                  <a:pt x="10226" y="16493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5000">
                <a:srgbClr val="8C5120"/>
              </a:gs>
              <a:gs pos="100000">
                <a:srgbClr val="F68D3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ectangle 3"/>
          <p:cNvSpPr/>
          <p:nvPr/>
        </p:nvSpPr>
        <p:spPr>
          <a:xfrm>
            <a:off x="-1016000" y="3943350"/>
            <a:ext cx="11045825" cy="711200"/>
          </a:xfrm>
          <a:custGeom>
            <a:avLst/>
            <a:gdLst>
              <a:gd name="connsiteX0" fmla="*/ 0 w 10058400"/>
              <a:gd name="connsiteY0" fmla="*/ 0 h 685800"/>
              <a:gd name="connsiteX1" fmla="*/ 10058400 w 10058400"/>
              <a:gd name="connsiteY1" fmla="*/ 0 h 685800"/>
              <a:gd name="connsiteX2" fmla="*/ 10058400 w 10058400"/>
              <a:gd name="connsiteY2" fmla="*/ 685800 h 685800"/>
              <a:gd name="connsiteX3" fmla="*/ 0 w 10058400"/>
              <a:gd name="connsiteY3" fmla="*/ 685800 h 685800"/>
              <a:gd name="connsiteX4" fmla="*/ 0 w 10058400"/>
              <a:gd name="connsiteY4" fmla="*/ 0 h 685800"/>
              <a:gd name="connsiteX0" fmla="*/ 939800 w 10998200"/>
              <a:gd name="connsiteY0" fmla="*/ 0 h 711200"/>
              <a:gd name="connsiteX1" fmla="*/ 10998200 w 10998200"/>
              <a:gd name="connsiteY1" fmla="*/ 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9766300 w 10998200"/>
              <a:gd name="connsiteY1" fmla="*/ 889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0998200"/>
              <a:gd name="connsiteY0" fmla="*/ 0 h 711200"/>
              <a:gd name="connsiteX1" fmla="*/ 10287000 w 10998200"/>
              <a:gd name="connsiteY1" fmla="*/ 25400 h 711200"/>
              <a:gd name="connsiteX2" fmla="*/ 10998200 w 10998200"/>
              <a:gd name="connsiteY2" fmla="*/ 685800 h 711200"/>
              <a:gd name="connsiteX3" fmla="*/ 0 w 10998200"/>
              <a:gd name="connsiteY3" fmla="*/ 711200 h 711200"/>
              <a:gd name="connsiteX4" fmla="*/ 939800 w 10998200"/>
              <a:gd name="connsiteY4" fmla="*/ 0 h 711200"/>
              <a:gd name="connsiteX0" fmla="*/ 939800 w 11045825"/>
              <a:gd name="connsiteY0" fmla="*/ 0 h 711200"/>
              <a:gd name="connsiteX1" fmla="*/ 10287000 w 11045825"/>
              <a:gd name="connsiteY1" fmla="*/ 25400 h 711200"/>
              <a:gd name="connsiteX2" fmla="*/ 11045825 w 11045825"/>
              <a:gd name="connsiteY2" fmla="*/ 704850 h 711200"/>
              <a:gd name="connsiteX3" fmla="*/ 0 w 11045825"/>
              <a:gd name="connsiteY3" fmla="*/ 711200 h 711200"/>
              <a:gd name="connsiteX4" fmla="*/ 939800 w 11045825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5825" h="711200">
                <a:moveTo>
                  <a:pt x="939800" y="0"/>
                </a:moveTo>
                <a:lnTo>
                  <a:pt x="10287000" y="25400"/>
                </a:lnTo>
                <a:lnTo>
                  <a:pt x="11045825" y="704850"/>
                </a:lnTo>
                <a:lnTo>
                  <a:pt x="0" y="711200"/>
                </a:lnTo>
                <a:lnTo>
                  <a:pt x="939800" y="0"/>
                </a:lnTo>
                <a:close/>
              </a:path>
            </a:pathLst>
          </a:custGeom>
          <a:gradFill flip="none" rotWithShape="1">
            <a:gsLst>
              <a:gs pos="0">
                <a:srgbClr val="BF6E2B"/>
              </a:gs>
              <a:gs pos="100000">
                <a:srgbClr val="F68D3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7" name="Oval 486"/>
          <p:cNvSpPr/>
          <p:nvPr/>
        </p:nvSpPr>
        <p:spPr>
          <a:xfrm>
            <a:off x="2229145" y="4322119"/>
            <a:ext cx="1518414" cy="397754"/>
          </a:xfrm>
          <a:prstGeom prst="ellipse">
            <a:avLst/>
          </a:prstGeom>
          <a:solidFill>
            <a:schemeClr val="tx1">
              <a:alpha val="15000"/>
            </a:schemeClr>
          </a:solidFill>
          <a:ln w="31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88" name="Group 487"/>
          <p:cNvGrpSpPr/>
          <p:nvPr/>
        </p:nvGrpSpPr>
        <p:grpSpPr>
          <a:xfrm>
            <a:off x="2150046" y="2849880"/>
            <a:ext cx="1701874" cy="1729938"/>
            <a:chOff x="1234571" y="1740958"/>
            <a:chExt cx="2526718" cy="2215144"/>
          </a:xfrm>
        </p:grpSpPr>
        <p:sp>
          <p:nvSpPr>
            <p:cNvPr id="489" name="Rounded Rectangle 1084"/>
            <p:cNvSpPr/>
            <p:nvPr/>
          </p:nvSpPr>
          <p:spPr>
            <a:xfrm>
              <a:off x="2456352" y="2350694"/>
              <a:ext cx="68072" cy="1310674"/>
            </a:xfrm>
            <a:custGeom>
              <a:avLst/>
              <a:gdLst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9773 w 58635"/>
                <a:gd name="connsiteY6" fmla="*/ 1447800 h 1447800"/>
                <a:gd name="connsiteX7" fmla="*/ 0 w 58635"/>
                <a:gd name="connsiteY7" fmla="*/ 1438027 h 1447800"/>
                <a:gd name="connsiteX8" fmla="*/ 0 w 58635"/>
                <a:gd name="connsiteY8" fmla="*/ 9773 h 1447800"/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0 w 58635"/>
                <a:gd name="connsiteY6" fmla="*/ 1438027 h 1447800"/>
                <a:gd name="connsiteX7" fmla="*/ 0 w 58635"/>
                <a:gd name="connsiteY7" fmla="*/ 9773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35" h="1447800">
                  <a:moveTo>
                    <a:pt x="0" y="9773"/>
                  </a:moveTo>
                  <a:cubicBezTo>
                    <a:pt x="0" y="4376"/>
                    <a:pt x="4376" y="0"/>
                    <a:pt x="9773" y="0"/>
                  </a:cubicBezTo>
                  <a:lnTo>
                    <a:pt x="48862" y="0"/>
                  </a:lnTo>
                  <a:cubicBezTo>
                    <a:pt x="54259" y="0"/>
                    <a:pt x="58635" y="4376"/>
                    <a:pt x="58635" y="9773"/>
                  </a:cubicBezTo>
                  <a:lnTo>
                    <a:pt x="58635" y="1438027"/>
                  </a:lnTo>
                  <a:cubicBezTo>
                    <a:pt x="58635" y="1443424"/>
                    <a:pt x="54259" y="1447800"/>
                    <a:pt x="48862" y="1447800"/>
                  </a:cubicBezTo>
                  <a:lnTo>
                    <a:pt x="0" y="1438027"/>
                  </a:lnTo>
                  <a:lnTo>
                    <a:pt x="0" y="9773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0" name="Rounded Rectangle 1084"/>
            <p:cNvSpPr/>
            <p:nvPr/>
          </p:nvSpPr>
          <p:spPr>
            <a:xfrm rot="608421">
              <a:off x="1594175" y="2194445"/>
              <a:ext cx="54686" cy="1761657"/>
            </a:xfrm>
            <a:custGeom>
              <a:avLst/>
              <a:gdLst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9773 w 58635"/>
                <a:gd name="connsiteY6" fmla="*/ 1447800 h 1447800"/>
                <a:gd name="connsiteX7" fmla="*/ 0 w 58635"/>
                <a:gd name="connsiteY7" fmla="*/ 1438027 h 1447800"/>
                <a:gd name="connsiteX8" fmla="*/ 0 w 58635"/>
                <a:gd name="connsiteY8" fmla="*/ 9773 h 1447800"/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0 w 58635"/>
                <a:gd name="connsiteY6" fmla="*/ 1438027 h 1447800"/>
                <a:gd name="connsiteX7" fmla="*/ 0 w 58635"/>
                <a:gd name="connsiteY7" fmla="*/ 9773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35" h="1447800">
                  <a:moveTo>
                    <a:pt x="0" y="9773"/>
                  </a:moveTo>
                  <a:cubicBezTo>
                    <a:pt x="0" y="4376"/>
                    <a:pt x="4376" y="0"/>
                    <a:pt x="9773" y="0"/>
                  </a:cubicBezTo>
                  <a:lnTo>
                    <a:pt x="48862" y="0"/>
                  </a:lnTo>
                  <a:cubicBezTo>
                    <a:pt x="54259" y="0"/>
                    <a:pt x="58635" y="4376"/>
                    <a:pt x="58635" y="9773"/>
                  </a:cubicBezTo>
                  <a:lnTo>
                    <a:pt x="58635" y="1438027"/>
                  </a:lnTo>
                  <a:cubicBezTo>
                    <a:pt x="58635" y="1443424"/>
                    <a:pt x="54259" y="1447800"/>
                    <a:pt x="48862" y="1447800"/>
                  </a:cubicBezTo>
                  <a:lnTo>
                    <a:pt x="0" y="1438027"/>
                  </a:lnTo>
                  <a:lnTo>
                    <a:pt x="0" y="9773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1" name="Rounded Rectangle 1084"/>
            <p:cNvSpPr/>
            <p:nvPr/>
          </p:nvSpPr>
          <p:spPr>
            <a:xfrm rot="20991579" flipH="1">
              <a:off x="3324463" y="2173097"/>
              <a:ext cx="54686" cy="1761657"/>
            </a:xfrm>
            <a:custGeom>
              <a:avLst/>
              <a:gdLst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9773 w 58635"/>
                <a:gd name="connsiteY6" fmla="*/ 1447800 h 1447800"/>
                <a:gd name="connsiteX7" fmla="*/ 0 w 58635"/>
                <a:gd name="connsiteY7" fmla="*/ 1438027 h 1447800"/>
                <a:gd name="connsiteX8" fmla="*/ 0 w 58635"/>
                <a:gd name="connsiteY8" fmla="*/ 9773 h 1447800"/>
                <a:gd name="connsiteX0" fmla="*/ 0 w 58635"/>
                <a:gd name="connsiteY0" fmla="*/ 9773 h 1447800"/>
                <a:gd name="connsiteX1" fmla="*/ 9773 w 58635"/>
                <a:gd name="connsiteY1" fmla="*/ 0 h 1447800"/>
                <a:gd name="connsiteX2" fmla="*/ 48862 w 58635"/>
                <a:gd name="connsiteY2" fmla="*/ 0 h 1447800"/>
                <a:gd name="connsiteX3" fmla="*/ 58635 w 58635"/>
                <a:gd name="connsiteY3" fmla="*/ 9773 h 1447800"/>
                <a:gd name="connsiteX4" fmla="*/ 58635 w 58635"/>
                <a:gd name="connsiteY4" fmla="*/ 1438027 h 1447800"/>
                <a:gd name="connsiteX5" fmla="*/ 48862 w 58635"/>
                <a:gd name="connsiteY5" fmla="*/ 1447800 h 1447800"/>
                <a:gd name="connsiteX6" fmla="*/ 0 w 58635"/>
                <a:gd name="connsiteY6" fmla="*/ 1438027 h 1447800"/>
                <a:gd name="connsiteX7" fmla="*/ 0 w 58635"/>
                <a:gd name="connsiteY7" fmla="*/ 9773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35" h="1447800">
                  <a:moveTo>
                    <a:pt x="0" y="9773"/>
                  </a:moveTo>
                  <a:cubicBezTo>
                    <a:pt x="0" y="4376"/>
                    <a:pt x="4376" y="0"/>
                    <a:pt x="9773" y="0"/>
                  </a:cubicBezTo>
                  <a:lnTo>
                    <a:pt x="48862" y="0"/>
                  </a:lnTo>
                  <a:cubicBezTo>
                    <a:pt x="54259" y="0"/>
                    <a:pt x="58635" y="4376"/>
                    <a:pt x="58635" y="9773"/>
                  </a:cubicBezTo>
                  <a:lnTo>
                    <a:pt x="58635" y="1438027"/>
                  </a:lnTo>
                  <a:cubicBezTo>
                    <a:pt x="58635" y="1443424"/>
                    <a:pt x="54259" y="1447800"/>
                    <a:pt x="48862" y="1447800"/>
                  </a:cubicBezTo>
                  <a:lnTo>
                    <a:pt x="0" y="1438027"/>
                  </a:lnTo>
                  <a:lnTo>
                    <a:pt x="0" y="9773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92" name="Group 491"/>
            <p:cNvGrpSpPr/>
            <p:nvPr/>
          </p:nvGrpSpPr>
          <p:grpSpPr>
            <a:xfrm>
              <a:off x="1234571" y="1740958"/>
              <a:ext cx="2526718" cy="729375"/>
              <a:chOff x="1133626" y="1834236"/>
              <a:chExt cx="2526718" cy="729375"/>
            </a:xfrm>
          </p:grpSpPr>
          <p:sp>
            <p:nvSpPr>
              <p:cNvPr id="493" name="Freeform 492"/>
              <p:cNvSpPr/>
              <p:nvPr/>
            </p:nvSpPr>
            <p:spPr>
              <a:xfrm>
                <a:off x="2320925" y="1882774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4" name="Freeform 493"/>
              <p:cNvSpPr/>
              <p:nvPr/>
            </p:nvSpPr>
            <p:spPr>
              <a:xfrm>
                <a:off x="2233614" y="1901824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Freeform 494"/>
              <p:cNvSpPr/>
              <p:nvPr/>
            </p:nvSpPr>
            <p:spPr>
              <a:xfrm>
                <a:off x="2163764" y="1924050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6" name="Freeform 495"/>
              <p:cNvSpPr/>
              <p:nvPr/>
            </p:nvSpPr>
            <p:spPr>
              <a:xfrm>
                <a:off x="2076453" y="1943100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7" name="Freeform 496"/>
              <p:cNvSpPr/>
              <p:nvPr/>
            </p:nvSpPr>
            <p:spPr>
              <a:xfrm>
                <a:off x="2003424" y="1965323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Freeform 497"/>
              <p:cNvSpPr/>
              <p:nvPr/>
            </p:nvSpPr>
            <p:spPr>
              <a:xfrm>
                <a:off x="1916113" y="1984373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Freeform 498"/>
              <p:cNvSpPr/>
              <p:nvPr/>
            </p:nvSpPr>
            <p:spPr>
              <a:xfrm>
                <a:off x="1846263" y="2006599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  <a:gd name="connsiteX0" fmla="*/ 0 w 1282700"/>
                  <a:gd name="connsiteY0" fmla="*/ 0 h 361950"/>
                  <a:gd name="connsiteX1" fmla="*/ 1109426 w 1282700"/>
                  <a:gd name="connsiteY1" fmla="*/ 311409 h 361950"/>
                  <a:gd name="connsiteX2" fmla="*/ 1282700 w 1282700"/>
                  <a:gd name="connsiteY2" fmla="*/ 361950 h 361950"/>
                  <a:gd name="connsiteX3" fmla="*/ 1282700 w 1282700"/>
                  <a:gd name="connsiteY3" fmla="*/ 361950 h 361950"/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  <a:gd name="connsiteX0" fmla="*/ 0 w 1282700"/>
                  <a:gd name="connsiteY0" fmla="*/ 0 h 361950"/>
                  <a:gd name="connsiteX1" fmla="*/ 1147061 w 1282700"/>
                  <a:gd name="connsiteY1" fmla="*/ 321191 h 361950"/>
                  <a:gd name="connsiteX2" fmla="*/ 1282700 w 1282700"/>
                  <a:gd name="connsiteY2" fmla="*/ 361950 h 361950"/>
                  <a:gd name="connsiteX3" fmla="*/ 1282700 w 1282700"/>
                  <a:gd name="connsiteY3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1147061 w 1282700"/>
                  <a:gd name="connsiteY2" fmla="*/ 321191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91955 w 1282700"/>
                  <a:gd name="connsiteY2" fmla="*/ 164672 h 361950"/>
                  <a:gd name="connsiteX3" fmla="*/ 1147061 w 1282700"/>
                  <a:gd name="connsiteY3" fmla="*/ 321191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1147061 w 1282700"/>
                  <a:gd name="connsiteY2" fmla="*/ 321191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77842 w 1282700"/>
                  <a:gd name="connsiteY2" fmla="*/ 154890 h 361950"/>
                  <a:gd name="connsiteX3" fmla="*/ 1147061 w 1282700"/>
                  <a:gd name="connsiteY3" fmla="*/ 321191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77842 w 1282700"/>
                  <a:gd name="connsiteY2" fmla="*/ 154890 h 361950"/>
                  <a:gd name="connsiteX3" fmla="*/ 1147061 w 1282700"/>
                  <a:gd name="connsiteY3" fmla="*/ 321191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77842 w 1282700"/>
                  <a:gd name="connsiteY2" fmla="*/ 154890 h 361950"/>
                  <a:gd name="connsiteX3" fmla="*/ 1147061 w 1282700"/>
                  <a:gd name="connsiteY3" fmla="*/ 321191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77842 w 1282700"/>
                  <a:gd name="connsiteY2" fmla="*/ 154890 h 361950"/>
                  <a:gd name="connsiteX3" fmla="*/ 1147061 w 1282700"/>
                  <a:gd name="connsiteY3" fmla="*/ 321191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577842 w 1282700"/>
                  <a:gd name="connsiteY2" fmla="*/ 154890 h 361950"/>
                  <a:gd name="connsiteX3" fmla="*/ 933016 w 1282700"/>
                  <a:gd name="connsiteY3" fmla="*/ 257605 h 361950"/>
                  <a:gd name="connsiteX4" fmla="*/ 1147061 w 1282700"/>
                  <a:gd name="connsiteY4" fmla="*/ 321191 h 361950"/>
                  <a:gd name="connsiteX5" fmla="*/ 1282700 w 1282700"/>
                  <a:gd name="connsiteY5" fmla="*/ 361950 h 361950"/>
                  <a:gd name="connsiteX6" fmla="*/ 1282700 w 1282700"/>
                  <a:gd name="connsiteY6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577842 w 1282700"/>
                  <a:gd name="connsiteY3" fmla="*/ 154890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577842 w 1282700"/>
                  <a:gd name="connsiteY3" fmla="*/ 154890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933016 w 1282700"/>
                  <a:gd name="connsiteY3" fmla="*/ 257605 h 361950"/>
                  <a:gd name="connsiteX4" fmla="*/ 1147061 w 1282700"/>
                  <a:gd name="connsiteY4" fmla="*/ 321191 h 361950"/>
                  <a:gd name="connsiteX5" fmla="*/ 1282700 w 1282700"/>
                  <a:gd name="connsiteY5" fmla="*/ 361950 h 361950"/>
                  <a:gd name="connsiteX6" fmla="*/ 1282700 w 1282700"/>
                  <a:gd name="connsiteY6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653110 w 1282700"/>
                  <a:gd name="connsiteY3" fmla="*/ 176900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933016 w 1282700"/>
                  <a:gd name="connsiteY3" fmla="*/ 257605 h 361950"/>
                  <a:gd name="connsiteX4" fmla="*/ 1147061 w 1282700"/>
                  <a:gd name="connsiteY4" fmla="*/ 321191 h 361950"/>
                  <a:gd name="connsiteX5" fmla="*/ 1282700 w 1282700"/>
                  <a:gd name="connsiteY5" fmla="*/ 361950 h 361950"/>
                  <a:gd name="connsiteX6" fmla="*/ 1282700 w 1282700"/>
                  <a:gd name="connsiteY6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643702 w 1282700"/>
                  <a:gd name="connsiteY3" fmla="*/ 172009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638997 w 1282700"/>
                  <a:gd name="connsiteY3" fmla="*/ 169563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638997 w 1282700"/>
                  <a:gd name="connsiteY3" fmla="*/ 169563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  <a:gd name="connsiteX0" fmla="*/ 0 w 1282700"/>
                  <a:gd name="connsiteY0" fmla="*/ 0 h 361950"/>
                  <a:gd name="connsiteX1" fmla="*/ 140344 w 1282700"/>
                  <a:gd name="connsiteY1" fmla="*/ 35054 h 361950"/>
                  <a:gd name="connsiteX2" fmla="*/ 344981 w 1282700"/>
                  <a:gd name="connsiteY2" fmla="*/ 88858 h 361950"/>
                  <a:gd name="connsiteX3" fmla="*/ 638997 w 1282700"/>
                  <a:gd name="connsiteY3" fmla="*/ 169563 h 361950"/>
                  <a:gd name="connsiteX4" fmla="*/ 933016 w 1282700"/>
                  <a:gd name="connsiteY4" fmla="*/ 257605 h 361950"/>
                  <a:gd name="connsiteX5" fmla="*/ 1147061 w 1282700"/>
                  <a:gd name="connsiteY5" fmla="*/ 321191 h 361950"/>
                  <a:gd name="connsiteX6" fmla="*/ 1282700 w 1282700"/>
                  <a:gd name="connsiteY6" fmla="*/ 361950 h 361950"/>
                  <a:gd name="connsiteX7" fmla="*/ 1282700 w 1282700"/>
                  <a:gd name="connsiteY7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40344" y="35054"/>
                    </a:lnTo>
                    <a:lnTo>
                      <a:pt x="344981" y="88858"/>
                    </a:lnTo>
                    <a:lnTo>
                      <a:pt x="638997" y="169563"/>
                    </a:lnTo>
                    <a:lnTo>
                      <a:pt x="933016" y="257605"/>
                    </a:lnTo>
                    <a:lnTo>
                      <a:pt x="1147061" y="321191"/>
                    </a:ln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Freeform 499"/>
              <p:cNvSpPr/>
              <p:nvPr/>
            </p:nvSpPr>
            <p:spPr>
              <a:xfrm>
                <a:off x="1758952" y="2020887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  <a:gd name="connsiteX0" fmla="*/ 0 w 1282700"/>
                  <a:gd name="connsiteY0" fmla="*/ 0 h 361950"/>
                  <a:gd name="connsiteX1" fmla="*/ 1179205 w 1282700"/>
                  <a:gd name="connsiteY1" fmla="*/ 330973 h 361950"/>
                  <a:gd name="connsiteX2" fmla="*/ 1282700 w 1282700"/>
                  <a:gd name="connsiteY2" fmla="*/ 361950 h 361950"/>
                  <a:gd name="connsiteX3" fmla="*/ 1282700 w 1282700"/>
                  <a:gd name="connsiteY3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179205 w 1282700"/>
                  <a:gd name="connsiteY2" fmla="*/ 330973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584113 w 1282700"/>
                  <a:gd name="connsiteY2" fmla="*/ 162226 h 361950"/>
                  <a:gd name="connsiteX3" fmla="*/ 1179205 w 1282700"/>
                  <a:gd name="connsiteY3" fmla="*/ 330973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584113 w 1282700"/>
                  <a:gd name="connsiteY2" fmla="*/ 162226 h 361950"/>
                  <a:gd name="connsiteX3" fmla="*/ 1179205 w 1282700"/>
                  <a:gd name="connsiteY3" fmla="*/ 330973 h 361950"/>
                  <a:gd name="connsiteX4" fmla="*/ 1282700 w 1282700"/>
                  <a:gd name="connsiteY4" fmla="*/ 361950 h 361950"/>
                  <a:gd name="connsiteX5" fmla="*/ 1282700 w 1282700"/>
                  <a:gd name="connsiteY5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179205 w 1282700"/>
                  <a:gd name="connsiteY2" fmla="*/ 330973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179205 w 1282700"/>
                  <a:gd name="connsiteY2" fmla="*/ 330973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179205 w 1282700"/>
                  <a:gd name="connsiteY2" fmla="*/ 330973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179205 w 1282700"/>
                  <a:gd name="connsiteY2" fmla="*/ 330973 h 361950"/>
                  <a:gd name="connsiteX3" fmla="*/ 1282700 w 1282700"/>
                  <a:gd name="connsiteY3" fmla="*/ 361950 h 361950"/>
                  <a:gd name="connsiteX4" fmla="*/ 1282700 w 1282700"/>
                  <a:gd name="connsiteY4" fmla="*/ 361950 h 361950"/>
                  <a:gd name="connsiteX0" fmla="*/ 0 w 1282700"/>
                  <a:gd name="connsiteY0" fmla="*/ 0 h 361950"/>
                  <a:gd name="connsiteX1" fmla="*/ 141911 w 1282700"/>
                  <a:gd name="connsiteY1" fmla="*/ 37500 h 361950"/>
                  <a:gd name="connsiteX2" fmla="*/ 1282700 w 1282700"/>
                  <a:gd name="connsiteY2" fmla="*/ 361950 h 361950"/>
                  <a:gd name="connsiteX3" fmla="*/ 1282700 w 1282700"/>
                  <a:gd name="connsiteY3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41911" y="37500"/>
                    </a:ln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Freeform 500"/>
              <p:cNvSpPr/>
              <p:nvPr/>
            </p:nvSpPr>
            <p:spPr>
              <a:xfrm>
                <a:off x="1690695" y="2047878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Freeform 501"/>
              <p:cNvSpPr/>
              <p:nvPr/>
            </p:nvSpPr>
            <p:spPr>
              <a:xfrm>
                <a:off x="1603384" y="2066928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3" name="Freeform 502"/>
              <p:cNvSpPr/>
              <p:nvPr/>
            </p:nvSpPr>
            <p:spPr>
              <a:xfrm>
                <a:off x="1533534" y="2089154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4" name="Freeform 503"/>
              <p:cNvSpPr/>
              <p:nvPr/>
            </p:nvSpPr>
            <p:spPr>
              <a:xfrm>
                <a:off x="1446223" y="2108204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5" name="Freeform 504"/>
              <p:cNvSpPr/>
              <p:nvPr/>
            </p:nvSpPr>
            <p:spPr>
              <a:xfrm>
                <a:off x="1373194" y="2130427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Freeform 505"/>
              <p:cNvSpPr/>
              <p:nvPr/>
            </p:nvSpPr>
            <p:spPr>
              <a:xfrm>
                <a:off x="1285883" y="2149477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Freeform 506"/>
              <p:cNvSpPr/>
              <p:nvPr/>
            </p:nvSpPr>
            <p:spPr>
              <a:xfrm>
                <a:off x="1216033" y="2171703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Freeform 507"/>
              <p:cNvSpPr/>
              <p:nvPr/>
            </p:nvSpPr>
            <p:spPr>
              <a:xfrm>
                <a:off x="1135072" y="2184403"/>
                <a:ext cx="1298574" cy="352425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9" name="Freeform 508"/>
              <p:cNvSpPr/>
              <p:nvPr/>
            </p:nvSpPr>
            <p:spPr>
              <a:xfrm flipH="1">
                <a:off x="2309813" y="2185201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0" name="Freeform 509"/>
              <p:cNvSpPr/>
              <p:nvPr/>
            </p:nvSpPr>
            <p:spPr>
              <a:xfrm flipH="1">
                <a:off x="2230433" y="2161391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1" name="Freeform 510"/>
              <p:cNvSpPr/>
              <p:nvPr/>
            </p:nvSpPr>
            <p:spPr>
              <a:xfrm flipH="1">
                <a:off x="2148689" y="2135979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2" name="Freeform 511"/>
              <p:cNvSpPr/>
              <p:nvPr/>
            </p:nvSpPr>
            <p:spPr>
              <a:xfrm flipH="1">
                <a:off x="2069309" y="2112169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Freeform 512"/>
              <p:cNvSpPr/>
              <p:nvPr/>
            </p:nvSpPr>
            <p:spPr>
              <a:xfrm flipH="1">
                <a:off x="1985962" y="2087568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4" name="Freeform 513"/>
              <p:cNvSpPr/>
              <p:nvPr/>
            </p:nvSpPr>
            <p:spPr>
              <a:xfrm flipH="1">
                <a:off x="1906582" y="2063758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5" name="Freeform 514"/>
              <p:cNvSpPr/>
              <p:nvPr/>
            </p:nvSpPr>
            <p:spPr>
              <a:xfrm flipH="1">
                <a:off x="1797056" y="2043913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6" name="Freeform 515"/>
              <p:cNvSpPr/>
              <p:nvPr/>
            </p:nvSpPr>
            <p:spPr>
              <a:xfrm flipH="1">
                <a:off x="1717676" y="2020103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7" name="Freeform 516"/>
              <p:cNvSpPr/>
              <p:nvPr/>
            </p:nvSpPr>
            <p:spPr>
              <a:xfrm flipH="1">
                <a:off x="1635932" y="1994691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8" name="Freeform 517"/>
              <p:cNvSpPr/>
              <p:nvPr/>
            </p:nvSpPr>
            <p:spPr>
              <a:xfrm flipH="1">
                <a:off x="1556552" y="1970881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9" name="Freeform 518"/>
              <p:cNvSpPr/>
              <p:nvPr/>
            </p:nvSpPr>
            <p:spPr>
              <a:xfrm flipH="1">
                <a:off x="1446222" y="1946280"/>
                <a:ext cx="1325559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0" name="Freeform 519"/>
              <p:cNvSpPr/>
              <p:nvPr/>
            </p:nvSpPr>
            <p:spPr>
              <a:xfrm flipH="1">
                <a:off x="1393825" y="1922470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1" name="Freeform 520"/>
              <p:cNvSpPr/>
              <p:nvPr/>
            </p:nvSpPr>
            <p:spPr>
              <a:xfrm flipH="1">
                <a:off x="1308098" y="1902611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2" name="Freeform 521"/>
              <p:cNvSpPr/>
              <p:nvPr/>
            </p:nvSpPr>
            <p:spPr>
              <a:xfrm flipH="1">
                <a:off x="1224751" y="1878010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3" name="Freeform 522"/>
              <p:cNvSpPr/>
              <p:nvPr/>
            </p:nvSpPr>
            <p:spPr>
              <a:xfrm flipH="1">
                <a:off x="1145371" y="1854200"/>
                <a:ext cx="1298577" cy="343687"/>
              </a:xfrm>
              <a:custGeom>
                <a:avLst/>
                <a:gdLst>
                  <a:gd name="connsiteX0" fmla="*/ 0 w 1282700"/>
                  <a:gd name="connsiteY0" fmla="*/ 0 h 361950"/>
                  <a:gd name="connsiteX1" fmla="*/ 1282700 w 1282700"/>
                  <a:gd name="connsiteY1" fmla="*/ 361950 h 361950"/>
                  <a:gd name="connsiteX2" fmla="*/ 1282700 w 1282700"/>
                  <a:gd name="connsiteY2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2700" h="361950">
                    <a:moveTo>
                      <a:pt x="0" y="0"/>
                    </a:moveTo>
                    <a:lnTo>
                      <a:pt x="1282700" y="361950"/>
                    </a:lnTo>
                    <a:lnTo>
                      <a:pt x="1282700" y="361950"/>
                    </a:ln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4" name="Oval 523"/>
              <p:cNvSpPr/>
              <p:nvPr/>
            </p:nvSpPr>
            <p:spPr>
              <a:xfrm>
                <a:off x="1719166" y="2013753"/>
                <a:ext cx="1378145" cy="367497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5" name="Diamond 524"/>
              <p:cNvSpPr/>
              <p:nvPr/>
            </p:nvSpPr>
            <p:spPr>
              <a:xfrm>
                <a:off x="1133626" y="1834236"/>
                <a:ext cx="2526718" cy="729375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6" name="Oval 525"/>
              <p:cNvSpPr/>
              <p:nvPr/>
            </p:nvSpPr>
            <p:spPr>
              <a:xfrm>
                <a:off x="1664399" y="2024216"/>
                <a:ext cx="1462278" cy="40955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27" name="Oval 5"/>
          <p:cNvSpPr/>
          <p:nvPr/>
        </p:nvSpPr>
        <p:spPr>
          <a:xfrm>
            <a:off x="2574419" y="2761486"/>
            <a:ext cx="823050" cy="269076"/>
          </a:xfrm>
          <a:custGeom>
            <a:avLst/>
            <a:gdLst/>
            <a:ahLst/>
            <a:cxnLst/>
            <a:rect l="l" t="t" r="r" b="b"/>
            <a:pathLst>
              <a:path w="990600" h="323852">
                <a:moveTo>
                  <a:pt x="495300" y="0"/>
                </a:moveTo>
                <a:cubicBezTo>
                  <a:pt x="768847" y="0"/>
                  <a:pt x="990600" y="72497"/>
                  <a:pt x="990600" y="161926"/>
                </a:cubicBezTo>
                <a:cubicBezTo>
                  <a:pt x="990600" y="251355"/>
                  <a:pt x="768847" y="323852"/>
                  <a:pt x="495300" y="323852"/>
                </a:cubicBezTo>
                <a:cubicBezTo>
                  <a:pt x="332815" y="323852"/>
                  <a:pt x="188604" y="298273"/>
                  <a:pt x="98613" y="258017"/>
                </a:cubicBezTo>
                <a:cubicBezTo>
                  <a:pt x="79767" y="269401"/>
                  <a:pt x="33756" y="298193"/>
                  <a:pt x="19054" y="288133"/>
                </a:cubicBezTo>
                <a:cubicBezTo>
                  <a:pt x="3973" y="277814"/>
                  <a:pt x="6751" y="236539"/>
                  <a:pt x="9529" y="195265"/>
                </a:cubicBezTo>
                <a:lnTo>
                  <a:pt x="10733" y="195265"/>
                </a:lnTo>
                <a:cubicBezTo>
                  <a:pt x="3644" y="184576"/>
                  <a:pt x="0" y="173390"/>
                  <a:pt x="0" y="161926"/>
                </a:cubicBezTo>
                <a:cubicBezTo>
                  <a:pt x="0" y="72497"/>
                  <a:pt x="221753" y="0"/>
                  <a:pt x="4953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28" name="Picture 14" descr="\\192.168.1.34\mt_school\afeez shaikh\chemistry tabu\burner-correction.png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35412" b="-5000"/>
          <a:stretch/>
        </p:blipFill>
        <p:spPr bwMode="auto">
          <a:xfrm>
            <a:off x="1903571" y="3693630"/>
            <a:ext cx="1407922" cy="20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8" name="Picture 8" descr="C:\Users\Temp1\Desktop\FL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026" y="3331251"/>
            <a:ext cx="254810" cy="42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9" name="Picture 8" descr="C:\Users\Temp1\Desktop\FLAM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530" y="3506944"/>
            <a:ext cx="252286" cy="25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0" name="Rectangle 559"/>
          <p:cNvSpPr/>
          <p:nvPr/>
        </p:nvSpPr>
        <p:spPr>
          <a:xfrm>
            <a:off x="2864171" y="3367088"/>
            <a:ext cx="240326" cy="39916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8547">
            <a:off x="2689927" y="2759627"/>
            <a:ext cx="575682" cy="43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Picture 2"/>
          <p:cNvPicPr>
            <a:picLocks noChangeAspect="1" noChangeArrowheads="1"/>
          </p:cNvPicPr>
          <p:nvPr/>
        </p:nvPicPr>
        <p:blipFill>
          <a:blip r:embed="rId8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8547">
            <a:off x="2696493" y="2753436"/>
            <a:ext cx="575682" cy="43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2" name="Group 171"/>
          <p:cNvGrpSpPr/>
          <p:nvPr/>
        </p:nvGrpSpPr>
        <p:grpSpPr>
          <a:xfrm>
            <a:off x="3545329" y="3010038"/>
            <a:ext cx="1469767" cy="308844"/>
            <a:chOff x="5359286" y="2672712"/>
            <a:chExt cx="1469767" cy="308844"/>
          </a:xfrm>
        </p:grpSpPr>
        <p:grpSp>
          <p:nvGrpSpPr>
            <p:cNvPr id="173" name="Group 172"/>
            <p:cNvGrpSpPr/>
            <p:nvPr/>
          </p:nvGrpSpPr>
          <p:grpSpPr>
            <a:xfrm>
              <a:off x="5359286" y="2794453"/>
              <a:ext cx="432797" cy="46180"/>
              <a:chOff x="5087335" y="232415"/>
              <a:chExt cx="432797" cy="46180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087335" y="23241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8" name="Straight Connector 177"/>
              <p:cNvCxnSpPr/>
              <p:nvPr/>
            </p:nvCxnSpPr>
            <p:spPr>
              <a:xfrm>
                <a:off x="5133115" y="257985"/>
                <a:ext cx="387017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74" name="Group 173"/>
            <p:cNvGrpSpPr/>
            <p:nvPr/>
          </p:nvGrpSpPr>
          <p:grpSpPr>
            <a:xfrm>
              <a:off x="5643096" y="2672712"/>
              <a:ext cx="1185957" cy="308844"/>
              <a:chOff x="5371145" y="144803"/>
              <a:chExt cx="1185957" cy="308844"/>
            </a:xfrm>
          </p:grpSpPr>
          <p:sp>
            <p:nvSpPr>
              <p:cNvPr id="175" name="Rounded Rectangle 174"/>
              <p:cNvSpPr/>
              <p:nvPr/>
            </p:nvSpPr>
            <p:spPr>
              <a:xfrm flipV="1">
                <a:off x="5447157" y="144803"/>
                <a:ext cx="1076037" cy="266885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5371145" y="145870"/>
                <a:ext cx="118595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Wire gauze</a:t>
                </a:r>
                <a:endParaRPr lang="en-US" sz="1400" b="1" dirty="0">
                  <a:solidFill>
                    <a:prstClr val="black"/>
                  </a:solidFill>
                  <a:latin typeface="Bell MT" panose="02020503060305020303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3275856" y="3565386"/>
            <a:ext cx="1589380" cy="307777"/>
            <a:chOff x="5359286" y="2644032"/>
            <a:chExt cx="1589380" cy="307777"/>
          </a:xfrm>
        </p:grpSpPr>
        <p:grpSp>
          <p:nvGrpSpPr>
            <p:cNvPr id="180" name="Group 179"/>
            <p:cNvGrpSpPr/>
            <p:nvPr/>
          </p:nvGrpSpPr>
          <p:grpSpPr>
            <a:xfrm>
              <a:off x="5359286" y="2794453"/>
              <a:ext cx="432797" cy="46180"/>
              <a:chOff x="5087335" y="232415"/>
              <a:chExt cx="432797" cy="46180"/>
            </a:xfrm>
          </p:grpSpPr>
          <p:sp>
            <p:nvSpPr>
              <p:cNvPr id="184" name="Oval 183"/>
              <p:cNvSpPr/>
              <p:nvPr/>
            </p:nvSpPr>
            <p:spPr>
              <a:xfrm>
                <a:off x="5087335" y="23241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85" name="Straight Connector 184"/>
              <p:cNvCxnSpPr/>
              <p:nvPr/>
            </p:nvCxnSpPr>
            <p:spPr>
              <a:xfrm>
                <a:off x="5133115" y="257985"/>
                <a:ext cx="387017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81" name="Group 180"/>
            <p:cNvGrpSpPr/>
            <p:nvPr/>
          </p:nvGrpSpPr>
          <p:grpSpPr>
            <a:xfrm>
              <a:off x="5720948" y="2644032"/>
              <a:ext cx="1227718" cy="307777"/>
              <a:chOff x="5448997" y="116123"/>
              <a:chExt cx="1227718" cy="307777"/>
            </a:xfrm>
          </p:grpSpPr>
          <p:sp>
            <p:nvSpPr>
              <p:cNvPr id="182" name="Rounded Rectangle 181"/>
              <p:cNvSpPr/>
              <p:nvPr/>
            </p:nvSpPr>
            <p:spPr>
              <a:xfrm flipV="1">
                <a:off x="5470017" y="118755"/>
                <a:ext cx="1201494" cy="303741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5448997" y="116123"/>
                <a:ext cx="1227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Tripod stand</a:t>
                </a:r>
                <a:endParaRPr lang="en-US" sz="1400" b="1" dirty="0">
                  <a:solidFill>
                    <a:prstClr val="black"/>
                  </a:solidFill>
                  <a:latin typeface="Bell MT" panose="02020503060305020303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186" name="Group 185"/>
          <p:cNvGrpSpPr/>
          <p:nvPr/>
        </p:nvGrpSpPr>
        <p:grpSpPr>
          <a:xfrm>
            <a:off x="2555776" y="4174093"/>
            <a:ext cx="1728192" cy="307777"/>
            <a:chOff x="5359286" y="2659272"/>
            <a:chExt cx="1728192" cy="307777"/>
          </a:xfrm>
        </p:grpSpPr>
        <p:grpSp>
          <p:nvGrpSpPr>
            <p:cNvPr id="187" name="Group 186"/>
            <p:cNvGrpSpPr/>
            <p:nvPr/>
          </p:nvGrpSpPr>
          <p:grpSpPr>
            <a:xfrm>
              <a:off x="5359286" y="2794453"/>
              <a:ext cx="432797" cy="46180"/>
              <a:chOff x="5087335" y="232415"/>
              <a:chExt cx="432797" cy="46180"/>
            </a:xfrm>
          </p:grpSpPr>
          <p:sp>
            <p:nvSpPr>
              <p:cNvPr id="195" name="Oval 194"/>
              <p:cNvSpPr/>
              <p:nvPr/>
            </p:nvSpPr>
            <p:spPr>
              <a:xfrm>
                <a:off x="5087335" y="232415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96" name="Straight Connector 195"/>
              <p:cNvCxnSpPr/>
              <p:nvPr/>
            </p:nvCxnSpPr>
            <p:spPr>
              <a:xfrm>
                <a:off x="5133115" y="257985"/>
                <a:ext cx="387017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88" name="Group 187"/>
            <p:cNvGrpSpPr/>
            <p:nvPr/>
          </p:nvGrpSpPr>
          <p:grpSpPr>
            <a:xfrm>
              <a:off x="5704056" y="2659272"/>
              <a:ext cx="1383422" cy="307777"/>
              <a:chOff x="5432105" y="131363"/>
              <a:chExt cx="1383422" cy="307777"/>
            </a:xfrm>
          </p:grpSpPr>
          <p:sp>
            <p:nvSpPr>
              <p:cNvPr id="193" name="Rounded Rectangle 192"/>
              <p:cNvSpPr/>
              <p:nvPr/>
            </p:nvSpPr>
            <p:spPr>
              <a:xfrm flipV="1">
                <a:off x="5470017" y="158812"/>
                <a:ext cx="1273502" cy="244891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5432105" y="131363"/>
                <a:ext cx="138342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Bunsen burner</a:t>
                </a:r>
                <a:endParaRPr lang="en-US" sz="1400" b="1" dirty="0">
                  <a:solidFill>
                    <a:prstClr val="black"/>
                  </a:solidFill>
                  <a:latin typeface="Bell MT" panose="02020503060305020303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212" name="Group 211"/>
          <p:cNvGrpSpPr/>
          <p:nvPr/>
        </p:nvGrpSpPr>
        <p:grpSpPr>
          <a:xfrm>
            <a:off x="1323008" y="2266473"/>
            <a:ext cx="1510353" cy="617593"/>
            <a:chOff x="5591937" y="2377055"/>
            <a:chExt cx="1510353" cy="617593"/>
          </a:xfrm>
        </p:grpSpPr>
        <p:grpSp>
          <p:nvGrpSpPr>
            <p:cNvPr id="213" name="Group 212"/>
            <p:cNvGrpSpPr/>
            <p:nvPr/>
          </p:nvGrpSpPr>
          <p:grpSpPr>
            <a:xfrm>
              <a:off x="6721990" y="2671380"/>
              <a:ext cx="380300" cy="323268"/>
              <a:chOff x="6450039" y="109342"/>
              <a:chExt cx="380300" cy="323268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6786400" y="38643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18" name="Straight Connector 217"/>
              <p:cNvCxnSpPr/>
              <p:nvPr/>
            </p:nvCxnSpPr>
            <p:spPr>
              <a:xfrm>
                <a:off x="6450039" y="109342"/>
                <a:ext cx="341250" cy="289082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14" name="Group 213"/>
            <p:cNvGrpSpPr/>
            <p:nvPr/>
          </p:nvGrpSpPr>
          <p:grpSpPr>
            <a:xfrm>
              <a:off x="5591937" y="2377055"/>
              <a:ext cx="1471504" cy="307777"/>
              <a:chOff x="5319986" y="-150854"/>
              <a:chExt cx="1471504" cy="307777"/>
            </a:xfrm>
          </p:grpSpPr>
          <p:sp>
            <p:nvSpPr>
              <p:cNvPr id="215" name="Rounded Rectangle 214"/>
              <p:cNvSpPr/>
              <p:nvPr/>
            </p:nvSpPr>
            <p:spPr>
              <a:xfrm flipV="1">
                <a:off x="5494801" y="-115785"/>
                <a:ext cx="1240086" cy="259239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5319986" y="-150854"/>
                <a:ext cx="14715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 dirty="0" smtClean="0">
                    <a:solidFill>
                      <a:prstClr val="black"/>
                    </a:solidFill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Copper powder</a:t>
                </a:r>
                <a:endParaRPr lang="en-US" sz="1400" b="1" dirty="0">
                  <a:solidFill>
                    <a:prstClr val="black"/>
                  </a:solidFill>
                  <a:latin typeface="Bell MT" panose="02020503060305020303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sp>
        <p:nvSpPr>
          <p:cNvPr id="626" name="Oval 8"/>
          <p:cNvSpPr/>
          <p:nvPr/>
        </p:nvSpPr>
        <p:spPr>
          <a:xfrm>
            <a:off x="2612835" y="2914533"/>
            <a:ext cx="775566" cy="296772"/>
          </a:xfrm>
          <a:custGeom>
            <a:avLst/>
            <a:gdLst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463689 w 945856"/>
              <a:gd name="connsiteY6" fmla="*/ 121447 h 557217"/>
              <a:gd name="connsiteX7" fmla="*/ 943111 w 945856"/>
              <a:gd name="connsiteY7" fmla="*/ 120664 h 557217"/>
              <a:gd name="connsiteX8" fmla="*/ 466066 w 945856"/>
              <a:gd name="connsiteY8" fmla="*/ 0 h 557217"/>
              <a:gd name="connsiteX9" fmla="*/ 0 w 945856"/>
              <a:gd name="connsiteY9" fmla="*/ 109102 h 557217"/>
              <a:gd name="connsiteX10" fmla="*/ 463689 w 945856"/>
              <a:gd name="connsiteY10" fmla="*/ 121447 h 557217"/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508933 w 945856"/>
              <a:gd name="connsiteY6" fmla="*/ 126209 h 557217"/>
              <a:gd name="connsiteX7" fmla="*/ 943111 w 945856"/>
              <a:gd name="connsiteY7" fmla="*/ 120664 h 557217"/>
              <a:gd name="connsiteX8" fmla="*/ 466066 w 945856"/>
              <a:gd name="connsiteY8" fmla="*/ 0 h 557217"/>
              <a:gd name="connsiteX9" fmla="*/ 0 w 945856"/>
              <a:gd name="connsiteY9" fmla="*/ 109102 h 557217"/>
              <a:gd name="connsiteX10" fmla="*/ 508933 w 945856"/>
              <a:gd name="connsiteY10" fmla="*/ 126209 h 557217"/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508933 w 945856"/>
              <a:gd name="connsiteY6" fmla="*/ 126209 h 557217"/>
              <a:gd name="connsiteX7" fmla="*/ 943111 w 945856"/>
              <a:gd name="connsiteY7" fmla="*/ 120664 h 557217"/>
              <a:gd name="connsiteX8" fmla="*/ 466066 w 945856"/>
              <a:gd name="connsiteY8" fmla="*/ 0 h 557217"/>
              <a:gd name="connsiteX9" fmla="*/ 0 w 945856"/>
              <a:gd name="connsiteY9" fmla="*/ 109102 h 557217"/>
              <a:gd name="connsiteX10" fmla="*/ 508933 w 945856"/>
              <a:gd name="connsiteY10" fmla="*/ 126209 h 557217"/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0 w 945856"/>
              <a:gd name="connsiteY6" fmla="*/ 109102 h 557217"/>
              <a:gd name="connsiteX7" fmla="*/ 943111 w 945856"/>
              <a:gd name="connsiteY7" fmla="*/ 120664 h 557217"/>
              <a:gd name="connsiteX8" fmla="*/ 466066 w 945856"/>
              <a:gd name="connsiteY8" fmla="*/ 0 h 557217"/>
              <a:gd name="connsiteX9" fmla="*/ 0 w 945856"/>
              <a:gd name="connsiteY9" fmla="*/ 109102 h 557217"/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0 w 945856"/>
              <a:gd name="connsiteY6" fmla="*/ 109102 h 557217"/>
              <a:gd name="connsiteX7" fmla="*/ 466066 w 945856"/>
              <a:gd name="connsiteY7" fmla="*/ 0 h 557217"/>
              <a:gd name="connsiteX8" fmla="*/ 0 w 945856"/>
              <a:gd name="connsiteY8" fmla="*/ 109102 h 557217"/>
              <a:gd name="connsiteX0" fmla="*/ 945856 w 945856"/>
              <a:gd name="connsiteY0" fmla="*/ 200297 h 557217"/>
              <a:gd name="connsiteX1" fmla="*/ 470832 w 945856"/>
              <a:gd name="connsiteY1" fmla="*/ 557217 h 557217"/>
              <a:gd name="connsiteX2" fmla="*/ 15929 w 945856"/>
              <a:gd name="connsiteY2" fmla="*/ 285559 h 557217"/>
              <a:gd name="connsiteX3" fmla="*/ 69379 w 945856"/>
              <a:gd name="connsiteY3" fmla="*/ 258017 h 557217"/>
              <a:gd name="connsiteX4" fmla="*/ 466066 w 945856"/>
              <a:gd name="connsiteY4" fmla="*/ 323852 h 557217"/>
              <a:gd name="connsiteX5" fmla="*/ 945856 w 945856"/>
              <a:gd name="connsiteY5" fmla="*/ 200297 h 557217"/>
              <a:gd name="connsiteX6" fmla="*/ 0 w 945856"/>
              <a:gd name="connsiteY6" fmla="*/ 109102 h 557217"/>
              <a:gd name="connsiteX7" fmla="*/ 466066 w 945856"/>
              <a:gd name="connsiteY7" fmla="*/ 0 h 557217"/>
              <a:gd name="connsiteX8" fmla="*/ 0 w 945856"/>
              <a:gd name="connsiteY8" fmla="*/ 109102 h 557217"/>
              <a:gd name="connsiteX0" fmla="*/ 929927 w 929927"/>
              <a:gd name="connsiteY0" fmla="*/ 0 h 356920"/>
              <a:gd name="connsiteX1" fmla="*/ 454903 w 929927"/>
              <a:gd name="connsiteY1" fmla="*/ 356920 h 356920"/>
              <a:gd name="connsiteX2" fmla="*/ 0 w 929927"/>
              <a:gd name="connsiteY2" fmla="*/ 85262 h 356920"/>
              <a:gd name="connsiteX3" fmla="*/ 53450 w 929927"/>
              <a:gd name="connsiteY3" fmla="*/ 57720 h 356920"/>
              <a:gd name="connsiteX4" fmla="*/ 450137 w 929927"/>
              <a:gd name="connsiteY4" fmla="*/ 123555 h 356920"/>
              <a:gd name="connsiteX5" fmla="*/ 929927 w 929927"/>
              <a:gd name="connsiteY5" fmla="*/ 0 h 35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9927" h="356920">
                <a:moveTo>
                  <a:pt x="929927" y="0"/>
                </a:moveTo>
                <a:cubicBezTo>
                  <a:pt x="913768" y="199691"/>
                  <a:pt x="707118" y="356920"/>
                  <a:pt x="454903" y="356920"/>
                </a:cubicBezTo>
                <a:cubicBezTo>
                  <a:pt x="240224" y="356920"/>
                  <a:pt x="58556" y="243007"/>
                  <a:pt x="0" y="85262"/>
                </a:cubicBezTo>
                <a:cubicBezTo>
                  <a:pt x="19012" y="78917"/>
                  <a:pt x="41601" y="64878"/>
                  <a:pt x="53450" y="57720"/>
                </a:cubicBezTo>
                <a:cubicBezTo>
                  <a:pt x="143441" y="97976"/>
                  <a:pt x="287652" y="123555"/>
                  <a:pt x="450137" y="123555"/>
                </a:cubicBezTo>
                <a:cubicBezTo>
                  <a:pt x="682439" y="123555"/>
                  <a:pt x="877389" y="71272"/>
                  <a:pt x="92992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1000">
                <a:schemeClr val="bg1">
                  <a:lumMod val="6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1043608" y="2276919"/>
            <a:ext cx="1789753" cy="617593"/>
            <a:chOff x="5312537" y="2377055"/>
            <a:chExt cx="1789753" cy="617593"/>
          </a:xfrm>
        </p:grpSpPr>
        <p:grpSp>
          <p:nvGrpSpPr>
            <p:cNvPr id="220" name="Group 219"/>
            <p:cNvGrpSpPr/>
            <p:nvPr/>
          </p:nvGrpSpPr>
          <p:grpSpPr>
            <a:xfrm>
              <a:off x="6721990" y="2671380"/>
              <a:ext cx="380300" cy="323268"/>
              <a:chOff x="6450039" y="109342"/>
              <a:chExt cx="380300" cy="323268"/>
            </a:xfrm>
          </p:grpSpPr>
          <p:sp>
            <p:nvSpPr>
              <p:cNvPr id="224" name="Oval 223"/>
              <p:cNvSpPr/>
              <p:nvPr/>
            </p:nvSpPr>
            <p:spPr>
              <a:xfrm>
                <a:off x="6786400" y="386430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>
              <a:xfrm>
                <a:off x="6450039" y="109342"/>
                <a:ext cx="341250" cy="289082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21" name="Group 220"/>
            <p:cNvGrpSpPr/>
            <p:nvPr/>
          </p:nvGrpSpPr>
          <p:grpSpPr>
            <a:xfrm>
              <a:off x="5312537" y="2377055"/>
              <a:ext cx="1750904" cy="307777"/>
              <a:chOff x="5040586" y="-150854"/>
              <a:chExt cx="1750904" cy="307777"/>
            </a:xfrm>
          </p:grpSpPr>
          <p:sp>
            <p:nvSpPr>
              <p:cNvPr id="222" name="Rounded Rectangle 221"/>
              <p:cNvSpPr/>
              <p:nvPr/>
            </p:nvSpPr>
            <p:spPr>
              <a:xfrm flipV="1">
                <a:off x="5319986" y="-115787"/>
                <a:ext cx="1414901" cy="259239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5040586" y="-150854"/>
                <a:ext cx="17509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 dirty="0" smtClean="0">
                    <a:solidFill>
                      <a:prstClr val="black"/>
                    </a:solidFill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Copper (II) oxide</a:t>
                </a:r>
                <a:endParaRPr lang="en-US" sz="1400" b="1" dirty="0">
                  <a:solidFill>
                    <a:prstClr val="black"/>
                  </a:solidFill>
                  <a:latin typeface="Bell MT" panose="02020503060305020303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1218423" y="2898199"/>
            <a:ext cx="1458668" cy="307777"/>
            <a:chOff x="5704056" y="2514492"/>
            <a:chExt cx="1458668" cy="307777"/>
          </a:xfrm>
        </p:grpSpPr>
        <p:grpSp>
          <p:nvGrpSpPr>
            <p:cNvPr id="198" name="Group 197"/>
            <p:cNvGrpSpPr/>
            <p:nvPr/>
          </p:nvGrpSpPr>
          <p:grpSpPr>
            <a:xfrm>
              <a:off x="6734690" y="2644909"/>
              <a:ext cx="428034" cy="46180"/>
              <a:chOff x="6462739" y="82871"/>
              <a:chExt cx="428034" cy="46180"/>
            </a:xfrm>
          </p:grpSpPr>
          <p:sp>
            <p:nvSpPr>
              <p:cNvPr id="202" name="Oval 201"/>
              <p:cNvSpPr/>
              <p:nvPr/>
            </p:nvSpPr>
            <p:spPr>
              <a:xfrm>
                <a:off x="6846834" y="82871"/>
                <a:ext cx="43939" cy="4618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203" name="Straight Connector 202"/>
              <p:cNvCxnSpPr/>
              <p:nvPr/>
            </p:nvCxnSpPr>
            <p:spPr>
              <a:xfrm>
                <a:off x="6462739" y="109342"/>
                <a:ext cx="387017" cy="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99" name="Group 198"/>
            <p:cNvGrpSpPr/>
            <p:nvPr/>
          </p:nvGrpSpPr>
          <p:grpSpPr>
            <a:xfrm>
              <a:off x="5704056" y="2514492"/>
              <a:ext cx="1023382" cy="307777"/>
              <a:chOff x="5432105" y="-13417"/>
              <a:chExt cx="1023382" cy="307777"/>
            </a:xfrm>
          </p:grpSpPr>
          <p:sp>
            <p:nvSpPr>
              <p:cNvPr id="200" name="Rounded Rectangle 199"/>
              <p:cNvSpPr/>
              <p:nvPr/>
            </p:nvSpPr>
            <p:spPr>
              <a:xfrm flipV="1">
                <a:off x="5470017" y="21653"/>
                <a:ext cx="985470" cy="259239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 w="12700">
                <a:solidFill>
                  <a:srgbClr val="6600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5432105" y="-13417"/>
                <a:ext cx="102338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 dirty="0" smtClean="0">
                    <a:solidFill>
                      <a:prstClr val="black"/>
                    </a:solidFill>
                    <a:latin typeface="Bell MT" panose="02020503060305020303" pitchFamily="18" charset="0"/>
                    <a:ea typeface="Adobe Myungjo Std M" panose="02020600000000000000" pitchFamily="18" charset="-128"/>
                  </a:rPr>
                  <a:t>China dish</a:t>
                </a:r>
                <a:endParaRPr lang="en-US" sz="1400" b="1" dirty="0">
                  <a:solidFill>
                    <a:prstClr val="black"/>
                  </a:solidFill>
                  <a:latin typeface="Bell MT" panose="02020503060305020303" pitchFamily="18" charset="0"/>
                  <a:ea typeface="Adobe Myungjo Std M" panose="02020600000000000000" pitchFamily="18" charset="-128"/>
                </a:endParaRPr>
              </a:p>
            </p:txBody>
          </p:sp>
        </p:grpSp>
      </p:grpSp>
      <p:grpSp>
        <p:nvGrpSpPr>
          <p:cNvPr id="226" name="Group 225"/>
          <p:cNvGrpSpPr/>
          <p:nvPr/>
        </p:nvGrpSpPr>
        <p:grpSpPr>
          <a:xfrm>
            <a:off x="3296560" y="217280"/>
            <a:ext cx="2550880" cy="479197"/>
            <a:chOff x="2577490" y="128765"/>
            <a:chExt cx="1747566" cy="508677"/>
          </a:xfrm>
        </p:grpSpPr>
        <p:sp>
          <p:nvSpPr>
            <p:cNvPr id="227" name="Rounded Rectangle 226"/>
            <p:cNvSpPr/>
            <p:nvPr/>
          </p:nvSpPr>
          <p:spPr>
            <a:xfrm>
              <a:off x="2577490" y="128765"/>
              <a:ext cx="1747566" cy="50867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2593911" y="187076"/>
              <a:ext cx="1714723" cy="39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OXIDATION REACTION 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sp>
        <p:nvSpPr>
          <p:cNvPr id="229" name="Snip Diagonal Corner Rectangle 228"/>
          <p:cNvSpPr/>
          <p:nvPr/>
        </p:nvSpPr>
        <p:spPr>
          <a:xfrm>
            <a:off x="510578" y="641544"/>
            <a:ext cx="4925518" cy="735916"/>
          </a:xfrm>
          <a:prstGeom prst="snip2Diag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684889" y="641544"/>
            <a:ext cx="76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1259632" y="641544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1858274" y="641544"/>
            <a:ext cx="697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2(g)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233" name="Straight Arrow Connector 232"/>
          <p:cNvCxnSpPr/>
          <p:nvPr/>
        </p:nvCxnSpPr>
        <p:spPr>
          <a:xfrm>
            <a:off x="2555776" y="843449"/>
            <a:ext cx="822960" cy="15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510578" y="945412"/>
            <a:ext cx="984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Copper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1547664" y="977350"/>
            <a:ext cx="109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Oxygen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3995936" y="636360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(s)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3714924" y="945412"/>
            <a:ext cx="1615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Copper oxide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542753" y="657380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3851920" y="657380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40" name="Round Diagonal Corner Rectangle 239"/>
          <p:cNvSpPr/>
          <p:nvPr/>
        </p:nvSpPr>
        <p:spPr>
          <a:xfrm>
            <a:off x="400296" y="1414532"/>
            <a:ext cx="5076287" cy="365760"/>
          </a:xfrm>
          <a:prstGeom prst="round2DiagRect">
            <a:avLst>
              <a:gd name="adj1" fmla="val 9660"/>
              <a:gd name="adj2" fmla="val 0"/>
            </a:avLst>
          </a:prstGeom>
          <a:solidFill>
            <a:srgbClr val="FFFF99"/>
          </a:solidFill>
          <a:ln>
            <a:solidFill>
              <a:srgbClr val="FF339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386011" y="1418739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 is gaining oxygen to form copper oxide.</a:t>
            </a:r>
            <a:endParaRPr lang="en-US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6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4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29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4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34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4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39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4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44" dur="500" spd="-100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4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0" presetClass="path" presetSubtype="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49" dur="500" spd="-100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5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repeatCount="3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2000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repeatCount="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20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6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7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8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9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0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32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2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4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5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6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7" presetID="32" presetClass="emph" presetSubtype="0" repeatCount="145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8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9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0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2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84" dur="44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39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8" dur="4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4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0" presetClass="path" presetSubtype="0" fill="hold" nodeType="withEffect" p14:presetBounceEnd="52000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-3.61111E-6 3.7037E-7 L 0.0323 -0.00154 " pathEditMode="relative" rAng="0" ptsTypes="AA" p14:bounceEnd="52000">
                                          <p:cBhvr>
                                            <p:cTn id="95" dur="500" spd="-100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2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2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2" fill="hold">
                          <p:stCondLst>
                            <p:cond delay="indefinite"/>
                          </p:stCondLst>
                          <p:childTnLst>
                            <p:par>
                              <p:cTn id="1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6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9" dur="500"/>
                                            <p:tgtEl>
                                              <p:spTgt spid="2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7" grpId="0" animBg="1"/>
          <p:bldP spid="527" grpId="0" animBg="1"/>
          <p:bldP spid="560" grpId="0" animBg="1"/>
          <p:bldP spid="560" grpId="1" animBg="1"/>
          <p:bldP spid="626" grpId="0" animBg="1"/>
          <p:bldP spid="229" grpId="0" animBg="1"/>
          <p:bldP spid="238" grpId="0"/>
          <p:bldP spid="239" grpId="0"/>
          <p:bldP spid="240" grpId="0" animBg="1"/>
          <p:bldP spid="241" grpId="0" build="allAtOnce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4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29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4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34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4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39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4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44" dur="500" spd="-100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4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0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49" dur="500" spd="-1000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5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5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5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repeatCount="3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2000" fill="hold"/>
                                            <p:tgtEl>
                                              <p:spTgt spid="558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repeatCount="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1200" fill="hold"/>
                                            <p:tgtEl>
                                              <p:spTgt spid="559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6" dur="1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7" dur="260" fill="hold">
                                              <p:stCondLst>
                                                <p:cond delay="26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8" dur="260" fill="hold">
                                              <p:stCondLst>
                                                <p:cond delay="52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9" dur="260" fill="hold">
                                              <p:stCondLst>
                                                <p:cond delay="78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0" dur="260" fill="hold">
                                              <p:stCondLst>
                                                <p:cond delay="1040"/>
                                              </p:stCondLst>
                                            </p:cTn>
                                            <p:tgtEl>
                                              <p:spTgt spid="55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32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2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220" fill="hold">
                                              <p:stCondLst>
                                                <p:cond delay="22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4" dur="220" fill="hold">
                                              <p:stCondLst>
                                                <p:cond delay="44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5" dur="220" fill="hold">
                                              <p:stCondLst>
                                                <p:cond delay="66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6" dur="220" fill="hold">
                                              <p:stCondLst>
                                                <p:cond delay="880"/>
                                              </p:stCondLst>
                                            </p:cTn>
                                            <p:tgtEl>
                                              <p:spTgt spid="5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7" presetID="32" presetClass="emph" presetSubtype="0" repeatCount="145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8" dur="11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9" dur="221" fill="hold">
                                              <p:stCondLst>
                                                <p:cond delay="221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0" dur="221" fill="hold">
                                              <p:stCondLst>
                                                <p:cond delay="441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221" fill="hold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2" dur="221" fill="hold">
                                              <p:stCondLst>
                                                <p:cond delay="883"/>
                                              </p:stCondLst>
                                            </p:cTn>
                                            <p:tgtEl>
                                              <p:spTgt spid="5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3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84" dur="4400"/>
                                            <p:tgtEl>
                                              <p:spTgt spid="1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399"/>
                                              </p:stCondLst>
                                            </p:cTn>
                                            <p:tgtEl>
                                              <p:spTgt spid="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8" dur="4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4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0" presetClass="path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Motion origin="layout" path="M -3.61111E-6 3.7037E-7 L 0.0323 -0.00154 " pathEditMode="relative" rAng="0" ptsTypes="AA">
                                          <p:cBhvr>
                                            <p:cTn id="95" dur="500" spd="-100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15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2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23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3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3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3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2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3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0" fill="hold">
                          <p:stCondLst>
                            <p:cond delay="indefinite"/>
                          </p:stCondLst>
                          <p:childTnLst>
                            <p:par>
                              <p:cTn id="1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2" presetID="23" presetClass="entr" presetSubtype="28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2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3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6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2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2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3" presetClass="entr" presetSubtype="28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2" fill="hold">
                          <p:stCondLst>
                            <p:cond delay="indefinite"/>
                          </p:stCondLst>
                          <p:childTnLst>
                            <p:par>
                              <p:cTn id="1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6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9" dur="500"/>
                                            <p:tgtEl>
                                              <p:spTgt spid="24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87" grpId="0" animBg="1"/>
          <p:bldP spid="527" grpId="0" animBg="1"/>
          <p:bldP spid="560" grpId="0" animBg="1"/>
          <p:bldP spid="560" grpId="1" animBg="1"/>
          <p:bldP spid="626" grpId="0" animBg="1"/>
          <p:bldP spid="229" grpId="0" animBg="1"/>
          <p:bldP spid="238" grpId="0"/>
          <p:bldP spid="239" grpId="0"/>
          <p:bldP spid="240" grpId="0" animBg="1"/>
          <p:bldP spid="241" grpId="0" build="allAtOnce"/>
        </p:bldLst>
      </p:timing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Rounded Rectangle 215"/>
          <p:cNvSpPr/>
          <p:nvPr/>
        </p:nvSpPr>
        <p:spPr>
          <a:xfrm>
            <a:off x="-152418" y="3924066"/>
            <a:ext cx="9476946" cy="735916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340871" y="3924066"/>
            <a:ext cx="121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5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(l)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627784" y="3924066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3263991" y="3924066"/>
            <a:ext cx="55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Na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3923928" y="4125971"/>
            <a:ext cx="822960" cy="15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1115616" y="4227934"/>
            <a:ext cx="1655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Ethyl alcohol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055516" y="4227934"/>
            <a:ext cx="109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Sodium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148064" y="391888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5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ONa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4756944" y="4227934"/>
            <a:ext cx="2263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Sodium </a:t>
            </a:r>
            <a:r>
              <a:rPr lang="en-US" sz="2000" b="1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ethoxide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34" name="Round Diagonal Corner Rectangle 233"/>
          <p:cNvSpPr/>
          <p:nvPr/>
        </p:nvSpPr>
        <p:spPr>
          <a:xfrm>
            <a:off x="419919" y="892098"/>
            <a:ext cx="3843278" cy="429913"/>
          </a:xfrm>
          <a:prstGeom prst="round2DiagRect">
            <a:avLst/>
          </a:prstGeom>
          <a:solidFill>
            <a:srgbClr val="FFFF99"/>
          </a:solidFill>
          <a:ln>
            <a:solidFill>
              <a:srgbClr val="FF339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429488" y="916322"/>
            <a:ext cx="371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Ethyl alcohol has lost hydrogen</a:t>
            </a:r>
            <a:endParaRPr lang="en-US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3378" y="393990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87624" y="393990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004048" y="393990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77281" y="392406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75923" y="3924066"/>
            <a:ext cx="55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65312" y="4227934"/>
            <a:ext cx="1875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Hydrogen 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gas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7" name="Round Diagonal Corner Rectangle 26"/>
          <p:cNvSpPr/>
          <p:nvPr/>
        </p:nvSpPr>
        <p:spPr>
          <a:xfrm>
            <a:off x="389775" y="1404942"/>
            <a:ext cx="3843278" cy="640080"/>
          </a:xfrm>
          <a:prstGeom prst="round2DiagRect">
            <a:avLst/>
          </a:prstGeom>
          <a:solidFill>
            <a:srgbClr val="FFFF99"/>
          </a:solidFill>
          <a:ln>
            <a:solidFill>
              <a:srgbClr val="FF339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9344" y="1393944"/>
            <a:ext cx="3710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Hence, oxidation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the gain of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or loss of hydrogen.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10805" y="3924066"/>
            <a:ext cx="33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endParaRPr lang="en-US" sz="2000" b="1" baseline="-25000" dirty="0">
              <a:solidFill>
                <a:srgbClr val="FFFF00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76736" y="3922692"/>
            <a:ext cx="33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endParaRPr lang="en-US" sz="2000" b="1" baseline="-25000" dirty="0">
              <a:solidFill>
                <a:srgbClr val="FFFF00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204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28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34" grpId="0" animBg="1"/>
      <p:bldP spid="235" grpId="0" build="allAtOnce"/>
      <p:bldP spid="2" grpId="0"/>
      <p:bldP spid="61" grpId="0"/>
      <p:bldP spid="62" grpId="0"/>
      <p:bldP spid="27" grpId="0" animBg="1"/>
      <p:bldP spid="28" grpId="0" build="allAtOnce"/>
      <p:bldP spid="29" grpId="0" build="allAtOnce"/>
      <p:bldP spid="30" grpId="0" build="allAtOnce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Rounded Rectangle 215"/>
          <p:cNvSpPr/>
          <p:nvPr/>
        </p:nvSpPr>
        <p:spPr>
          <a:xfrm>
            <a:off x="-152418" y="3507854"/>
            <a:ext cx="9476946" cy="709162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437556" y="3513038"/>
            <a:ext cx="502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051720" y="3513038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2743200" y="3513038"/>
            <a:ext cx="473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221" name="Straight Arrow Connector 220"/>
          <p:cNvCxnSpPr/>
          <p:nvPr/>
        </p:nvCxnSpPr>
        <p:spPr>
          <a:xfrm>
            <a:off x="3749040" y="3716530"/>
            <a:ext cx="82296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1115616" y="3816906"/>
            <a:ext cx="1008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Carbon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2432328" y="3816906"/>
            <a:ext cx="1347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Hydrogen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4989161" y="3507854"/>
            <a:ext cx="749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4778297" y="3816906"/>
            <a:ext cx="1173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Methane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357335" y="217280"/>
            <a:ext cx="2813728" cy="479197"/>
            <a:chOff x="2604039" y="128765"/>
            <a:chExt cx="1927638" cy="508677"/>
          </a:xfrm>
        </p:grpSpPr>
        <p:sp>
          <p:nvSpPr>
            <p:cNvPr id="55" name="Rounded Rectangle 54"/>
            <p:cNvSpPr/>
            <p:nvPr/>
          </p:nvSpPr>
          <p:spPr>
            <a:xfrm>
              <a:off x="2619899" y="128765"/>
              <a:ext cx="1911778" cy="50867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04039" y="176643"/>
              <a:ext cx="1927638" cy="39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REDUCTION REACTION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-152418" y="4257902"/>
            <a:ext cx="9476946" cy="709162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80336" y="4195100"/>
            <a:ext cx="502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3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39542" y="4217960"/>
            <a:ext cx="55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1882938" y="4443857"/>
            <a:ext cx="86409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72384" y="4498968"/>
            <a:ext cx="951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Ozone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648352" y="4498968"/>
            <a:ext cx="1419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latin typeface="Arial Rounded MT Bold" pitchFamily="34" charset="0"/>
              </a:rPr>
              <a:t>Oxygen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04048" y="4195100"/>
            <a:ext cx="545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[O]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80508" y="4498968"/>
            <a:ext cx="2007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Nascent oxygen  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76256" y="3579862"/>
            <a:ext cx="1764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Hydrogen gain</a:t>
            </a:r>
            <a:endParaRPr lang="en-US" sz="2000" b="1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11632" y="4474390"/>
            <a:ext cx="1764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Oxygen lost</a:t>
            </a:r>
            <a:endParaRPr lang="en-US" sz="2000" b="1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22576" y="425680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33" name="Round Diagonal Corner Rectangle 32"/>
          <p:cNvSpPr/>
          <p:nvPr/>
        </p:nvSpPr>
        <p:spPr>
          <a:xfrm>
            <a:off x="621063" y="1179213"/>
            <a:ext cx="4022945" cy="640080"/>
          </a:xfrm>
          <a:prstGeom prst="round2DiagRect">
            <a:avLst/>
          </a:prstGeom>
          <a:solidFill>
            <a:srgbClr val="FFFF99"/>
          </a:solidFill>
          <a:ln>
            <a:solidFill>
              <a:srgbClr val="FF339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4690" y="1169764"/>
            <a:ext cx="410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Reduction is the loss of oxygen or </a:t>
            </a: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gain of hydrogen.</a:t>
            </a:r>
            <a:endParaRPr lang="en-US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02300" y="353208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170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3" presetClass="entr" presetSubtype="28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8" grpId="0" animBg="1"/>
      <p:bldP spid="33" grpId="0" animBg="1"/>
      <p:bldP spid="34" grpId="0" build="allAtOnce"/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3114982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Module_11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0702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-152418" y="3177956"/>
            <a:ext cx="9476946" cy="744738"/>
          </a:xfrm>
          <a:prstGeom prst="roundRect">
            <a:avLst>
              <a:gd name="adj" fmla="val 2067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6808" y="3205308"/>
            <a:ext cx="4918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REDOX REACTION</a:t>
            </a:r>
            <a:endParaRPr lang="en-US" sz="44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054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190881" y="217280"/>
            <a:ext cx="2762238" cy="479197"/>
            <a:chOff x="2505092" y="128765"/>
            <a:chExt cx="1892364" cy="508677"/>
          </a:xfrm>
        </p:grpSpPr>
        <p:sp>
          <p:nvSpPr>
            <p:cNvPr id="6" name="Rounded Rectangle 5"/>
            <p:cNvSpPr/>
            <p:nvPr/>
          </p:nvSpPr>
          <p:spPr>
            <a:xfrm>
              <a:off x="2505092" y="128765"/>
              <a:ext cx="1892364" cy="50867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67933" y="176643"/>
              <a:ext cx="1766681" cy="39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REDOX REACTION 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3779451"/>
            <a:ext cx="9144000" cy="7424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" y="3800467"/>
            <a:ext cx="8317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When oxidation and reduction take place simultaneously in a given </a:t>
            </a:r>
            <a:endParaRPr lang="en-IN" sz="20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pPr algn="ctr">
              <a:defRPr/>
            </a:pPr>
            <a:r>
              <a:rPr lang="en-IN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chemical </a:t>
            </a:r>
            <a:r>
              <a:rPr lang="en-I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reaction, it is known as </a:t>
            </a:r>
            <a:r>
              <a:rPr lang="en-IN" sz="2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REDOX REACTION</a:t>
            </a:r>
            <a:r>
              <a:rPr lang="en-IN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756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allAtOnce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2607469" y="3613120"/>
            <a:ext cx="71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CuO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347864" y="3584545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88751" y="3584545"/>
            <a:ext cx="55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4471620" y="3786450"/>
            <a:ext cx="822960" cy="15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00340" y="3579361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Cu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94784" y="3584545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61324" y="3584545"/>
            <a:ext cx="742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IN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IN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endParaRPr lang="en-IN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84223" y="2859658"/>
            <a:ext cx="114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lost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867347" y="3357364"/>
            <a:ext cx="2713374" cy="361072"/>
            <a:chOff x="2499047" y="3141464"/>
            <a:chExt cx="2437755" cy="361072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2499047" y="3141464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47551" y="3147814"/>
              <a:ext cx="194864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4688298" y="3143845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 flipV="1">
            <a:off x="3811684" y="3918684"/>
            <a:ext cx="2616396" cy="361072"/>
            <a:chOff x="2499047" y="3141464"/>
            <a:chExt cx="2437755" cy="361072"/>
          </a:xfrm>
        </p:grpSpPr>
        <p:cxnSp>
          <p:nvCxnSpPr>
            <p:cNvPr id="98" name="Straight Arrow Connector 97"/>
            <p:cNvCxnSpPr/>
            <p:nvPr/>
          </p:nvCxnSpPr>
          <p:spPr>
            <a:xfrm flipH="1">
              <a:off x="2499047" y="3141464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747551" y="3147814"/>
              <a:ext cx="194864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4688298" y="3143845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3960346" y="4403764"/>
            <a:ext cx="138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added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22887" y="1254522"/>
            <a:ext cx="2859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AA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 is being removed from </a:t>
            </a:r>
            <a:r>
              <a:rPr lang="en-US" b="1" dirty="0" err="1">
                <a:solidFill>
                  <a:srgbClr val="DAA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CuO</a:t>
            </a:r>
            <a:endParaRPr lang="en-US" b="1" dirty="0">
              <a:solidFill>
                <a:srgbClr val="DAA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22887" y="885974"/>
            <a:ext cx="313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CuO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is changing to Cu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22887" y="1895827"/>
            <a:ext cx="317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ECE1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 oxide is being reduced to copper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777508" y="1255306"/>
            <a:ext cx="297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AA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 is being added to hydrogen 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60740" y="885974"/>
            <a:ext cx="284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is changing to H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796136" y="1854860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EECE1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Hydrogen is being </a:t>
            </a:r>
            <a:r>
              <a:rPr lang="en-US" b="1" dirty="0" err="1">
                <a:solidFill>
                  <a:srgbClr val="EEECE1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oxidised</a:t>
            </a:r>
            <a:r>
              <a:rPr lang="en-US" b="1" dirty="0">
                <a:solidFill>
                  <a:srgbClr val="EEECE1">
                    <a:lumMod val="9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to water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37800" y="2859658"/>
            <a:ext cx="130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Reduction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10817" y="4403764"/>
            <a:ext cx="138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Oxidation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639499" y="3704125"/>
            <a:ext cx="558734" cy="26120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2411760" y="3059713"/>
            <a:ext cx="304162" cy="656342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62464" y="3059713"/>
            <a:ext cx="1903091" cy="987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55576" y="2422743"/>
            <a:ext cx="257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CuO  gives oxygen for Oxidation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7036" y="3126842"/>
            <a:ext cx="176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C99"/>
                </a:solidFill>
                <a:latin typeface="Arial Black" pitchFamily="34" charset="0"/>
              </a:rPr>
              <a:t>OXIDISING AGENT</a:t>
            </a:r>
            <a:endParaRPr lang="en-US" sz="2000" dirty="0">
              <a:solidFill>
                <a:srgbClr val="FFCC99"/>
              </a:solidFill>
              <a:latin typeface="Arial Black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22886" y="4053573"/>
            <a:ext cx="3173393" cy="89002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5536" y="4033051"/>
            <a:ext cx="31166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(The substance which gives </a:t>
            </a:r>
            <a:endParaRPr lang="en-IN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IN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 </a:t>
            </a:r>
            <a:r>
              <a:rPr lang="en-IN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oxidation is </a:t>
            </a:r>
            <a:endParaRPr lang="en-IN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IN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called </a:t>
            </a:r>
            <a:r>
              <a:rPr lang="en-IN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 oxidising agent)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684412" y="3666722"/>
            <a:ext cx="536933" cy="2972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207642" y="3069074"/>
            <a:ext cx="675458" cy="62412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634908" y="3044463"/>
            <a:ext cx="2464992" cy="1007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86182" y="2436647"/>
            <a:ext cx="2312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</a:t>
            </a:r>
            <a:r>
              <a:rPr lang="da-DK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da-DK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 REMOVES oxygen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67604" y="3126842"/>
            <a:ext cx="176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CC99"/>
                </a:solidFill>
                <a:latin typeface="Arial Black" pitchFamily="34" charset="0"/>
              </a:rPr>
              <a:t>REDUCING AGENT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450746" y="4053573"/>
            <a:ext cx="3173393" cy="89002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423396" y="4033051"/>
            <a:ext cx="31166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(The substance which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removes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oxygen is called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 </a:t>
            </a:r>
          </a:p>
          <a:p>
            <a:r>
              <a:rPr lang="en-US" b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reducing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agent)</a:t>
            </a:r>
          </a:p>
        </p:txBody>
      </p:sp>
    </p:spTree>
    <p:extLst>
      <p:ext uri="{BB962C8B-B14F-4D97-AF65-F5344CB8AC3E}">
        <p14:creationId xmlns:p14="http://schemas.microsoft.com/office/powerpoint/2010/main" val="389573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allAtOnce"/>
      <p:bldP spid="103" grpId="0" build="allAtOnce"/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30" grpId="0" build="allAtOnce"/>
      <p:bldP spid="31" grpId="0" build="allAtOnce"/>
      <p:bldP spid="2" grpId="0" animBg="1"/>
      <p:bldP spid="39" grpId="0"/>
      <p:bldP spid="41" grpId="0"/>
      <p:bldP spid="42" grpId="0" animBg="1"/>
      <p:bldP spid="43" grpId="0" build="allAtOnce"/>
      <p:bldP spid="45" grpId="0" animBg="1"/>
      <p:bldP spid="52" grpId="0"/>
      <p:bldP spid="53" grpId="0"/>
      <p:bldP spid="54" grpId="0" animBg="1"/>
      <p:bldP spid="55" grpId="0" build="allAtOnce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2636044" y="3498491"/>
            <a:ext cx="91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BaSO</a:t>
            </a:r>
            <a:r>
              <a:rPr lang="en-IN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470796" y="3498491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11683" y="3498491"/>
            <a:ext cx="55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4471620" y="3700396"/>
            <a:ext cx="822960" cy="15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00340" y="3493307"/>
            <a:ext cx="99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BaS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841028" y="3498491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39670" y="3498491"/>
            <a:ext cx="55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298638" y="3498119"/>
            <a:ext cx="28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</a:t>
            </a:r>
            <a:endParaRPr lang="en-IN" sz="2000" b="1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650908" y="3498960"/>
            <a:ext cx="282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</a:t>
            </a:r>
            <a:endParaRPr lang="en-IN" sz="2000" b="1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84222" y="2773604"/>
            <a:ext cx="124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lost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867347" y="3252260"/>
            <a:ext cx="2640757" cy="361072"/>
            <a:chOff x="2499047" y="3141464"/>
            <a:chExt cx="2437755" cy="361072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2499047" y="3141464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47551" y="3147814"/>
              <a:ext cx="194864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4688298" y="3143845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 flipV="1">
            <a:off x="3811683" y="3832630"/>
            <a:ext cx="2784801" cy="361072"/>
            <a:chOff x="2499047" y="3141464"/>
            <a:chExt cx="2437755" cy="361072"/>
          </a:xfrm>
        </p:grpSpPr>
        <p:cxnSp>
          <p:nvCxnSpPr>
            <p:cNvPr id="98" name="Straight Arrow Connector 97"/>
            <p:cNvCxnSpPr/>
            <p:nvPr/>
          </p:nvCxnSpPr>
          <p:spPr>
            <a:xfrm flipH="1">
              <a:off x="2499047" y="3141464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747551" y="3147814"/>
              <a:ext cx="194864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4688298" y="3143845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3960346" y="4317710"/>
            <a:ext cx="137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added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90173" y="2773604"/>
            <a:ext cx="124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Reduction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10148" y="4317710"/>
            <a:ext cx="137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Oxidation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7036" y="3069692"/>
            <a:ext cx="176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C99"/>
                </a:solidFill>
                <a:latin typeface="Arial Black" pitchFamily="34" charset="0"/>
              </a:rPr>
              <a:t>OXIDISING AGENT</a:t>
            </a:r>
            <a:endParaRPr lang="en-US" sz="2000" dirty="0">
              <a:solidFill>
                <a:srgbClr val="FFCC99"/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67604" y="3069692"/>
            <a:ext cx="176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C99"/>
                </a:solidFill>
                <a:latin typeface="Arial Black" pitchFamily="34" charset="0"/>
              </a:rPr>
              <a:t>REDUCING AGENT</a:t>
            </a:r>
            <a:endParaRPr lang="en-US" sz="2000" dirty="0">
              <a:solidFill>
                <a:srgbClr val="FFCC99"/>
              </a:solidFill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26519" y="3498329"/>
            <a:ext cx="91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FF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BaSO</a:t>
            </a:r>
            <a:r>
              <a:rPr lang="en-IN" sz="2000" b="1" baseline="-25000" dirty="0" smtClean="0">
                <a:solidFill>
                  <a:srgbClr val="FFFF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</a:t>
            </a:r>
            <a:endParaRPr lang="en-US" sz="2000" b="1" baseline="-25000" dirty="0">
              <a:solidFill>
                <a:srgbClr val="FFFF00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04386" y="3498329"/>
            <a:ext cx="458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FF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</a:t>
            </a:r>
            <a:endParaRPr lang="en-US" sz="2000" b="1" baseline="-25000" dirty="0">
              <a:solidFill>
                <a:srgbClr val="FFFF00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165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allAtOnce"/>
      <p:bldP spid="103" grpId="0" build="allAtOnce"/>
      <p:bldP spid="35" grpId="0" build="allAtOnce"/>
      <p:bldP spid="36" grpId="0" build="allAtOnce"/>
      <p:bldP spid="27" grpId="0"/>
      <p:bldP spid="30" grpId="0"/>
      <p:bldP spid="33" grpId="0"/>
      <p:bldP spid="3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07672" y="3305806"/>
            <a:ext cx="71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ZnO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19492" y="3296648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79532" y="3296648"/>
            <a:ext cx="55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111580" y="3498553"/>
            <a:ext cx="822960" cy="15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12663" y="3291464"/>
            <a:ext cx="544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Zn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7282" y="3296648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17322" y="3296648"/>
            <a:ext cx="554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CO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787634" y="3003432"/>
            <a:ext cx="2395767" cy="361072"/>
            <a:chOff x="2499047" y="3141464"/>
            <a:chExt cx="2437755" cy="361072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2499047" y="3141464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747551" y="3147814"/>
              <a:ext cx="194864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4688298" y="3143845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flipV="1">
            <a:off x="3864793" y="3589021"/>
            <a:ext cx="2379873" cy="361072"/>
            <a:chOff x="2499047" y="3141464"/>
            <a:chExt cx="2437755" cy="361072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2499047" y="3141464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747551" y="3147814"/>
              <a:ext cx="194864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4688298" y="3143845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2915816" y="2591846"/>
            <a:ext cx="124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lost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58748" y="3939902"/>
            <a:ext cx="137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added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21767" y="2591846"/>
            <a:ext cx="124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Reduction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108550" y="3939902"/>
            <a:ext cx="137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Oxidation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27036" y="3069692"/>
            <a:ext cx="176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C99"/>
                </a:solidFill>
                <a:latin typeface="Arial Black" pitchFamily="34" charset="0"/>
              </a:rPr>
              <a:t>OXIDISING AGENT</a:t>
            </a:r>
            <a:endParaRPr lang="en-US" sz="2000" dirty="0">
              <a:solidFill>
                <a:srgbClr val="FFCC99"/>
              </a:solidFill>
              <a:latin typeface="Arial Black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31204" y="3069692"/>
            <a:ext cx="176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C99"/>
                </a:solidFill>
                <a:latin typeface="Arial Black" pitchFamily="34" charset="0"/>
              </a:rPr>
              <a:t>REDUCING AGENT</a:t>
            </a:r>
            <a:endParaRPr lang="en-US" sz="2000" dirty="0">
              <a:solidFill>
                <a:srgbClr val="FFCC99"/>
              </a:solidFill>
              <a:latin typeface="Arial Black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07469" y="3310880"/>
            <a:ext cx="91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solidFill>
                  <a:srgbClr val="FFFF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ZnO</a:t>
            </a:r>
            <a:endParaRPr lang="en-IN" sz="2000" b="1" dirty="0">
              <a:solidFill>
                <a:srgbClr val="FFFF00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673996" y="3298180"/>
            <a:ext cx="536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FF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</a:t>
            </a:r>
            <a:endParaRPr lang="en-IN" sz="2000" b="1" dirty="0">
              <a:solidFill>
                <a:srgbClr val="FFFF00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934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allAtOnce"/>
      <p:bldP spid="45" grpId="0" build="allAtOnce"/>
      <p:bldP spid="46" grpId="0" build="allAtOnce"/>
      <p:bldP spid="47" grpId="0" build="allAtOnce"/>
      <p:bldP spid="48" grpId="0"/>
      <p:bldP spid="49" grpId="0"/>
      <p:bldP spid="50" grpId="0"/>
      <p:bldP spid="5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Related image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55509" y="3574230"/>
            <a:ext cx="879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MnO</a:t>
            </a:r>
            <a:r>
              <a:rPr lang="en-IN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65893" y="3565072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25933" y="3565072"/>
            <a:ext cx="62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HCl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127337" y="3766977"/>
            <a:ext cx="822960" cy="158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28420" y="3559888"/>
            <a:ext cx="904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MnCl</a:t>
            </a:r>
            <a:r>
              <a:rPr lang="en-IN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9159" y="3565072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9199" y="3565072"/>
            <a:ext cx="67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634035" y="3271856"/>
            <a:ext cx="2514029" cy="361072"/>
            <a:chOff x="2499047" y="3141464"/>
            <a:chExt cx="2437755" cy="361072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2499047" y="3141464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747551" y="3147814"/>
              <a:ext cx="194864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688298" y="3143845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flipV="1">
            <a:off x="3711194" y="3866970"/>
            <a:ext cx="2604756" cy="361072"/>
            <a:chOff x="2499047" y="3141464"/>
            <a:chExt cx="2437755" cy="361072"/>
          </a:xfrm>
        </p:grpSpPr>
        <p:cxnSp>
          <p:nvCxnSpPr>
            <p:cNvPr id="14" name="Straight Arrow Connector 13"/>
            <p:cNvCxnSpPr/>
            <p:nvPr/>
          </p:nvCxnSpPr>
          <p:spPr>
            <a:xfrm flipH="1">
              <a:off x="2499047" y="3141464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47551" y="3147814"/>
              <a:ext cx="1948645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688298" y="3143845"/>
              <a:ext cx="248504" cy="358691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5389" y="3574230"/>
            <a:ext cx="447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4</a:t>
            </a:r>
            <a:endParaRPr lang="en-US" sz="2000" b="1" baseline="-25000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24094" y="3574230"/>
            <a:ext cx="391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srgbClr val="FFC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03981" y="3565072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70681" y="3565072"/>
            <a:ext cx="67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Cl</a:t>
            </a:r>
            <a:r>
              <a:rPr lang="en-US" sz="2000" b="1" baseline="-25000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endParaRPr lang="en-US" sz="2000" b="1" baseline="-25000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3808" y="2839808"/>
            <a:ext cx="124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lost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58748" y="4187864"/>
            <a:ext cx="137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(O</a:t>
            </a:r>
            <a:r>
              <a:rPr lang="en-US" sz="2000" b="1" baseline="-25000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 added</a:t>
            </a:r>
            <a:r>
              <a:rPr lang="en-US" sz="2000" b="1" dirty="0" smtClean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)</a:t>
            </a:r>
            <a:endParaRPr lang="en-US" sz="2000" b="1" dirty="0">
              <a:solidFill>
                <a:prstClr val="white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49759" y="2839808"/>
            <a:ext cx="124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Reduction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08550" y="4187864"/>
            <a:ext cx="137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Oxidation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7036" y="3069692"/>
            <a:ext cx="176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C99"/>
                </a:solidFill>
                <a:latin typeface="Arial Black" pitchFamily="34" charset="0"/>
              </a:rPr>
              <a:t>OXIDISING AGENT</a:t>
            </a:r>
            <a:endParaRPr lang="en-US" sz="2000" dirty="0">
              <a:solidFill>
                <a:srgbClr val="FFCC99"/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5636" y="3069692"/>
            <a:ext cx="176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CC99"/>
                </a:solidFill>
                <a:latin typeface="Arial Black" pitchFamily="34" charset="0"/>
              </a:rPr>
              <a:t>REDUCING AGENT</a:t>
            </a:r>
            <a:endParaRPr lang="en-US" sz="2000" dirty="0">
              <a:solidFill>
                <a:srgbClr val="FFCC99"/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49278" y="3575099"/>
            <a:ext cx="917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MnO</a:t>
            </a:r>
            <a:r>
              <a:rPr lang="en-IN" sz="2000" b="1" baseline="-25000" dirty="0">
                <a:solidFill>
                  <a:srgbClr val="FFFF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23132" y="3565004"/>
            <a:ext cx="666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solidFill>
                  <a:srgbClr val="FFFF00"/>
                </a:solidFill>
                <a:effectLst>
                  <a:glow rad="63500">
                    <a:srgbClr val="9BBB59">
                      <a:satMod val="175000"/>
                      <a:alpha val="40000"/>
                    </a:srgb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Tw Cen MT" panose="020B0602020104020603" pitchFamily="34" charset="0"/>
                <a:cs typeface="Narkisim" panose="020E0502050101010101" pitchFamily="34" charset="-79"/>
              </a:rPr>
              <a:t>HCl</a:t>
            </a:r>
            <a:endParaRPr lang="en-IN" sz="2000" b="1" dirty="0">
              <a:solidFill>
                <a:srgbClr val="FFFF00"/>
              </a:solidFill>
              <a:effectLst>
                <a:glow rad="63500">
                  <a:srgbClr val="9BBB59">
                    <a:satMod val="175000"/>
                    <a:alpha val="40000"/>
                  </a:srgb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Tw Cen MT" panose="020B0602020104020603" pitchFamily="34" charset="0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992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  <p:bldP spid="25" grpId="0" build="allAtOnce"/>
      <p:bldP spid="26" grpId="0" build="allAtOnce"/>
      <p:bldP spid="27" grpId="0" build="allAtOnce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725714" y="312794"/>
            <a:ext cx="3846286" cy="2741119"/>
            <a:chOff x="1847043" y="-2756842"/>
            <a:chExt cx="3048000" cy="2286001"/>
          </a:xfrm>
        </p:grpSpPr>
        <p:pic>
          <p:nvPicPr>
            <p:cNvPr id="6" name="Picture 8" descr="Image result for RESPIRATION 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7043" y="-2756842"/>
              <a:ext cx="3048000" cy="228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862137" y="-670946"/>
              <a:ext cx="3018805" cy="19776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546551" y="4313337"/>
            <a:ext cx="2268710" cy="548155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2881" y="4359703"/>
            <a:ext cx="2082720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  <a:effectLst>
                  <a:outerShdw dist="38100" dir="2700000" algn="tl">
                    <a:srgbClr val="000000"/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We respire</a:t>
            </a:r>
          </a:p>
        </p:txBody>
      </p:sp>
    </p:spTree>
    <p:extLst>
      <p:ext uri="{BB962C8B-B14F-4D97-AF65-F5344CB8AC3E}">
        <p14:creationId xmlns:p14="http://schemas.microsoft.com/office/powerpoint/2010/main" val="37142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498120" y="1904115"/>
            <a:ext cx="5750280" cy="119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500" dirty="0" smtClean="0">
                <a:solidFill>
                  <a:srgbClr val="034EA2"/>
                </a:solidFill>
                <a:latin typeface="Bookman Old Style" pitchFamily="18" charset="0"/>
              </a:rPr>
              <a:t>CHEMICAL REACTIONS AND EQUATIONS</a:t>
            </a:r>
            <a:endParaRPr lang="en-US" altLang="en-US" sz="35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886928" y="3114982"/>
            <a:ext cx="223727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n-US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Module_12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228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"/>
            <a:ext cx="9144000" cy="5141913"/>
            <a:chOff x="0" y="-2"/>
            <a:chExt cx="9144000" cy="514191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215"/>
              <a:ext cx="4572000" cy="5121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596730" y="-2"/>
              <a:ext cx="4547270" cy="5141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Round Diagonal Corner Rectangle 5"/>
          <p:cNvSpPr/>
          <p:nvPr/>
        </p:nvSpPr>
        <p:spPr>
          <a:xfrm>
            <a:off x="323528" y="699542"/>
            <a:ext cx="2988639" cy="1554480"/>
          </a:xfrm>
          <a:prstGeom prst="round2DiagRect">
            <a:avLst/>
          </a:prstGeom>
          <a:solidFill>
            <a:srgbClr val="FFFF99"/>
          </a:solidFill>
          <a:ln>
            <a:solidFill>
              <a:srgbClr val="FF339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734382"/>
            <a:ext cx="3119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slow process of decay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or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destruction of metal due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effect of air,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moisture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, acids on it is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known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as CORROSION.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748773" y="284155"/>
            <a:ext cx="1646450" cy="479197"/>
            <a:chOff x="2668081" y="199755"/>
            <a:chExt cx="1566385" cy="508677"/>
          </a:xfrm>
        </p:grpSpPr>
        <p:sp>
          <p:nvSpPr>
            <p:cNvPr id="11" name="Rounded Rectangle 10"/>
            <p:cNvSpPr/>
            <p:nvPr/>
          </p:nvSpPr>
          <p:spPr>
            <a:xfrm>
              <a:off x="2668081" y="199755"/>
              <a:ext cx="1566385" cy="50867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40696" y="258066"/>
              <a:ext cx="1421156" cy="39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CORROSION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sp>
        <p:nvSpPr>
          <p:cNvPr id="13" name="Round Diagonal Corner Rectangle 12"/>
          <p:cNvSpPr/>
          <p:nvPr/>
        </p:nvSpPr>
        <p:spPr>
          <a:xfrm>
            <a:off x="5527622" y="771550"/>
            <a:ext cx="3254972" cy="1519980"/>
          </a:xfrm>
          <a:prstGeom prst="round2DiagRect">
            <a:avLst/>
          </a:prstGeom>
          <a:solidFill>
            <a:srgbClr val="FFFF99"/>
          </a:solidFill>
          <a:ln>
            <a:solidFill>
              <a:srgbClr val="FF339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08104" y="808691"/>
            <a:ext cx="3421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Due to effect of moisture a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layer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of reddish brown colour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deposited over surface of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iron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, called rust. Its chemical </a:t>
            </a:r>
            <a:endParaRPr lang="en-US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formula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is Fe</a:t>
            </a:r>
            <a:r>
              <a:rPr lang="en-US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</a:t>
            </a:r>
            <a:r>
              <a:rPr lang="en-US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3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.H</a:t>
            </a:r>
            <a:r>
              <a:rPr lang="en-US" b="1" baseline="-25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2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O.</a:t>
            </a:r>
          </a:p>
        </p:txBody>
      </p:sp>
    </p:spTree>
    <p:extLst>
      <p:ext uri="{BB962C8B-B14F-4D97-AF65-F5344CB8AC3E}">
        <p14:creationId xmlns:p14="http://schemas.microsoft.com/office/powerpoint/2010/main" val="160098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allAtOnce"/>
      <p:bldP spid="13" grpId="0" animBg="1"/>
      <p:bldP spid="14" grpId="0" build="allAtOnce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11568" y="407318"/>
            <a:ext cx="3540352" cy="877164"/>
            <a:chOff x="538331" y="1061230"/>
            <a:chExt cx="3540352" cy="877164"/>
          </a:xfrm>
        </p:grpSpPr>
        <p:sp>
          <p:nvSpPr>
            <p:cNvPr id="16" name="Rounded Rectangle 15"/>
            <p:cNvSpPr/>
            <p:nvPr/>
          </p:nvSpPr>
          <p:spPr>
            <a:xfrm>
              <a:off x="546713" y="1079232"/>
              <a:ext cx="3499507" cy="859162"/>
            </a:xfrm>
            <a:prstGeom prst="roundRect">
              <a:avLst>
                <a:gd name="adj" fmla="val 4644"/>
              </a:avLst>
            </a:prstGeom>
            <a:solidFill>
              <a:schemeClr val="bg1">
                <a:alpha val="60000"/>
              </a:schemeClr>
            </a:solidFill>
            <a:ln w="28575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  <a:softEdge rad="1270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8331" y="1061230"/>
              <a:ext cx="354035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Copper objects get coated with a green substance called copper carbonate with the passage of time.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1568" y="1306519"/>
            <a:ext cx="3540352" cy="1138773"/>
            <a:chOff x="538331" y="1061230"/>
            <a:chExt cx="3540352" cy="1138773"/>
          </a:xfrm>
        </p:grpSpPr>
        <p:sp>
          <p:nvSpPr>
            <p:cNvPr id="30" name="Rounded Rectangle 29"/>
            <p:cNvSpPr/>
            <p:nvPr/>
          </p:nvSpPr>
          <p:spPr>
            <a:xfrm>
              <a:off x="546713" y="1079232"/>
              <a:ext cx="3499507" cy="1044528"/>
            </a:xfrm>
            <a:prstGeom prst="roundRect">
              <a:avLst>
                <a:gd name="adj" fmla="val 4644"/>
              </a:avLst>
            </a:prstGeom>
            <a:solidFill>
              <a:schemeClr val="bg1">
                <a:alpha val="60000"/>
              </a:schemeClr>
            </a:solidFill>
            <a:ln w="28575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  <a:softEdge rad="1270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8331" y="1061230"/>
              <a:ext cx="354035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This green substance is formed the due to the reaction of copper with carbon dioxide and moisture present in the atmosphere. </a:t>
              </a:r>
            </a:p>
          </p:txBody>
        </p:sp>
      </p:grpSp>
      <p:pic>
        <p:nvPicPr>
          <p:cNvPr id="21" name="Picture 6" descr="http://www.h2oguy.com/images/WatQualEvidence/greenpipes640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2819401"/>
            <a:ext cx="2209800" cy="165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Plus 21"/>
          <p:cNvSpPr/>
          <p:nvPr/>
        </p:nvSpPr>
        <p:spPr>
          <a:xfrm>
            <a:off x="2848428" y="3401561"/>
            <a:ext cx="533400" cy="415463"/>
          </a:xfrm>
          <a:prstGeom prst="mathPlus">
            <a:avLst/>
          </a:prstGeom>
          <a:solidFill>
            <a:srgbClr val="FFFF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515667" y="3485810"/>
            <a:ext cx="533400" cy="246964"/>
          </a:xfrm>
          <a:prstGeom prst="rightArrow">
            <a:avLst/>
          </a:prstGeom>
          <a:solidFill>
            <a:srgbClr val="FFFF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2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58" y="2757116"/>
            <a:ext cx="2149777" cy="167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3430342" y="2800351"/>
            <a:ext cx="1992558" cy="1752600"/>
            <a:chOff x="3430342" y="2800351"/>
            <a:chExt cx="1992558" cy="1752600"/>
          </a:xfrm>
        </p:grpSpPr>
        <p:sp>
          <p:nvSpPr>
            <p:cNvPr id="26" name="Oval 25"/>
            <p:cNvSpPr/>
            <p:nvPr/>
          </p:nvSpPr>
          <p:spPr>
            <a:xfrm>
              <a:off x="3430342" y="2800351"/>
              <a:ext cx="1992558" cy="1752600"/>
            </a:xfrm>
            <a:prstGeom prst="ellipse">
              <a:avLst/>
            </a:prstGeom>
            <a:blipFill dpi="0" rotWithShape="1">
              <a:blip r:embed="rId5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90108" y="3407494"/>
              <a:ext cx="1739130" cy="621112"/>
            </a:xfrm>
            <a:prstGeom prst="rect">
              <a:avLst/>
            </a:prstGeom>
            <a:solidFill>
              <a:srgbClr val="D9D9D9">
                <a:alpha val="80000"/>
              </a:srgb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b="1" spc="5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Tw Cen MT" panose="020B0602020104020603" pitchFamily="34" charset="0"/>
                </a:rPr>
                <a:t>Moisture and </a:t>
              </a:r>
            </a:p>
            <a:p>
              <a:pPr algn="ctr"/>
              <a:r>
                <a:rPr lang="en-US" b="1" spc="5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Tw Cen MT" panose="020B0602020104020603" pitchFamily="34" charset="0"/>
                </a:rPr>
                <a:t>Carbon dioxide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92193" y="2346434"/>
            <a:ext cx="103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Copper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Related image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0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Plus 26"/>
          <p:cNvSpPr/>
          <p:nvPr/>
        </p:nvSpPr>
        <p:spPr>
          <a:xfrm>
            <a:off x="3048000" y="3371392"/>
            <a:ext cx="440826" cy="343358"/>
          </a:xfrm>
          <a:prstGeom prst="mathPlus">
            <a:avLst/>
          </a:prstGeom>
          <a:solidFill>
            <a:srgbClr val="FFFF00"/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867400" y="3419589"/>
            <a:ext cx="533400" cy="24696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62350" y="2797302"/>
            <a:ext cx="2130552" cy="1755648"/>
          </a:xfrm>
          <a:prstGeom prst="rect">
            <a:avLst/>
          </a:prstGeo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1653" y="2807914"/>
            <a:ext cx="1745441" cy="1745441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098" y="2807914"/>
            <a:ext cx="1740238" cy="1740238"/>
          </a:xfrm>
          <a:prstGeom prst="ellips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55584" y="555526"/>
            <a:ext cx="3540352" cy="877164"/>
            <a:chOff x="538331" y="1061230"/>
            <a:chExt cx="3540352" cy="877164"/>
          </a:xfrm>
        </p:grpSpPr>
        <p:sp>
          <p:nvSpPr>
            <p:cNvPr id="21" name="Rounded Rectangle 20"/>
            <p:cNvSpPr/>
            <p:nvPr/>
          </p:nvSpPr>
          <p:spPr>
            <a:xfrm>
              <a:off x="546713" y="1079232"/>
              <a:ext cx="3499507" cy="859162"/>
            </a:xfrm>
            <a:prstGeom prst="roundRect">
              <a:avLst>
                <a:gd name="adj" fmla="val 4644"/>
              </a:avLst>
            </a:prstGeom>
            <a:solidFill>
              <a:schemeClr val="bg1">
                <a:alpha val="60000"/>
              </a:schemeClr>
            </a:solidFill>
            <a:ln w="28575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  <a:softEdge rad="1270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8331" y="1061230"/>
              <a:ext cx="354035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Silver objects become blackened and lose their shining with the passage of time.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55584" y="1469241"/>
            <a:ext cx="3540352" cy="877164"/>
            <a:chOff x="538331" y="1061230"/>
            <a:chExt cx="3540352" cy="877164"/>
          </a:xfrm>
        </p:grpSpPr>
        <p:sp>
          <p:nvSpPr>
            <p:cNvPr id="33" name="Rounded Rectangle 32"/>
            <p:cNvSpPr/>
            <p:nvPr/>
          </p:nvSpPr>
          <p:spPr>
            <a:xfrm>
              <a:off x="546713" y="1079232"/>
              <a:ext cx="3499507" cy="859162"/>
            </a:xfrm>
            <a:prstGeom prst="roundRect">
              <a:avLst>
                <a:gd name="adj" fmla="val 4644"/>
              </a:avLst>
            </a:prstGeom>
            <a:solidFill>
              <a:schemeClr val="bg1">
                <a:alpha val="60000"/>
              </a:schemeClr>
            </a:solidFill>
            <a:ln w="28575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  <a:softEdge rad="1270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8331" y="1061230"/>
              <a:ext cx="354035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This happens due to the reaction of silver with hydrogen </a:t>
              </a:r>
              <a:r>
                <a:rPr lang="en-US" sz="1700" b="1" dirty="0" err="1">
                  <a:solidFill>
                    <a:prstClr val="black"/>
                  </a:solidFill>
                  <a:latin typeface="Tw Cen MT" panose="020B0602020104020603" pitchFamily="34" charset="0"/>
                </a:rPr>
                <a:t>sulphide</a:t>
              </a:r>
              <a:r>
                <a:rPr lang="en-US" sz="1700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 gas present in the atmosphere. 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270342" y="2346434"/>
            <a:ext cx="94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Silver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8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2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" y="-38100"/>
            <a:ext cx="9124553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862924" y="284155"/>
            <a:ext cx="1418152" cy="479197"/>
            <a:chOff x="2162030" y="199755"/>
            <a:chExt cx="1822649" cy="508677"/>
          </a:xfrm>
        </p:grpSpPr>
        <p:sp>
          <p:nvSpPr>
            <p:cNvPr id="4" name="Rounded Rectangle 3"/>
            <p:cNvSpPr/>
            <p:nvPr/>
          </p:nvSpPr>
          <p:spPr>
            <a:xfrm>
              <a:off x="2162030" y="199755"/>
              <a:ext cx="1822649" cy="50867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72827" y="258066"/>
              <a:ext cx="1801057" cy="39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RANCIDITY</a:t>
              </a: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453384" y="895520"/>
            <a:ext cx="2426346" cy="149737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9112" y="915566"/>
            <a:ext cx="23306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350"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When oil and fats are oxidized or even allowed to stand for a long time, they become  RANCID.</a:t>
            </a:r>
          </a:p>
        </p:txBody>
      </p:sp>
      <p:sp>
        <p:nvSpPr>
          <p:cNvPr id="12" name="Round Diagonal Corner Rectangle 11"/>
          <p:cNvSpPr/>
          <p:nvPr/>
        </p:nvSpPr>
        <p:spPr>
          <a:xfrm>
            <a:off x="-180528" y="4286674"/>
            <a:ext cx="9433048" cy="589364"/>
          </a:xfrm>
          <a:prstGeom prst="round2DiagRect">
            <a:avLst/>
          </a:pr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7493" y="4390056"/>
            <a:ext cx="496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Food smells foul and 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its taste changes.</a:t>
            </a:r>
          </a:p>
        </p:txBody>
      </p:sp>
    </p:spTree>
    <p:extLst>
      <p:ext uri="{BB962C8B-B14F-4D97-AF65-F5344CB8AC3E}">
        <p14:creationId xmlns:p14="http://schemas.microsoft.com/office/powerpoint/2010/main" val="38582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47625" y="-9525"/>
            <a:ext cx="10258425" cy="5153025"/>
            <a:chOff x="-47625" y="-9525"/>
            <a:chExt cx="10258425" cy="5153025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950" y="0"/>
              <a:ext cx="5657850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625" y="-9525"/>
              <a:ext cx="4772025" cy="515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3131841" y="284155"/>
            <a:ext cx="2880318" cy="479197"/>
            <a:chOff x="2485404" y="199755"/>
            <a:chExt cx="1175902" cy="508677"/>
          </a:xfrm>
        </p:grpSpPr>
        <p:sp>
          <p:nvSpPr>
            <p:cNvPr id="3" name="Rounded Rectangle 2"/>
            <p:cNvSpPr/>
            <p:nvPr/>
          </p:nvSpPr>
          <p:spPr>
            <a:xfrm>
              <a:off x="2485404" y="199755"/>
              <a:ext cx="1175902" cy="508677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14801" y="258066"/>
              <a:ext cx="1117108" cy="392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Franklin Gothic Heavy" pitchFamily="34" charset="0"/>
                </a:rPr>
                <a:t>TO PREVENT RANCIDITY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itchFamily="34" charset="0"/>
              </a:endParaRPr>
            </a:p>
          </p:txBody>
        </p:sp>
      </p:grpSp>
      <p:sp>
        <p:nvSpPr>
          <p:cNvPr id="7" name="AutoShape 2" descr="Image result for botes hermeticos cerea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8000" y="1059582"/>
            <a:ext cx="2369824" cy="646331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5670" y="1059582"/>
            <a:ext cx="239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 Antiqua" pitchFamily="18" charset="0"/>
              </a:rPr>
              <a:t>Food is placed in air tight container</a:t>
            </a:r>
            <a:endParaRPr lang="en-US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45360" y="1059582"/>
            <a:ext cx="2595720" cy="923330"/>
          </a:xfrm>
          <a:prstGeom prst="rect">
            <a:avLst/>
          </a:prstGeom>
          <a:solidFill>
            <a:srgbClr val="0000CC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58613" y="1059582"/>
            <a:ext cx="260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Chips are stored in nitrogen as nitrogen is least reactive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-288560" y="3075806"/>
            <a:ext cx="9829641" cy="1748238"/>
          </a:xfrm>
          <a:prstGeom prst="roundRect">
            <a:avLst/>
          </a:prstGeom>
          <a:solidFill>
            <a:schemeClr val="tx1">
              <a:alpha val="62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0055" y="3095852"/>
            <a:ext cx="8039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Wingdings" pitchFamily="2" charset="2"/>
              <a:buChar char="v"/>
              <a:tabLst>
                <a:tab pos="274320" algn="l"/>
                <a:tab pos="457200" algn="l"/>
              </a:tabLst>
            </a:pPr>
            <a:r>
              <a:rPr lang="en-US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Antioxidants are used to prevention oxidation of  food containing fats </a:t>
            </a:r>
            <a:r>
              <a:rPr lang="en-US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	and </a:t>
            </a:r>
            <a:r>
              <a:rPr lang="en-US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oils.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0055" y="3660278"/>
            <a:ext cx="8039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Wingdings" pitchFamily="2" charset="2"/>
              <a:buChar char="v"/>
              <a:tabLst>
                <a:tab pos="274320" algn="l"/>
                <a:tab pos="457200" algn="l"/>
              </a:tabLst>
            </a:pPr>
            <a:r>
              <a:rPr lang="en-IN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Food </a:t>
            </a:r>
            <a:r>
              <a:rPr lang="en-IN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are also stored in refrigerator as low temperature reduces the rate </a:t>
            </a:r>
            <a:r>
              <a:rPr lang="en-IN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	of reaction</a:t>
            </a:r>
            <a:endParaRPr lang="en-IN" b="1" dirty="0">
              <a:ln w="6350"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000"/>
                  </a:srgbClr>
                </a:outerShdw>
              </a:effectLst>
              <a:latin typeface="Book Antiqua" pitchFamily="18" charset="0"/>
              <a:ea typeface="Adobe Myungjo Std M" panose="02020600000000000000" pitchFamily="18" charset="-128"/>
              <a:cs typeface="Adobe Naskh Medium" panose="01010101010101010101" pitchFamily="50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0055" y="4215835"/>
            <a:ext cx="8039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Wingdings" pitchFamily="2" charset="2"/>
              <a:buChar char="v"/>
              <a:tabLst>
                <a:tab pos="274320" algn="l"/>
                <a:tab pos="457200" algn="l"/>
              </a:tabLst>
            </a:pPr>
            <a:r>
              <a:rPr lang="en-IN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It </a:t>
            </a:r>
            <a:r>
              <a:rPr lang="en-IN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is also advised to store food away from sunlight, as sunlight can </a:t>
            </a:r>
            <a:r>
              <a:rPr lang="en-IN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	increase </a:t>
            </a:r>
            <a:r>
              <a:rPr lang="en-IN" b="1" dirty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the rate of </a:t>
            </a:r>
            <a:r>
              <a:rPr lang="en-IN" b="1" dirty="0" smtClean="0">
                <a:ln w="6350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000"/>
                    </a:srgbClr>
                  </a:outerShdw>
                </a:effectLst>
                <a:latin typeface="Book Antiqua" pitchFamily="18" charset="0"/>
                <a:ea typeface="Adobe Myungjo Std M" panose="02020600000000000000" pitchFamily="18" charset="-128"/>
                <a:cs typeface="Adobe Naskh Medium" panose="01010101010101010101" pitchFamily="50" charset="-78"/>
              </a:rPr>
              <a:t>reaction</a:t>
            </a:r>
            <a:endParaRPr lang="en-IN" b="1" dirty="0">
              <a:ln w="6350"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000"/>
                  </a:srgbClr>
                </a:outerShdw>
              </a:effectLst>
              <a:latin typeface="Book Antiqua" pitchFamily="18" charset="0"/>
              <a:ea typeface="Adobe Myungjo Std M" panose="02020600000000000000" pitchFamily="18" charset="-128"/>
              <a:cs typeface="Adobe Naskh Medium" panose="01010101010101010101" pitchFamily="50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6764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3" grpId="0" animBg="1"/>
      <p:bldP spid="24" grpId="0"/>
      <p:bldP spid="2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2200" y="1885950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52879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-93926" y="3063737"/>
            <a:ext cx="9313473" cy="85077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0323" y="3083516"/>
            <a:ext cx="8892480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In all the above situations, the nature and the identity of the initial substance have somewhat changed.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-93926" y="3986630"/>
            <a:ext cx="9313473" cy="85077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323" y="4006409"/>
            <a:ext cx="8892480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IN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endPos="10000" dist="50800" dir="5400000" sy="-100000" algn="bl" rotWithShape="0"/>
                </a:effectLst>
                <a:latin typeface="Book Antiqua" pitchFamily="18" charset="0"/>
                <a:ea typeface="Adobe Kaiti Std R" panose="02020400000000000000" pitchFamily="18" charset="-128"/>
              </a:rPr>
              <a:t>Whenever a chemical change occurs, we can say that a chemical reaction has taken place.</a:t>
            </a:r>
          </a:p>
        </p:txBody>
      </p:sp>
    </p:spTree>
    <p:extLst>
      <p:ext uri="{BB962C8B-B14F-4D97-AF65-F5344CB8AC3E}">
        <p14:creationId xmlns:p14="http://schemas.microsoft.com/office/powerpoint/2010/main" val="31157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3086</Words>
  <Application>Microsoft Office PowerPoint</Application>
  <PresentationFormat>On-screen Show (16:9)</PresentationFormat>
  <Paragraphs>1112</Paragraphs>
  <Slides>86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86</vt:i4>
      </vt:variant>
    </vt:vector>
  </HeadingPairs>
  <TitlesOfParts>
    <vt:vector size="116" baseType="lpstr">
      <vt:lpstr>Adobe Garamond Pro Bold</vt:lpstr>
      <vt:lpstr>Adobe Kaiti Std R</vt:lpstr>
      <vt:lpstr>Adobe Myungjo Std M</vt:lpstr>
      <vt:lpstr>Adobe Naskh Medium</vt:lpstr>
      <vt:lpstr>Adobe Song Std L</vt:lpstr>
      <vt:lpstr>Aharoni</vt:lpstr>
      <vt:lpstr>Algerian</vt:lpstr>
      <vt:lpstr>Arial</vt:lpstr>
      <vt:lpstr>Arial Black</vt:lpstr>
      <vt:lpstr>Arial Rounded MT Bold</vt:lpstr>
      <vt:lpstr>Baskerville Old Face</vt:lpstr>
      <vt:lpstr>Bell MT</vt:lpstr>
      <vt:lpstr>Book Antiqua</vt:lpstr>
      <vt:lpstr>Bookman Old Style</vt:lpstr>
      <vt:lpstr>Calibri</vt:lpstr>
      <vt:lpstr>Calisto MT</vt:lpstr>
      <vt:lpstr>Cooper Black</vt:lpstr>
      <vt:lpstr>Franklin Gothic Heavy</vt:lpstr>
      <vt:lpstr>Hobo BT</vt:lpstr>
      <vt:lpstr>Lucida Bright</vt:lpstr>
      <vt:lpstr>Narkisim</vt:lpstr>
      <vt:lpstr>Rockwell</vt:lpstr>
      <vt:lpstr>Symbol</vt:lpstr>
      <vt:lpstr>Tw Cen MT</vt:lpstr>
      <vt:lpstr>Verdana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Tabbassum Qadri</dc:creator>
  <cp:lastModifiedBy>T.S BORA</cp:lastModifiedBy>
  <cp:revision>25</cp:revision>
  <dcterms:created xsi:type="dcterms:W3CDTF">2006-08-16T00:00:00Z</dcterms:created>
  <dcterms:modified xsi:type="dcterms:W3CDTF">2022-04-24T13:06:38Z</dcterms:modified>
</cp:coreProperties>
</file>